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265" r:id="rId3"/>
    <p:sldId id="266" r:id="rId4"/>
    <p:sldId id="267" r:id="rId5"/>
    <p:sldId id="269" r:id="rId6"/>
    <p:sldId id="271" r:id="rId7"/>
    <p:sldId id="268" r:id="rId8"/>
    <p:sldId id="270" r:id="rId9"/>
    <p:sldId id="272" r:id="rId10"/>
    <p:sldId id="274" r:id="rId11"/>
    <p:sldId id="275" r:id="rId12"/>
    <p:sldId id="276" r:id="rId13"/>
    <p:sldId id="277" r:id="rId14"/>
    <p:sldId id="278" r:id="rId15"/>
    <p:sldId id="279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.NET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.NET</a:t>
            </a:r>
          </a:p>
          <a:p>
            <a:r>
              <a:rPr lang="fr-FR" dirty="0"/>
              <a:t>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031C77-B732-0DFF-9DEC-6B7FE6AA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788" y="1484784"/>
            <a:ext cx="1238423" cy="12479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23D23-4BEF-CC73-007C-CA326A4B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Standard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2DB050-6368-ECD4-7182-92F6938F9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.NET Standard est la partie commune entre .NET Framework et .NET </a:t>
            </a:r>
            <a:r>
              <a:rPr lang="fr-FR" dirty="0" err="1"/>
              <a:t>Core</a:t>
            </a:r>
            <a:endParaRPr lang="fr-FR" dirty="0"/>
          </a:p>
          <a:p>
            <a:pPr lvl="1"/>
            <a:r>
              <a:rPr lang="fr-FR" dirty="0"/>
              <a:t>Compatible avec les 2</a:t>
            </a:r>
          </a:p>
          <a:p>
            <a:pPr lvl="1"/>
            <a:r>
              <a:rPr lang="fr-FR" dirty="0"/>
              <a:t>C# 7 maximum</a:t>
            </a:r>
          </a:p>
          <a:p>
            <a:pPr lvl="1"/>
            <a:r>
              <a:rPr lang="fr-FR" dirty="0"/>
              <a:t>Non graphique</a:t>
            </a:r>
          </a:p>
          <a:p>
            <a:pPr lvl="1"/>
            <a:r>
              <a:rPr lang="fr-FR" dirty="0"/>
              <a:t>Non Web</a:t>
            </a:r>
          </a:p>
          <a:p>
            <a:pPr lvl="1"/>
            <a:r>
              <a:rPr lang="fr-FR" dirty="0"/>
              <a:t>Non EF</a:t>
            </a:r>
          </a:p>
        </p:txBody>
      </p:sp>
    </p:spTree>
    <p:extLst>
      <p:ext uri="{BB962C8B-B14F-4D97-AF65-F5344CB8AC3E}">
        <p14:creationId xmlns:p14="http://schemas.microsoft.com/office/powerpoint/2010/main" val="261666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94E9B-5D30-F956-720A-CB2A9791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ABEA9-8912-57E5-DE7D-A7E4298E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.NET </a:t>
            </a:r>
            <a:r>
              <a:rPr lang="fr-FR" sz="2400" dirty="0" err="1"/>
              <a:t>Core</a:t>
            </a:r>
            <a:r>
              <a:rPr lang="fr-FR" sz="2400" dirty="0"/>
              <a:t> 1</a:t>
            </a:r>
          </a:p>
          <a:p>
            <a:pPr lvl="1"/>
            <a:r>
              <a:rPr lang="fr-FR" sz="2000" dirty="0"/>
              <a:t>Visual Studio 2017</a:t>
            </a:r>
          </a:p>
          <a:p>
            <a:pPr lvl="1"/>
            <a:r>
              <a:rPr lang="fr-FR" sz="2000" dirty="0"/>
              <a:t>Parallèle à .NET 4.6</a:t>
            </a:r>
          </a:p>
          <a:p>
            <a:pPr lvl="1"/>
            <a:r>
              <a:rPr lang="fr-FR" sz="2000" dirty="0"/>
              <a:t>Inutilisable</a:t>
            </a:r>
          </a:p>
          <a:p>
            <a:r>
              <a:rPr lang="fr-FR" sz="2400" dirty="0"/>
              <a:t>.NET </a:t>
            </a:r>
            <a:r>
              <a:rPr lang="fr-FR" sz="2400" dirty="0" err="1"/>
              <a:t>Core</a:t>
            </a:r>
            <a:r>
              <a:rPr lang="fr-FR" sz="2400" dirty="0"/>
              <a:t> 2</a:t>
            </a:r>
          </a:p>
          <a:p>
            <a:pPr lvl="1"/>
            <a:r>
              <a:rPr lang="fr-FR" sz="2000" dirty="0"/>
              <a:t>ASP.NET </a:t>
            </a:r>
            <a:r>
              <a:rPr lang="fr-FR" sz="2000" dirty="0" err="1"/>
              <a:t>Core</a:t>
            </a:r>
            <a:endParaRPr lang="fr-FR" sz="2000" dirty="0"/>
          </a:p>
          <a:p>
            <a:pPr lvl="1"/>
            <a:r>
              <a:rPr lang="fr-FR" sz="2000" dirty="0"/>
              <a:t>EF </a:t>
            </a:r>
            <a:r>
              <a:rPr lang="fr-FR" sz="2000" dirty="0" err="1"/>
              <a:t>Core</a:t>
            </a:r>
            <a:endParaRPr lang="fr-FR" sz="2000" dirty="0"/>
          </a:p>
          <a:p>
            <a:pPr lvl="1"/>
            <a:r>
              <a:rPr lang="fr-FR" sz="2000" dirty="0"/>
              <a:t>.NET Standard</a:t>
            </a:r>
          </a:p>
          <a:p>
            <a:pPr lvl="1"/>
            <a:r>
              <a:rPr lang="fr-FR" sz="2000" dirty="0"/>
              <a:t>Visual Studio 2017</a:t>
            </a:r>
          </a:p>
          <a:p>
            <a:pPr lvl="1"/>
            <a:r>
              <a:rPr lang="fr-FR" sz="2000" dirty="0"/>
              <a:t>Parallèle à .NET 4.7</a:t>
            </a:r>
          </a:p>
          <a:p>
            <a:pPr lvl="1"/>
            <a:r>
              <a:rPr lang="fr-FR" sz="2000" dirty="0"/>
              <a:t>Peu utilisé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r>
              <a:rPr lang="fr-FR" sz="2400" dirty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44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94E9B-5D30-F956-720A-CB2A9791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ABEA9-8912-57E5-DE7D-A7E4298ED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320480" cy="2651386"/>
          </a:xfrm>
        </p:spPr>
        <p:txBody>
          <a:bodyPr/>
          <a:lstStyle/>
          <a:p>
            <a:r>
              <a:rPr lang="fr-FR" sz="2400" dirty="0"/>
              <a:t>.NET </a:t>
            </a:r>
            <a:r>
              <a:rPr lang="fr-FR" sz="2400" dirty="0" err="1"/>
              <a:t>Core</a:t>
            </a:r>
            <a:r>
              <a:rPr lang="fr-FR" sz="2400" dirty="0"/>
              <a:t> 3.1</a:t>
            </a:r>
          </a:p>
          <a:p>
            <a:pPr lvl="1"/>
            <a:r>
              <a:rPr lang="fr-FR" sz="2000" dirty="0"/>
              <a:t>Visual Studio 2019</a:t>
            </a:r>
          </a:p>
          <a:p>
            <a:pPr lvl="1"/>
            <a:r>
              <a:rPr lang="fr-FR" sz="2000" dirty="0"/>
              <a:t>Parallèle à .NET 4.8</a:t>
            </a:r>
          </a:p>
          <a:p>
            <a:pPr lvl="1"/>
            <a:r>
              <a:rPr lang="fr-FR" sz="2000" dirty="0"/>
              <a:t>LTS</a:t>
            </a:r>
          </a:p>
          <a:p>
            <a:r>
              <a:rPr lang="fr-FR" sz="2400" dirty="0"/>
              <a:t>.NET 5</a:t>
            </a:r>
          </a:p>
          <a:p>
            <a:pPr lvl="1"/>
            <a:r>
              <a:rPr lang="fr-FR" sz="2000" dirty="0"/>
              <a:t>Fusion de .NET 4 et .NET </a:t>
            </a:r>
            <a:r>
              <a:rPr lang="fr-FR" sz="2000" dirty="0" err="1"/>
              <a:t>Core</a:t>
            </a:r>
            <a:r>
              <a:rPr lang="fr-FR" sz="2000" dirty="0"/>
              <a:t> 3</a:t>
            </a:r>
          </a:p>
          <a:p>
            <a:pPr lvl="1"/>
            <a:r>
              <a:rPr lang="fr-FR" sz="2000" dirty="0"/>
              <a:t>Non compatible .NET 4 malgré le nom</a:t>
            </a:r>
          </a:p>
          <a:p>
            <a:pPr lvl="1"/>
            <a:r>
              <a:rPr lang="fr-FR" sz="2000" dirty="0"/>
              <a:t>C# 9</a:t>
            </a:r>
          </a:p>
          <a:p>
            <a:pPr lvl="1"/>
            <a:r>
              <a:rPr lang="fr-FR" sz="2000" dirty="0"/>
              <a:t>STS</a:t>
            </a:r>
          </a:p>
          <a:p>
            <a:r>
              <a:rPr lang="fr-FR" sz="2400" dirty="0"/>
              <a:t>.NET 6</a:t>
            </a:r>
          </a:p>
          <a:p>
            <a:pPr lvl="1"/>
            <a:r>
              <a:rPr lang="fr-FR" sz="2000" dirty="0"/>
              <a:t>C# 10</a:t>
            </a:r>
          </a:p>
          <a:p>
            <a:pPr lvl="1"/>
            <a:r>
              <a:rPr lang="fr-FR" sz="2000" dirty="0"/>
              <a:t>LTS</a:t>
            </a:r>
          </a:p>
          <a:p>
            <a:pPr lvl="1"/>
            <a:endParaRPr lang="fr-FR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1D2FE4-050F-07AC-3149-A878C0D5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4162"/>
            <a:ext cx="9144000" cy="2793838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FE78695-2D70-3A83-A285-25409FBE0690}"/>
              </a:ext>
            </a:extLst>
          </p:cNvPr>
          <p:cNvSpPr txBox="1">
            <a:spLocks/>
          </p:cNvSpPr>
          <p:nvPr/>
        </p:nvSpPr>
        <p:spPr bwMode="auto">
          <a:xfrm>
            <a:off x="5004048" y="1412776"/>
            <a:ext cx="8766051" cy="26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2400" kern="0" dirty="0"/>
              <a:t>.NET 6</a:t>
            </a:r>
          </a:p>
          <a:p>
            <a:pPr lvl="1"/>
            <a:r>
              <a:rPr lang="fr-FR" sz="2000" kern="0" dirty="0"/>
              <a:t>C# 10</a:t>
            </a:r>
          </a:p>
          <a:p>
            <a:pPr lvl="1"/>
            <a:r>
              <a:rPr lang="fr-FR" sz="2000" kern="0" dirty="0"/>
              <a:t>LTS</a:t>
            </a:r>
          </a:p>
          <a:p>
            <a:r>
              <a:rPr lang="fr-FR" sz="2400" kern="0" dirty="0"/>
              <a:t>.NET 8</a:t>
            </a:r>
          </a:p>
          <a:p>
            <a:pPr lvl="1"/>
            <a:r>
              <a:rPr lang="fr-FR" sz="2000" kern="0" dirty="0"/>
              <a:t>C# 12</a:t>
            </a:r>
          </a:p>
          <a:p>
            <a:pPr lvl="1"/>
            <a:endParaRPr lang="fr-FR" sz="1600" kern="0" dirty="0"/>
          </a:p>
        </p:txBody>
      </p:sp>
    </p:spTree>
    <p:extLst>
      <p:ext uri="{BB962C8B-B14F-4D97-AF65-F5344CB8AC3E}">
        <p14:creationId xmlns:p14="http://schemas.microsoft.com/office/powerpoint/2010/main" val="291059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BDAFC-9C15-3028-EBFD-741CBC60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202D52-575E-8239-A73C-359755E5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Web</a:t>
            </a:r>
          </a:p>
          <a:p>
            <a:pPr lvl="1"/>
            <a:r>
              <a:rPr lang="fr-FR" dirty="0"/>
              <a:t>Web API</a:t>
            </a:r>
          </a:p>
          <a:p>
            <a:pPr lvl="1"/>
            <a:r>
              <a:rPr lang="fr-FR" dirty="0"/>
              <a:t>MVC </a:t>
            </a:r>
            <a:r>
              <a:rPr lang="fr-FR" dirty="0" err="1"/>
              <a:t>Razor</a:t>
            </a:r>
            <a:endParaRPr lang="fr-FR" dirty="0"/>
          </a:p>
          <a:p>
            <a:pPr lvl="1"/>
            <a:r>
              <a:rPr lang="fr-FR" dirty="0"/>
              <a:t>Non compatible ASP.NET</a:t>
            </a:r>
          </a:p>
        </p:txBody>
      </p:sp>
      <p:pic>
        <p:nvPicPr>
          <p:cNvPr id="6146" name="Picture 2" descr="DieuxHebdo : ASP.NET Core 3.0 | Les Dieux Du Code">
            <a:extLst>
              <a:ext uri="{FF2B5EF4-FFF2-40B4-BE49-F238E27FC236}">
                <a16:creationId xmlns:a16="http://schemas.microsoft.com/office/drawing/2014/main" id="{7EDF916E-4200-E4DD-741C-6B3E06CF3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2" y="4005064"/>
            <a:ext cx="3000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99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2353E-5B94-B8D3-3470-58CCFC97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ASP.NET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7636A6-6C8B-06ED-D590-49CA9CA2D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ASP</a:t>
            </a:r>
          </a:p>
          <a:p>
            <a:pPr lvl="1"/>
            <a:r>
              <a:rPr lang="fr-FR" sz="2000" dirty="0"/>
              <a:t>1997</a:t>
            </a:r>
          </a:p>
          <a:p>
            <a:pPr lvl="1"/>
            <a:r>
              <a:rPr lang="fr-FR" sz="2000" dirty="0"/>
              <a:t>VBScript</a:t>
            </a:r>
          </a:p>
          <a:p>
            <a:pPr lvl="1"/>
            <a:r>
              <a:rPr lang="fr-FR" sz="2000" dirty="0"/>
              <a:t>.</a:t>
            </a:r>
            <a:r>
              <a:rPr lang="fr-FR" sz="2000" dirty="0" err="1"/>
              <a:t>asp</a:t>
            </a:r>
            <a:endParaRPr lang="fr-FR" sz="2000" dirty="0"/>
          </a:p>
          <a:p>
            <a:r>
              <a:rPr lang="fr-FR" sz="2400" dirty="0"/>
              <a:t>ASP.NET </a:t>
            </a:r>
            <a:r>
              <a:rPr lang="fr-FR" sz="2400" dirty="0" err="1"/>
              <a:t>Webform</a:t>
            </a:r>
            <a:endParaRPr lang="fr-FR" sz="2400" dirty="0"/>
          </a:p>
          <a:p>
            <a:pPr lvl="1"/>
            <a:r>
              <a:rPr lang="fr-FR" sz="2000" dirty="0"/>
              <a:t>2001</a:t>
            </a:r>
          </a:p>
          <a:p>
            <a:pPr lvl="1"/>
            <a:r>
              <a:rPr lang="fr-FR" sz="2000" dirty="0"/>
              <a:t>.</a:t>
            </a:r>
            <a:r>
              <a:rPr lang="fr-FR" sz="2000" dirty="0" err="1"/>
              <a:t>aspx</a:t>
            </a:r>
            <a:endParaRPr lang="fr-FR" sz="2000" dirty="0"/>
          </a:p>
          <a:p>
            <a:r>
              <a:rPr lang="fr-FR" sz="2400" dirty="0"/>
              <a:t>ASP.NET MVC</a:t>
            </a:r>
          </a:p>
          <a:p>
            <a:pPr lvl="1"/>
            <a:r>
              <a:rPr lang="fr-FR" sz="2000" dirty="0"/>
              <a:t>2009</a:t>
            </a:r>
          </a:p>
          <a:p>
            <a:r>
              <a:rPr lang="fr-FR" sz="2400" dirty="0"/>
              <a:t>ASP.NET MVC 3 </a:t>
            </a:r>
            <a:r>
              <a:rPr lang="fr-FR" sz="2400" dirty="0" err="1"/>
              <a:t>Razor</a:t>
            </a:r>
            <a:endParaRPr lang="fr-FR" sz="2400" dirty="0"/>
          </a:p>
          <a:p>
            <a:pPr lvl="1"/>
            <a:r>
              <a:rPr lang="fr-FR" sz="2000" dirty="0"/>
              <a:t>2011</a:t>
            </a:r>
          </a:p>
          <a:p>
            <a:pPr lvl="1"/>
            <a:r>
              <a:rPr lang="fr-FR" sz="2000" dirty="0"/>
              <a:t>Web API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93680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2353E-5B94-B8D3-3470-58CCFC97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ASP.NET </a:t>
            </a:r>
            <a:r>
              <a:rPr lang="fr-FR" dirty="0" err="1"/>
              <a:t>Core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7636A6-6C8B-06ED-D590-49CA9CA2D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lvl="1"/>
            <a:r>
              <a:rPr lang="fr-FR" dirty="0"/>
              <a:t>2017</a:t>
            </a:r>
          </a:p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5</a:t>
            </a:r>
          </a:p>
          <a:p>
            <a:pPr lvl="1"/>
            <a:r>
              <a:rPr lang="fr-FR" dirty="0"/>
              <a:t>2020</a:t>
            </a:r>
          </a:p>
          <a:p>
            <a:pPr lvl="1"/>
            <a:r>
              <a:rPr lang="fr-FR" dirty="0"/>
              <a:t>STS</a:t>
            </a:r>
          </a:p>
          <a:p>
            <a:pPr lvl="1"/>
            <a:r>
              <a:rPr lang="fr-FR" dirty="0"/>
              <a:t>Gros changements</a:t>
            </a:r>
          </a:p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6</a:t>
            </a:r>
          </a:p>
          <a:p>
            <a:pPr lvl="1"/>
            <a:r>
              <a:rPr lang="fr-FR" dirty="0"/>
              <a:t>2021</a:t>
            </a:r>
          </a:p>
          <a:p>
            <a:pPr lvl="1"/>
            <a:r>
              <a:rPr lang="fr-FR" dirty="0"/>
              <a:t>LTS</a:t>
            </a:r>
          </a:p>
          <a:p>
            <a:pPr lvl="1"/>
            <a:r>
              <a:rPr lang="fr-FR" dirty="0"/>
              <a:t>Gros </a:t>
            </a:r>
            <a:r>
              <a:rPr lang="fr-FR" dirty="0" err="1"/>
              <a:t>chagements</a:t>
            </a:r>
            <a:endParaRPr lang="fr-FR" dirty="0"/>
          </a:p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8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471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CCCEA-37EC-08BE-440C-69ABCFE5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8007D-AF18-920A-D7D7-6CC736B9F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5400600" cy="5040560"/>
          </a:xfrm>
        </p:spPr>
        <p:txBody>
          <a:bodyPr/>
          <a:lstStyle/>
          <a:p>
            <a:r>
              <a:rPr lang="fr-FR" dirty="0"/>
              <a:t>.NET est un </a:t>
            </a:r>
            <a:r>
              <a:rPr lang="fr-FR" dirty="0" err="1"/>
              <a:t>framework</a:t>
            </a:r>
            <a:r>
              <a:rPr lang="fr-FR" dirty="0"/>
              <a:t> de programmation édité par Microsoft</a:t>
            </a:r>
          </a:p>
          <a:p>
            <a:r>
              <a:rPr lang="fr-FR" dirty="0"/>
              <a:t>Libre et gratuit</a:t>
            </a:r>
          </a:p>
          <a:p>
            <a:r>
              <a:rPr lang="fr-FR" dirty="0"/>
              <a:t>Fonctionne sous Windows, Linux et Mac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5BC85C-F6CE-1A16-2F13-A96810688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340768"/>
            <a:ext cx="377925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78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49B09-31C6-3041-BBBF-CD98CC94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E9A96-F181-FE70-67FF-65FC2D71C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C# est le langage de programmation de .NET</a:t>
            </a:r>
          </a:p>
          <a:p>
            <a:r>
              <a:rPr lang="fr-FR" dirty="0"/>
              <a:t>Il s’agit d’un langage de haut niveau</a:t>
            </a:r>
          </a:p>
          <a:p>
            <a:r>
              <a:rPr lang="fr-FR" dirty="0"/>
              <a:t>Il s’appuie sur une machine virtuelle appelée CLR</a:t>
            </a:r>
          </a:p>
        </p:txBody>
      </p:sp>
      <p:pic>
        <p:nvPicPr>
          <p:cNvPr id="2050" name="Picture 2" descr="C# — Wikipédia">
            <a:extLst>
              <a:ext uri="{FF2B5EF4-FFF2-40B4-BE49-F238E27FC236}">
                <a16:creationId xmlns:a16="http://schemas.microsoft.com/office/drawing/2014/main" id="{D044B2A7-5DDB-3595-FCDB-F002FA317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6896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05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057FB-B67F-16CC-6BC6-9E88E923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A601C-571F-EDDF-6E17-8D77531F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est le </a:t>
            </a:r>
            <a:r>
              <a:rPr lang="fr-FR" dirty="0" err="1"/>
              <a:t>framework</a:t>
            </a:r>
            <a:r>
              <a:rPr lang="fr-FR" dirty="0"/>
              <a:t> .NET pour les applications Web, Cloud et Micro services</a:t>
            </a:r>
          </a:p>
        </p:txBody>
      </p:sp>
      <p:pic>
        <p:nvPicPr>
          <p:cNvPr id="3074" name="Picture 2" descr="GitHub - dobroslav-atanasov/CSharp-MVC-Framework-ASP.NET-Core: SoftUni  course C# MVC Framework ASP.NET: All tasks with their solutions.">
            <a:extLst>
              <a:ext uri="{FF2B5EF4-FFF2-40B4-BE49-F238E27FC236}">
                <a16:creationId xmlns:a16="http://schemas.microsoft.com/office/drawing/2014/main" id="{B0113324-1DC4-A068-23E8-0FEB55BEF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737" y="3212976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45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77C30-920A-EDBD-FDB7-E29ABA97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5DDE31-1444-8EBE-D663-63B8AEE9B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</a:t>
            </a:r>
          </a:p>
          <a:p>
            <a:pPr lvl="1"/>
            <a:r>
              <a:rPr lang="fr-FR" dirty="0"/>
              <a:t>Microsoft</a:t>
            </a:r>
          </a:p>
          <a:p>
            <a:pPr lvl="1"/>
            <a:r>
              <a:rPr lang="fr-FR" dirty="0"/>
              <a:t>Windows</a:t>
            </a:r>
          </a:p>
          <a:p>
            <a:pPr lvl="1"/>
            <a:r>
              <a:rPr lang="fr-FR" dirty="0"/>
              <a:t>Community : gratuit</a:t>
            </a:r>
          </a:p>
          <a:p>
            <a:pPr lvl="1"/>
            <a:r>
              <a:rPr lang="fr-FR" dirty="0"/>
              <a:t>Pro : payant</a:t>
            </a:r>
          </a:p>
          <a:p>
            <a:r>
              <a:rPr lang="fr-FR" dirty="0"/>
              <a:t>Visual Studio Code</a:t>
            </a:r>
          </a:p>
          <a:p>
            <a:pPr lvl="1"/>
            <a:r>
              <a:rPr lang="fr-FR" dirty="0"/>
              <a:t>Libre</a:t>
            </a:r>
          </a:p>
          <a:p>
            <a:r>
              <a:rPr lang="fr-FR" dirty="0"/>
              <a:t>Rider</a:t>
            </a:r>
          </a:p>
          <a:p>
            <a:pPr lvl="1"/>
            <a:r>
              <a:rPr lang="fr-FR" dirty="0" err="1"/>
              <a:t>JetBrains</a:t>
            </a:r>
            <a:endParaRPr lang="fr-FR" dirty="0"/>
          </a:p>
          <a:p>
            <a:pPr lvl="1"/>
            <a:r>
              <a:rPr lang="fr-FR" dirty="0"/>
              <a:t>Payant</a:t>
            </a:r>
          </a:p>
        </p:txBody>
      </p:sp>
    </p:spTree>
    <p:extLst>
      <p:ext uri="{BB962C8B-B14F-4D97-AF65-F5344CB8AC3E}">
        <p14:creationId xmlns:p14="http://schemas.microsoft.com/office/powerpoint/2010/main" val="287429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2A89E-AF58-E139-C0AA-8FE27E1D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Framework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A3C586-C043-6F61-3522-9EB9487B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.NET « </a:t>
            </a:r>
            <a:r>
              <a:rPr lang="fr-FR" dirty="0" err="1"/>
              <a:t>Legacy</a:t>
            </a:r>
            <a:r>
              <a:rPr lang="fr-FR" dirty="0"/>
              <a:t> »</a:t>
            </a:r>
          </a:p>
          <a:p>
            <a:r>
              <a:rPr lang="fr-FR" dirty="0"/>
              <a:t>Framework complet</a:t>
            </a:r>
          </a:p>
          <a:p>
            <a:pPr lvl="1"/>
            <a:r>
              <a:rPr lang="fr-FR" dirty="0"/>
              <a:t>Plusieurs Go</a:t>
            </a:r>
          </a:p>
          <a:p>
            <a:pPr lvl="1"/>
            <a:r>
              <a:rPr lang="fr-FR" dirty="0"/>
              <a:t>Windows </a:t>
            </a:r>
            <a:r>
              <a:rPr lang="fr-FR" dirty="0" err="1"/>
              <a:t>Only</a:t>
            </a:r>
            <a:endParaRPr lang="fr-FR" dirty="0"/>
          </a:p>
          <a:p>
            <a:pPr lvl="1"/>
            <a:r>
              <a:rPr lang="fr-FR" dirty="0"/>
              <a:t>Non compatible .NET </a:t>
            </a:r>
            <a:r>
              <a:rPr lang="fr-FR" dirty="0" err="1"/>
              <a:t>Core</a:t>
            </a:r>
            <a:endParaRPr lang="fr-FR" dirty="0"/>
          </a:p>
          <a:p>
            <a:pPr lvl="1"/>
            <a:r>
              <a:rPr lang="fr-FR" dirty="0"/>
              <a:t>Mais compatible C#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06CE73-7BE9-A00F-E3F5-817D4998C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365104"/>
            <a:ext cx="3324689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94E9B-5D30-F956-720A-CB2A9791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.NET Framework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ABEA9-8912-57E5-DE7D-A7E4298E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.NET 1</a:t>
            </a:r>
          </a:p>
          <a:p>
            <a:pPr lvl="1"/>
            <a:r>
              <a:rPr lang="fr-FR" sz="2000" dirty="0"/>
              <a:t>Visual Studio 2002</a:t>
            </a:r>
          </a:p>
          <a:p>
            <a:pPr lvl="1"/>
            <a:r>
              <a:rPr lang="fr-FR" sz="2000" dirty="0"/>
              <a:t>ASP.NET</a:t>
            </a:r>
          </a:p>
          <a:p>
            <a:pPr lvl="1"/>
            <a:r>
              <a:rPr lang="fr-FR" sz="2000" dirty="0"/>
              <a:t>ADO.NET</a:t>
            </a:r>
          </a:p>
          <a:p>
            <a:pPr lvl="1"/>
            <a:r>
              <a:rPr lang="fr-FR" sz="2000" dirty="0"/>
              <a:t>C# 1</a:t>
            </a:r>
          </a:p>
          <a:p>
            <a:r>
              <a:rPr lang="fr-FR" sz="2400" dirty="0"/>
              <a:t>.NET 2</a:t>
            </a:r>
          </a:p>
          <a:p>
            <a:pPr lvl="1"/>
            <a:r>
              <a:rPr lang="fr-FR" sz="2000" dirty="0"/>
              <a:t>Visual Studio 2005</a:t>
            </a:r>
          </a:p>
          <a:p>
            <a:pPr lvl="1"/>
            <a:r>
              <a:rPr lang="fr-FR" sz="2000" dirty="0"/>
              <a:t>C# 2</a:t>
            </a:r>
          </a:p>
          <a:p>
            <a:r>
              <a:rPr lang="fr-FR" sz="2400" dirty="0"/>
              <a:t>.NET 3.5</a:t>
            </a:r>
          </a:p>
          <a:p>
            <a:pPr lvl="1"/>
            <a:r>
              <a:rPr lang="fr-FR" sz="2000" dirty="0"/>
              <a:t>Visual studio 2008</a:t>
            </a:r>
          </a:p>
          <a:p>
            <a:pPr lvl="1"/>
            <a:r>
              <a:rPr lang="fr-FR" sz="2000" dirty="0"/>
              <a:t>LINQ</a:t>
            </a:r>
          </a:p>
          <a:p>
            <a:pPr lvl="1"/>
            <a:r>
              <a:rPr lang="fr-FR" sz="2000" dirty="0"/>
              <a:t>EF</a:t>
            </a:r>
          </a:p>
          <a:p>
            <a:pPr lvl="1"/>
            <a:r>
              <a:rPr lang="fr-FR" sz="2000" dirty="0"/>
              <a:t>C# 3</a:t>
            </a:r>
          </a:p>
          <a:p>
            <a:r>
              <a:rPr lang="fr-FR" sz="2400" dirty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5409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94E9B-5D30-F956-720A-CB2A9791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.NET Framework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ABEA9-8912-57E5-DE7D-A7E4298E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NET 4</a:t>
            </a:r>
          </a:p>
          <a:p>
            <a:pPr lvl="1"/>
            <a:r>
              <a:rPr lang="fr-FR" sz="2000" dirty="0"/>
              <a:t>Visual Studio 2010</a:t>
            </a:r>
          </a:p>
          <a:p>
            <a:pPr lvl="1"/>
            <a:r>
              <a:rPr lang="fr-FR" sz="2000" dirty="0"/>
              <a:t>C# 4</a:t>
            </a:r>
          </a:p>
          <a:p>
            <a:r>
              <a:rPr lang="fr-FR" sz="2400" dirty="0"/>
              <a:t>.NET 4.5</a:t>
            </a:r>
          </a:p>
          <a:p>
            <a:pPr lvl="1"/>
            <a:r>
              <a:rPr lang="fr-FR" sz="2000" dirty="0"/>
              <a:t>Visual Studio 2012</a:t>
            </a:r>
          </a:p>
          <a:p>
            <a:pPr lvl="1"/>
            <a:r>
              <a:rPr lang="fr-FR" sz="2000" dirty="0"/>
              <a:t>EF Code First</a:t>
            </a:r>
          </a:p>
          <a:p>
            <a:pPr lvl="1"/>
            <a:r>
              <a:rPr lang="fr-FR" sz="2000" dirty="0"/>
              <a:t>C# 5</a:t>
            </a:r>
          </a:p>
          <a:p>
            <a:r>
              <a:rPr lang="fr-FR" sz="2400" dirty="0"/>
              <a:t>.NET 4.6</a:t>
            </a:r>
          </a:p>
          <a:p>
            <a:pPr lvl="1"/>
            <a:r>
              <a:rPr lang="fr-FR" sz="2000" dirty="0"/>
              <a:t>Visual Studio 2015</a:t>
            </a:r>
          </a:p>
          <a:p>
            <a:pPr lvl="1"/>
            <a:r>
              <a:rPr lang="fr-FR" sz="2000" dirty="0"/>
              <a:t>C# 6</a:t>
            </a:r>
          </a:p>
          <a:p>
            <a:r>
              <a:rPr lang="fr-FR" sz="2400" dirty="0"/>
              <a:t>.NET 4.8</a:t>
            </a:r>
          </a:p>
          <a:p>
            <a:pPr lvl="1"/>
            <a:r>
              <a:rPr lang="fr-FR" sz="2000" dirty="0"/>
              <a:t>Dernière version</a:t>
            </a:r>
          </a:p>
          <a:p>
            <a:pPr lvl="1"/>
            <a:r>
              <a:rPr lang="fr-FR" sz="2000" dirty="0"/>
              <a:t>Visual Studio 2019</a:t>
            </a:r>
          </a:p>
          <a:p>
            <a:pPr lvl="1"/>
            <a:r>
              <a:rPr lang="fr-FR" sz="2000" dirty="0"/>
              <a:t>C# 7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5221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212B1-6876-6B3C-9F08-29D5D1C4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DEAD3-CADB-941F-F9C4-6E4D66CE8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.NET </a:t>
            </a:r>
            <a:r>
              <a:rPr lang="fr-FR" dirty="0" err="1"/>
              <a:t>Core</a:t>
            </a:r>
            <a:r>
              <a:rPr lang="fr-FR" dirty="0"/>
              <a:t> (aujourd’hui appelé .NET) est un nouveau </a:t>
            </a:r>
            <a:r>
              <a:rPr lang="fr-FR" dirty="0" err="1"/>
              <a:t>framework</a:t>
            </a:r>
            <a:r>
              <a:rPr lang="fr-FR" dirty="0"/>
              <a:t> C#</a:t>
            </a:r>
          </a:p>
          <a:p>
            <a:pPr lvl="1"/>
            <a:r>
              <a:rPr lang="fr-FR" dirty="0"/>
              <a:t>Fonctionne sous Windows, Linux &amp; Mac</a:t>
            </a:r>
          </a:p>
          <a:p>
            <a:pPr lvl="1"/>
            <a:r>
              <a:rPr lang="fr-FR" dirty="0"/>
              <a:t>N’embarque pas tous le </a:t>
            </a:r>
            <a:r>
              <a:rPr lang="fr-FR" dirty="0" err="1"/>
              <a:t>framework</a:t>
            </a:r>
            <a:endParaRPr lang="fr-FR" dirty="0"/>
          </a:p>
          <a:p>
            <a:pPr lvl="1"/>
            <a:r>
              <a:rPr lang="fr-FR" dirty="0"/>
              <a:t>Basé sur </a:t>
            </a:r>
            <a:r>
              <a:rPr lang="fr-FR" dirty="0" err="1"/>
              <a:t>Nuget</a:t>
            </a:r>
            <a:endParaRPr lang="fr-FR" dirty="0"/>
          </a:p>
          <a:p>
            <a:pPr lvl="1"/>
            <a:r>
              <a:rPr lang="fr-FR" dirty="0"/>
              <a:t>Non compatible .NET Framework</a:t>
            </a:r>
          </a:p>
          <a:p>
            <a:pPr lvl="1"/>
            <a:r>
              <a:rPr lang="fr-FR" dirty="0"/>
              <a:t>Compatible .NET Standard</a:t>
            </a:r>
          </a:p>
          <a:p>
            <a:pPr lvl="1"/>
            <a:endParaRPr lang="fr-FR" dirty="0"/>
          </a:p>
        </p:txBody>
      </p:sp>
      <p:pic>
        <p:nvPicPr>
          <p:cNvPr id="4098" name="Picture 2" descr="Développer des applications .NET Core sur Linux et macOS - SoftFluent">
            <a:extLst>
              <a:ext uri="{FF2B5EF4-FFF2-40B4-BE49-F238E27FC236}">
                <a16:creationId xmlns:a16="http://schemas.microsoft.com/office/drawing/2014/main" id="{633F3BCF-7A25-3DB7-4B72-3F35695F0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509120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91423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2904</TotalTime>
  <Words>456</Words>
  <Application>Microsoft Office PowerPoint</Application>
  <PresentationFormat>Affichage à l'écran (4:3)</PresentationFormat>
  <Paragraphs>139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.NET</vt:lpstr>
      <vt:lpstr>C#</vt:lpstr>
      <vt:lpstr>ASP.NET Core</vt:lpstr>
      <vt:lpstr>IDE</vt:lpstr>
      <vt:lpstr>.NET Framework</vt:lpstr>
      <vt:lpstr>Historique .NET Framework</vt:lpstr>
      <vt:lpstr>Historique .NET Framework</vt:lpstr>
      <vt:lpstr>.NET Core</vt:lpstr>
      <vt:lpstr>.NET Standard</vt:lpstr>
      <vt:lpstr>Historique .NET Core</vt:lpstr>
      <vt:lpstr>Historique .NET Core</vt:lpstr>
      <vt:lpstr>ASP.NET Core</vt:lpstr>
      <vt:lpstr>Historique ASP.NET </vt:lpstr>
      <vt:lpstr>Historique ASP.NET Core 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203</cp:revision>
  <dcterms:created xsi:type="dcterms:W3CDTF">2000-04-10T19:33:12Z</dcterms:created>
  <dcterms:modified xsi:type="dcterms:W3CDTF">2024-09-23T11:04:15Z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