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3" r:id="rId3"/>
    <p:sldId id="260" r:id="rId4"/>
    <p:sldId id="261" r:id="rId5"/>
    <p:sldId id="302" r:id="rId6"/>
    <p:sldId id="303" r:id="rId7"/>
    <p:sldId id="272" r:id="rId8"/>
    <p:sldId id="273" r:id="rId9"/>
    <p:sldId id="274" r:id="rId10"/>
    <p:sldId id="281" r:id="rId11"/>
    <p:sldId id="282" r:id="rId12"/>
  </p:sldIdLst>
  <p:sldSz cx="9144000" cy="6858000" type="screen4x3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4">
          <p15:clr>
            <a:srgbClr val="A4A3A4"/>
          </p15:clr>
        </p15:guide>
        <p15:guide id="2" pos="2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3300"/>
    <a:srgbClr val="0033CC"/>
    <a:srgbClr val="FFFF66"/>
    <a:srgbClr val="FF5050"/>
    <a:srgbClr val="FFFFFF"/>
    <a:srgbClr val="ECC43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2166" autoAdjust="0"/>
    <p:restoredTop sz="86351" autoAdjust="0"/>
  </p:normalViewPr>
  <p:slideViewPr>
    <p:cSldViewPr snapToGrid="0">
      <p:cViewPr varScale="1">
        <p:scale>
          <a:sx n="82" d="100"/>
          <a:sy n="82" d="100"/>
        </p:scale>
        <p:origin x="1987" y="48"/>
      </p:cViewPr>
      <p:guideLst>
        <p:guide orient="horz" pos="934"/>
        <p:guide pos="269"/>
      </p:guideLst>
    </p:cSldViewPr>
  </p:slideViewPr>
  <p:outlineViewPr>
    <p:cViewPr>
      <p:scale>
        <a:sx n="33" d="100"/>
        <a:sy n="33" d="100"/>
      </p:scale>
      <p:origin x="27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270"/>
    </p:cViewPr>
  </p:sorterViewPr>
  <p:notesViewPr>
    <p:cSldViewPr snapToGrid="0">
      <p:cViewPr>
        <p:scale>
          <a:sx n="50" d="100"/>
          <a:sy n="50" d="100"/>
        </p:scale>
        <p:origin x="-2394" y="-78"/>
      </p:cViewPr>
      <p:guideLst>
        <p:guide orient="horz" pos="3128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078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1" tIns="46390" rIns="92781" bIns="46390" numCol="1" anchor="t" anchorCtr="0" compatLnSpc="1">
            <a:prstTxWarp prst="textNoShape">
              <a:avLst/>
            </a:prstTxWarp>
          </a:bodyPr>
          <a:lstStyle>
            <a:lvl1pPr defTabSz="92849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24" y="1"/>
            <a:ext cx="2944078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1" tIns="46390" rIns="92781" bIns="46390" numCol="1" anchor="t" anchorCtr="0" compatLnSpc="1">
            <a:prstTxWarp prst="textNoShape">
              <a:avLst/>
            </a:prstTxWarp>
          </a:bodyPr>
          <a:lstStyle>
            <a:lvl1pPr algn="r" defTabSz="92849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831"/>
            <a:ext cx="2944078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1" tIns="46390" rIns="92781" bIns="46390" numCol="1" anchor="b" anchorCtr="0" compatLnSpc="1">
            <a:prstTxWarp prst="textNoShape">
              <a:avLst/>
            </a:prstTxWarp>
          </a:bodyPr>
          <a:lstStyle>
            <a:lvl1pPr defTabSz="92849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24" y="9434831"/>
            <a:ext cx="2944078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1" tIns="46390" rIns="92781" bIns="46390" numCol="1" anchor="b" anchorCtr="0" compatLnSpc="1">
            <a:prstTxWarp prst="textNoShape">
              <a:avLst/>
            </a:prstTxWarp>
          </a:bodyPr>
          <a:lstStyle>
            <a:lvl1pPr algn="r" defTabSz="928491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81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74800" y="244475"/>
            <a:ext cx="5180013" cy="3884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9523262"/>
            <a:ext cx="6794500" cy="38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182" tIns="39591" rIns="79182" bIns="39591">
            <a:spAutoFit/>
          </a:bodyPr>
          <a:lstStyle/>
          <a:p>
            <a:pPr marL="176477" defTabSz="890334">
              <a:spcBef>
                <a:spcPct val="50000"/>
              </a:spcBef>
              <a:tabLst>
                <a:tab pos="3416655" algn="ctr"/>
                <a:tab pos="6620266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>
                <a:solidFill>
                  <a:schemeClr val="tx2"/>
                </a:solidFill>
              </a:rPr>
              <a:t>Copyright: All rights reserved. Not to be reproduced by any means without prior consent. 	</a:t>
            </a:r>
            <a:r>
              <a:rPr lang="en-US" sz="1300" dirty="0">
                <a:solidFill>
                  <a:schemeClr val="tx2"/>
                </a:solidFill>
              </a:rPr>
              <a:t>973-6-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477" defTabSz="890334">
                <a:spcBef>
                  <a:spcPct val="50000"/>
                </a:spcBef>
                <a:tabLst>
                  <a:tab pos="3416655" algn="ctr"/>
                  <a:tab pos="6620266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297491" y="3994668"/>
            <a:ext cx="518740" cy="215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2592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1963" y="4239552"/>
            <a:ext cx="6299710" cy="12385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1253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&lt;*s*o*u*r*c*e*&gt;*9*7*3*a*1*-*7*-*1*&lt;*/*s*o*u*r*c*e*&gt;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504" y="4239553"/>
            <a:ext cx="6271964" cy="1238541"/>
          </a:xfrm>
        </p:spPr>
        <p:txBody>
          <a:bodyPr/>
          <a:lstStyle/>
          <a:p>
            <a:r>
              <a:rPr lang="en-US" dirty="0"/>
              <a:t>Jogger text: Review Questions</a:t>
            </a:r>
          </a:p>
          <a:p>
            <a:r>
              <a:rPr lang="en-US" dirty="0"/>
              <a:t>Direction: Both</a:t>
            </a:r>
          </a:p>
          <a:p>
            <a:r>
              <a:rPr lang="en-US" dirty="0"/>
              <a:t>Chapter starts: Day 3 at 3:00pm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&lt;*s*o*u*r*c*e*&gt;*9*7*3*a*1*-*7*-*2*8*&lt;*/*s*o*u*r*c*e*&gt;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2"/>
            <a:ext cx="6299710" cy="998167"/>
          </a:xfrm>
        </p:spPr>
        <p:txBody>
          <a:bodyPr/>
          <a:lstStyle/>
          <a:p>
            <a:r>
              <a:rPr lang="en-US" dirty="0"/>
              <a:t>Jogger text: </a:t>
            </a:r>
            <a:r>
              <a:rPr lang="en-US" dirty="0" err="1"/>
              <a:t>Func</a:t>
            </a:r>
            <a:r>
              <a:rPr lang="en-US" dirty="0"/>
              <a:t>&lt;T,R&gt; Delegate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&lt;*s*o*u*r*c*e*&gt;*9*7*3*a*1*-*7*-*2*9*&lt;*/*s*o*u*r*c*e*&gt;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2"/>
            <a:ext cx="6299710" cy="2200033"/>
          </a:xfrm>
        </p:spPr>
        <p:txBody>
          <a:bodyPr/>
          <a:lstStyle/>
          <a:p>
            <a:r>
              <a:rPr lang="en-US" dirty="0"/>
              <a:t>Jogger text: </a:t>
            </a:r>
            <a:r>
              <a:rPr lang="en-US" dirty="0" err="1"/>
              <a:t>Func</a:t>
            </a:r>
            <a:r>
              <a:rPr lang="en-US" dirty="0"/>
              <a:t>&lt;T,R&gt; Delegate (continued)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X – </a:t>
            </a:r>
            <a:r>
              <a:rPr lang="en-US" dirty="0" err="1"/>
              <a:t>IEnumerable</a:t>
            </a:r>
            <a:r>
              <a:rPr lang="en-US" dirty="0"/>
              <a:t>&lt;Shape&gt;</a:t>
            </a:r>
          </a:p>
          <a:p>
            <a:r>
              <a:rPr lang="en-US" dirty="0"/>
              <a:t>Y – List&lt;Shape&gt;</a:t>
            </a:r>
          </a:p>
          <a:p>
            <a:r>
              <a:rPr lang="en-US" dirty="0"/>
              <a:t>Z A Shape</a:t>
            </a:r>
          </a:p>
          <a:p>
            <a:endParaRPr lang="en-US" dirty="0"/>
          </a:p>
          <a:p>
            <a:r>
              <a:rPr lang="en-US" dirty="0"/>
              <a:t>Answer 2 – a shape.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&lt;*s*o*u*r*c*e*&gt;*9*7*3*a*1*-*6*-*4*&lt;*/*s*o*u*r*c*e*&gt;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3"/>
            <a:ext cx="6299710" cy="1237094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Jogger text: Application Architecture and Technology</a:t>
            </a:r>
          </a:p>
          <a:p>
            <a:r>
              <a:rPr lang="en-US" dirty="0">
                <a:cs typeface="Times New Roman" pitchFamily="18" charset="0"/>
              </a:rPr>
              <a:t>Direction: Left</a:t>
            </a:r>
          </a:p>
          <a:p>
            <a:r>
              <a:rPr lang="en-US" dirty="0">
                <a:cs typeface="Times New Roman" pitchFamily="18" charset="0"/>
              </a:rPr>
              <a:t>Instructor notes:</a:t>
            </a:r>
          </a:p>
          <a:p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&lt;*s*o*u*r*c*e*&gt;*9*7*3*a*1*-*7*-*5*&lt;*/*s*o*u*r*c*e*&gt;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7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2"/>
            <a:ext cx="6299710" cy="1237094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Jogger text: Data in the Middle Tier</a:t>
            </a:r>
          </a:p>
          <a:p>
            <a:r>
              <a:rPr lang="en-US" dirty="0">
                <a:solidFill>
                  <a:schemeClr val="accent4"/>
                </a:solidFill>
              </a:rPr>
              <a:t>Direction: Right</a:t>
            </a:r>
          </a:p>
          <a:p>
            <a:r>
              <a:rPr lang="en-US" dirty="0">
                <a:solidFill>
                  <a:schemeClr val="accent4"/>
                </a:solidFill>
              </a:rPr>
              <a:t>Instructor notes: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&lt;*s*o*u*r*c*e*&gt;*9*7*3*a*1*-*7*-*6*&lt;*/*s*o*u*r*c*e*&gt;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0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3"/>
            <a:ext cx="6299710" cy="998167"/>
          </a:xfrm>
        </p:spPr>
        <p:txBody>
          <a:bodyPr/>
          <a:lstStyle/>
          <a:p>
            <a:r>
              <a:rPr lang="en-US" dirty="0"/>
              <a:t>Jogger text: Extension Methods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Extension method  - it is nothing but a static method written in a special way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&lt;*s*o*u*r*c*e*&gt;*9*7*3*a*1*-*7*-*8*&lt;*/*s*o*u*r*c*e*&gt;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Many Extension Method Choices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&lt;*s*o*u*r*c*e*&gt;*9*7*3*a*1*-*7*-*9*&lt;*/*s*o*u*r*c*e*&gt;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2"/>
            <a:ext cx="6299710" cy="1237094"/>
          </a:xfrm>
        </p:spPr>
        <p:txBody>
          <a:bodyPr/>
          <a:lstStyle/>
          <a:p>
            <a:r>
              <a:rPr lang="en-US" dirty="0"/>
              <a:t>Jogger text: LINQ Expressions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&lt;*s*o*u*r*c*e*&gt;*9*7*3*a*1*-*7*-*2*3*&lt;*/*s*o*u*r*c*e*&gt;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The Need for Lambda Expressions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&lt;*s*o*u*r*c*e*&gt;*9*7*3*a*1*-*7*-*2*4*&lt;*/*s*o*u*r*c*e*&gt;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Lambda Expressions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Read as “price goes into price * .85”</a:t>
            </a:r>
          </a:p>
          <a:p>
            <a:r>
              <a:rPr lang="en-US" dirty="0"/>
              <a:t>Or price goes to …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&lt;*s*o*u*r*c*e*&gt;*9*7*3*a*1*-*7*-*2*5*&lt;*/*s*o*u*r*c*e*&gt;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Lambda Expressions (continued)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What would the delegate be for this lambda expression?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white">
          <a:xfrm>
            <a:off x="0" y="3435350"/>
            <a:ext cx="9161463" cy="3422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89795" name="Picture 3" descr="Title Page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0" y="0"/>
            <a:ext cx="9144000" cy="3427413"/>
          </a:xfrm>
          <a:prstGeom prst="rect">
            <a:avLst/>
          </a:prstGeom>
          <a:noFill/>
        </p:spPr>
      </p:pic>
      <p:sp>
        <p:nvSpPr>
          <p:cNvPr id="289796" name="Line 4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graphicFrame>
        <p:nvGraphicFramePr>
          <p:cNvPr id="289797" name="Object 5"/>
          <p:cNvGraphicFramePr>
            <a:graphicFrameLocks noChangeAspect="1"/>
          </p:cNvGraphicFramePr>
          <p:nvPr/>
        </p:nvGraphicFramePr>
        <p:xfrm>
          <a:off x="7848600" y="5857875"/>
          <a:ext cx="12001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Bitmap Image" r:id="rId3" imgW="5439057" imgH="1733627" progId="PBrush">
                  <p:embed/>
                </p:oleObj>
              </mc:Choice>
              <mc:Fallback>
                <p:oleObj name="Bitmap Image" r:id="rId3" imgW="5439057" imgH="1733627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7830"/>
                      <a:stretch>
                        <a:fillRect/>
                      </a:stretch>
                    </p:blipFill>
                    <p:spPr bwMode="auto">
                      <a:xfrm>
                        <a:off x="7848600" y="5857875"/>
                        <a:ext cx="12001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8" name="Rectangle 6"/>
          <p:cNvSpPr>
            <a:spLocks noChangeArrowheads="1"/>
          </p:cNvSpPr>
          <p:nvPr/>
        </p:nvSpPr>
        <p:spPr bwMode="auto">
          <a:xfrm flipV="1">
            <a:off x="7169150" y="6499225"/>
            <a:ext cx="1831975" cy="61913"/>
          </a:xfrm>
          <a:prstGeom prst="rect">
            <a:avLst/>
          </a:prstGeom>
          <a:solidFill>
            <a:srgbClr val="B90117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fr-FR" sz="2400" b="1">
              <a:latin typeface="Times New Roman" pitchFamily="18" charset="0"/>
            </a:endParaRPr>
          </a:p>
        </p:txBody>
      </p:sp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7077075" y="6553200"/>
            <a:ext cx="2066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0074"/>
                </a:solidFill>
                <a:latin typeface="AvantGarde Md BT" pitchFamily="34" charset="0"/>
              </a:rPr>
              <a:t>EDUCATION YOU CAN TRUST</a:t>
            </a:r>
          </a:p>
        </p:txBody>
      </p:sp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1200329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289802" name="Line 10"/>
          <p:cNvSpPr>
            <a:spLocks noChangeShapeType="1"/>
          </p:cNvSpPr>
          <p:nvPr/>
        </p:nvSpPr>
        <p:spPr bwMode="black">
          <a:xfrm>
            <a:off x="0" y="3422650"/>
            <a:ext cx="91725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146925" y="5900738"/>
            <a:ext cx="715963" cy="542925"/>
            <a:chOff x="4502" y="3717"/>
            <a:chExt cx="451" cy="342"/>
          </a:xfrm>
        </p:grpSpPr>
        <p:sp>
          <p:nvSpPr>
            <p:cNvPr id="289804" name="Freeform 12"/>
            <p:cNvSpPr>
              <a:spLocks noChangeAspect="1"/>
            </p:cNvSpPr>
            <p:nvPr userDrawn="1"/>
          </p:nvSpPr>
          <p:spPr bwMode="black">
            <a:xfrm>
              <a:off x="4505" y="3725"/>
              <a:ext cx="445" cy="334"/>
            </a:xfrm>
            <a:custGeom>
              <a:avLst/>
              <a:gdLst/>
              <a:ahLst/>
              <a:cxnLst>
                <a:cxn ang="0">
                  <a:pos x="133" y="1294"/>
                </a:cxn>
                <a:cxn ang="0">
                  <a:pos x="274" y="1324"/>
                </a:cxn>
                <a:cxn ang="0">
                  <a:pos x="399" y="1324"/>
                </a:cxn>
                <a:cxn ang="0">
                  <a:pos x="641" y="1324"/>
                </a:cxn>
                <a:cxn ang="0">
                  <a:pos x="935" y="1324"/>
                </a:cxn>
                <a:cxn ang="0">
                  <a:pos x="1215" y="1324"/>
                </a:cxn>
                <a:cxn ang="0">
                  <a:pos x="1417" y="1324"/>
                </a:cxn>
                <a:cxn ang="0">
                  <a:pos x="1513" y="1322"/>
                </a:cxn>
                <a:cxn ang="0">
                  <a:pos x="1698" y="1248"/>
                </a:cxn>
                <a:cxn ang="0">
                  <a:pos x="1736" y="1171"/>
                </a:cxn>
                <a:cxn ang="0">
                  <a:pos x="1560" y="1171"/>
                </a:cxn>
                <a:cxn ang="0">
                  <a:pos x="1239" y="1168"/>
                </a:cxn>
                <a:cxn ang="0">
                  <a:pos x="1071" y="1118"/>
                </a:cxn>
                <a:cxn ang="0">
                  <a:pos x="984" y="1032"/>
                </a:cxn>
                <a:cxn ang="0">
                  <a:pos x="965" y="831"/>
                </a:cxn>
                <a:cxn ang="0">
                  <a:pos x="1120" y="654"/>
                </a:cxn>
                <a:cxn ang="0">
                  <a:pos x="1238" y="633"/>
                </a:cxn>
                <a:cxn ang="0">
                  <a:pos x="1420" y="574"/>
                </a:cxn>
                <a:cxn ang="0">
                  <a:pos x="1258" y="538"/>
                </a:cxn>
                <a:cxn ang="0">
                  <a:pos x="1014" y="603"/>
                </a:cxn>
                <a:cxn ang="0">
                  <a:pos x="1129" y="513"/>
                </a:cxn>
                <a:cxn ang="0">
                  <a:pos x="1340" y="475"/>
                </a:cxn>
                <a:cxn ang="0">
                  <a:pos x="1413" y="442"/>
                </a:cxn>
                <a:cxn ang="0">
                  <a:pos x="1181" y="406"/>
                </a:cxn>
                <a:cxn ang="0">
                  <a:pos x="1042" y="475"/>
                </a:cxn>
                <a:cxn ang="0">
                  <a:pos x="1174" y="371"/>
                </a:cxn>
                <a:cxn ang="0">
                  <a:pos x="1357" y="308"/>
                </a:cxn>
                <a:cxn ang="0">
                  <a:pos x="1180" y="274"/>
                </a:cxn>
                <a:cxn ang="0">
                  <a:pos x="1022" y="361"/>
                </a:cxn>
                <a:cxn ang="0">
                  <a:pos x="1163" y="215"/>
                </a:cxn>
                <a:cxn ang="0">
                  <a:pos x="1237" y="130"/>
                </a:cxn>
                <a:cxn ang="0">
                  <a:pos x="1054" y="204"/>
                </a:cxn>
                <a:cxn ang="0">
                  <a:pos x="986" y="237"/>
                </a:cxn>
                <a:cxn ang="0">
                  <a:pos x="1113" y="58"/>
                </a:cxn>
                <a:cxn ang="0">
                  <a:pos x="947" y="137"/>
                </a:cxn>
                <a:cxn ang="0">
                  <a:pos x="922" y="2"/>
                </a:cxn>
                <a:cxn ang="0">
                  <a:pos x="844" y="95"/>
                </a:cxn>
                <a:cxn ang="0">
                  <a:pos x="750" y="54"/>
                </a:cxn>
                <a:cxn ang="0">
                  <a:pos x="684" y="100"/>
                </a:cxn>
                <a:cxn ang="0">
                  <a:pos x="783" y="284"/>
                </a:cxn>
                <a:cxn ang="0">
                  <a:pos x="614" y="131"/>
                </a:cxn>
                <a:cxn ang="0">
                  <a:pos x="514" y="162"/>
                </a:cxn>
                <a:cxn ang="0">
                  <a:pos x="689" y="293"/>
                </a:cxn>
                <a:cxn ang="0">
                  <a:pos x="702" y="335"/>
                </a:cxn>
                <a:cxn ang="0">
                  <a:pos x="460" y="235"/>
                </a:cxn>
                <a:cxn ang="0">
                  <a:pos x="423" y="316"/>
                </a:cxn>
                <a:cxn ang="0">
                  <a:pos x="637" y="401"/>
                </a:cxn>
                <a:cxn ang="0">
                  <a:pos x="706" y="464"/>
                </a:cxn>
                <a:cxn ang="0">
                  <a:pos x="522" y="394"/>
                </a:cxn>
                <a:cxn ang="0">
                  <a:pos x="346" y="474"/>
                </a:cxn>
                <a:cxn ang="0">
                  <a:pos x="451" y="477"/>
                </a:cxn>
                <a:cxn ang="0">
                  <a:pos x="662" y="530"/>
                </a:cxn>
                <a:cxn ang="0">
                  <a:pos x="724" y="594"/>
                </a:cxn>
                <a:cxn ang="0">
                  <a:pos x="469" y="538"/>
                </a:cxn>
                <a:cxn ang="0">
                  <a:pos x="326" y="595"/>
                </a:cxn>
                <a:cxn ang="0">
                  <a:pos x="520" y="633"/>
                </a:cxn>
                <a:cxn ang="0">
                  <a:pos x="633" y="650"/>
                </a:cxn>
                <a:cxn ang="0">
                  <a:pos x="773" y="801"/>
                </a:cxn>
                <a:cxn ang="0">
                  <a:pos x="772" y="1013"/>
                </a:cxn>
                <a:cxn ang="0">
                  <a:pos x="684" y="1113"/>
                </a:cxn>
                <a:cxn ang="0">
                  <a:pos x="545" y="1164"/>
                </a:cxn>
                <a:cxn ang="0">
                  <a:pos x="221" y="1171"/>
                </a:cxn>
                <a:cxn ang="0">
                  <a:pos x="20" y="1171"/>
                </a:cxn>
              </a:cxnLst>
              <a:rect l="0" t="0" r="r" b="b"/>
              <a:pathLst>
                <a:path w="1766" h="1324">
                  <a:moveTo>
                    <a:pt x="0" y="1171"/>
                  </a:moveTo>
                  <a:lnTo>
                    <a:pt x="6" y="1180"/>
                  </a:lnTo>
                  <a:lnTo>
                    <a:pt x="13" y="1191"/>
                  </a:lnTo>
                  <a:lnTo>
                    <a:pt x="20" y="1200"/>
                  </a:lnTo>
                  <a:lnTo>
                    <a:pt x="27" y="1209"/>
                  </a:lnTo>
                  <a:lnTo>
                    <a:pt x="35" y="1218"/>
                  </a:lnTo>
                  <a:lnTo>
                    <a:pt x="42" y="1226"/>
                  </a:lnTo>
                  <a:lnTo>
                    <a:pt x="50" y="1234"/>
                  </a:lnTo>
                  <a:lnTo>
                    <a:pt x="58" y="1242"/>
                  </a:lnTo>
                  <a:lnTo>
                    <a:pt x="67" y="1251"/>
                  </a:lnTo>
                  <a:lnTo>
                    <a:pt x="75" y="1257"/>
                  </a:lnTo>
                  <a:lnTo>
                    <a:pt x="84" y="1264"/>
                  </a:lnTo>
                  <a:lnTo>
                    <a:pt x="94" y="1271"/>
                  </a:lnTo>
                  <a:lnTo>
                    <a:pt x="103" y="1277"/>
                  </a:lnTo>
                  <a:lnTo>
                    <a:pt x="113" y="1283"/>
                  </a:lnTo>
                  <a:lnTo>
                    <a:pt x="122" y="1289"/>
                  </a:lnTo>
                  <a:lnTo>
                    <a:pt x="133" y="1294"/>
                  </a:lnTo>
                  <a:lnTo>
                    <a:pt x="143" y="1299"/>
                  </a:lnTo>
                  <a:lnTo>
                    <a:pt x="153" y="1302"/>
                  </a:lnTo>
                  <a:lnTo>
                    <a:pt x="164" y="1307"/>
                  </a:lnTo>
                  <a:lnTo>
                    <a:pt x="175" y="1310"/>
                  </a:lnTo>
                  <a:lnTo>
                    <a:pt x="187" y="1314"/>
                  </a:lnTo>
                  <a:lnTo>
                    <a:pt x="197" y="1316"/>
                  </a:lnTo>
                  <a:lnTo>
                    <a:pt x="209" y="1319"/>
                  </a:lnTo>
                  <a:lnTo>
                    <a:pt x="220" y="1321"/>
                  </a:lnTo>
                  <a:lnTo>
                    <a:pt x="233" y="1322"/>
                  </a:lnTo>
                  <a:lnTo>
                    <a:pt x="244" y="1323"/>
                  </a:lnTo>
                  <a:lnTo>
                    <a:pt x="257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70" y="1324"/>
                  </a:lnTo>
                  <a:lnTo>
                    <a:pt x="272" y="1324"/>
                  </a:lnTo>
                  <a:lnTo>
                    <a:pt x="274" y="1324"/>
                  </a:lnTo>
                  <a:lnTo>
                    <a:pt x="277" y="1324"/>
                  </a:lnTo>
                  <a:lnTo>
                    <a:pt x="280" y="1324"/>
                  </a:lnTo>
                  <a:lnTo>
                    <a:pt x="285" y="1324"/>
                  </a:lnTo>
                  <a:lnTo>
                    <a:pt x="289" y="1324"/>
                  </a:lnTo>
                  <a:lnTo>
                    <a:pt x="295" y="1324"/>
                  </a:lnTo>
                  <a:lnTo>
                    <a:pt x="301" y="1324"/>
                  </a:lnTo>
                  <a:lnTo>
                    <a:pt x="308" y="1324"/>
                  </a:lnTo>
                  <a:lnTo>
                    <a:pt x="315" y="1324"/>
                  </a:lnTo>
                  <a:lnTo>
                    <a:pt x="322" y="1324"/>
                  </a:lnTo>
                  <a:lnTo>
                    <a:pt x="330" y="1324"/>
                  </a:lnTo>
                  <a:lnTo>
                    <a:pt x="338" y="1324"/>
                  </a:lnTo>
                  <a:lnTo>
                    <a:pt x="347" y="1324"/>
                  </a:lnTo>
                  <a:lnTo>
                    <a:pt x="357" y="1324"/>
                  </a:lnTo>
                  <a:lnTo>
                    <a:pt x="367" y="1324"/>
                  </a:lnTo>
                  <a:lnTo>
                    <a:pt x="377" y="1324"/>
                  </a:lnTo>
                  <a:lnTo>
                    <a:pt x="388" y="1324"/>
                  </a:lnTo>
                  <a:lnTo>
                    <a:pt x="399" y="1324"/>
                  </a:lnTo>
                  <a:lnTo>
                    <a:pt x="410" y="1324"/>
                  </a:lnTo>
                  <a:lnTo>
                    <a:pt x="423" y="1324"/>
                  </a:lnTo>
                  <a:lnTo>
                    <a:pt x="436" y="1324"/>
                  </a:lnTo>
                  <a:lnTo>
                    <a:pt x="448" y="1324"/>
                  </a:lnTo>
                  <a:lnTo>
                    <a:pt x="461" y="1324"/>
                  </a:lnTo>
                  <a:lnTo>
                    <a:pt x="475" y="1324"/>
                  </a:lnTo>
                  <a:lnTo>
                    <a:pt x="489" y="1324"/>
                  </a:lnTo>
                  <a:lnTo>
                    <a:pt x="502" y="1324"/>
                  </a:lnTo>
                  <a:lnTo>
                    <a:pt x="517" y="1324"/>
                  </a:lnTo>
                  <a:lnTo>
                    <a:pt x="531" y="1324"/>
                  </a:lnTo>
                  <a:lnTo>
                    <a:pt x="546" y="1324"/>
                  </a:lnTo>
                  <a:lnTo>
                    <a:pt x="561" y="1324"/>
                  </a:lnTo>
                  <a:lnTo>
                    <a:pt x="577" y="1324"/>
                  </a:lnTo>
                  <a:lnTo>
                    <a:pt x="592" y="1324"/>
                  </a:lnTo>
                  <a:lnTo>
                    <a:pt x="608" y="1324"/>
                  </a:lnTo>
                  <a:lnTo>
                    <a:pt x="624" y="1324"/>
                  </a:lnTo>
                  <a:lnTo>
                    <a:pt x="641" y="1324"/>
                  </a:lnTo>
                  <a:lnTo>
                    <a:pt x="658" y="1324"/>
                  </a:lnTo>
                  <a:lnTo>
                    <a:pt x="674" y="1324"/>
                  </a:lnTo>
                  <a:lnTo>
                    <a:pt x="691" y="1324"/>
                  </a:lnTo>
                  <a:lnTo>
                    <a:pt x="709" y="1324"/>
                  </a:lnTo>
                  <a:lnTo>
                    <a:pt x="725" y="1324"/>
                  </a:lnTo>
                  <a:lnTo>
                    <a:pt x="742" y="1324"/>
                  </a:lnTo>
                  <a:lnTo>
                    <a:pt x="759" y="1324"/>
                  </a:lnTo>
                  <a:lnTo>
                    <a:pt x="776" y="1324"/>
                  </a:lnTo>
                  <a:lnTo>
                    <a:pt x="795" y="1324"/>
                  </a:lnTo>
                  <a:lnTo>
                    <a:pt x="812" y="1324"/>
                  </a:lnTo>
                  <a:lnTo>
                    <a:pt x="829" y="1324"/>
                  </a:lnTo>
                  <a:lnTo>
                    <a:pt x="847" y="1324"/>
                  </a:lnTo>
                  <a:lnTo>
                    <a:pt x="865" y="1324"/>
                  </a:lnTo>
                  <a:lnTo>
                    <a:pt x="882" y="1324"/>
                  </a:lnTo>
                  <a:lnTo>
                    <a:pt x="900" y="1324"/>
                  </a:lnTo>
                  <a:lnTo>
                    <a:pt x="917" y="1324"/>
                  </a:lnTo>
                  <a:lnTo>
                    <a:pt x="935" y="1324"/>
                  </a:lnTo>
                  <a:lnTo>
                    <a:pt x="953" y="1324"/>
                  </a:lnTo>
                  <a:lnTo>
                    <a:pt x="970" y="1324"/>
                  </a:lnTo>
                  <a:lnTo>
                    <a:pt x="987" y="1324"/>
                  </a:lnTo>
                  <a:lnTo>
                    <a:pt x="1004" y="1324"/>
                  </a:lnTo>
                  <a:lnTo>
                    <a:pt x="1022" y="1324"/>
                  </a:lnTo>
                  <a:lnTo>
                    <a:pt x="1039" y="1324"/>
                  </a:lnTo>
                  <a:lnTo>
                    <a:pt x="1056" y="1324"/>
                  </a:lnTo>
                  <a:lnTo>
                    <a:pt x="1072" y="1324"/>
                  </a:lnTo>
                  <a:lnTo>
                    <a:pt x="1090" y="1324"/>
                  </a:lnTo>
                  <a:lnTo>
                    <a:pt x="1106" y="1324"/>
                  </a:lnTo>
                  <a:lnTo>
                    <a:pt x="1122" y="1324"/>
                  </a:lnTo>
                  <a:lnTo>
                    <a:pt x="1138" y="1324"/>
                  </a:lnTo>
                  <a:lnTo>
                    <a:pt x="1154" y="1324"/>
                  </a:lnTo>
                  <a:lnTo>
                    <a:pt x="1169" y="1324"/>
                  </a:lnTo>
                  <a:lnTo>
                    <a:pt x="1185" y="1324"/>
                  </a:lnTo>
                  <a:lnTo>
                    <a:pt x="1200" y="1324"/>
                  </a:lnTo>
                  <a:lnTo>
                    <a:pt x="1215" y="1324"/>
                  </a:lnTo>
                  <a:lnTo>
                    <a:pt x="1230" y="1324"/>
                  </a:lnTo>
                  <a:lnTo>
                    <a:pt x="1244" y="1324"/>
                  </a:lnTo>
                  <a:lnTo>
                    <a:pt x="1259" y="1324"/>
                  </a:lnTo>
                  <a:lnTo>
                    <a:pt x="1273" y="1324"/>
                  </a:lnTo>
                  <a:lnTo>
                    <a:pt x="1285" y="1324"/>
                  </a:lnTo>
                  <a:lnTo>
                    <a:pt x="1299" y="1324"/>
                  </a:lnTo>
                  <a:lnTo>
                    <a:pt x="1312" y="1324"/>
                  </a:lnTo>
                  <a:lnTo>
                    <a:pt x="1323" y="1324"/>
                  </a:lnTo>
                  <a:lnTo>
                    <a:pt x="1336" y="1324"/>
                  </a:lnTo>
                  <a:lnTo>
                    <a:pt x="1348" y="1324"/>
                  </a:lnTo>
                  <a:lnTo>
                    <a:pt x="1359" y="1324"/>
                  </a:lnTo>
                  <a:lnTo>
                    <a:pt x="1370" y="1324"/>
                  </a:lnTo>
                  <a:lnTo>
                    <a:pt x="1380" y="1324"/>
                  </a:lnTo>
                  <a:lnTo>
                    <a:pt x="1390" y="1324"/>
                  </a:lnTo>
                  <a:lnTo>
                    <a:pt x="1399" y="1324"/>
                  </a:lnTo>
                  <a:lnTo>
                    <a:pt x="1409" y="1324"/>
                  </a:lnTo>
                  <a:lnTo>
                    <a:pt x="1417" y="1324"/>
                  </a:lnTo>
                  <a:lnTo>
                    <a:pt x="1425" y="1324"/>
                  </a:lnTo>
                  <a:lnTo>
                    <a:pt x="1433" y="1324"/>
                  </a:lnTo>
                  <a:lnTo>
                    <a:pt x="1440" y="1324"/>
                  </a:lnTo>
                  <a:lnTo>
                    <a:pt x="1446" y="1324"/>
                  </a:lnTo>
                  <a:lnTo>
                    <a:pt x="1452" y="1324"/>
                  </a:lnTo>
                  <a:lnTo>
                    <a:pt x="1457" y="1324"/>
                  </a:lnTo>
                  <a:lnTo>
                    <a:pt x="1462" y="1324"/>
                  </a:lnTo>
                  <a:lnTo>
                    <a:pt x="1466" y="1324"/>
                  </a:lnTo>
                  <a:lnTo>
                    <a:pt x="1470" y="1324"/>
                  </a:lnTo>
                  <a:lnTo>
                    <a:pt x="1473" y="1324"/>
                  </a:lnTo>
                  <a:lnTo>
                    <a:pt x="1475" y="1324"/>
                  </a:lnTo>
                  <a:lnTo>
                    <a:pt x="1477" y="1324"/>
                  </a:lnTo>
                  <a:lnTo>
                    <a:pt x="1478" y="1324"/>
                  </a:lnTo>
                  <a:lnTo>
                    <a:pt x="1478" y="1324"/>
                  </a:lnTo>
                  <a:lnTo>
                    <a:pt x="1490" y="1324"/>
                  </a:lnTo>
                  <a:lnTo>
                    <a:pt x="1502" y="1323"/>
                  </a:lnTo>
                  <a:lnTo>
                    <a:pt x="1513" y="1322"/>
                  </a:lnTo>
                  <a:lnTo>
                    <a:pt x="1525" y="1321"/>
                  </a:lnTo>
                  <a:lnTo>
                    <a:pt x="1538" y="1319"/>
                  </a:lnTo>
                  <a:lnTo>
                    <a:pt x="1549" y="1317"/>
                  </a:lnTo>
                  <a:lnTo>
                    <a:pt x="1561" y="1314"/>
                  </a:lnTo>
                  <a:lnTo>
                    <a:pt x="1572" y="1312"/>
                  </a:lnTo>
                  <a:lnTo>
                    <a:pt x="1584" y="1308"/>
                  </a:lnTo>
                  <a:lnTo>
                    <a:pt x="1595" y="1305"/>
                  </a:lnTo>
                  <a:lnTo>
                    <a:pt x="1606" y="1300"/>
                  </a:lnTo>
                  <a:lnTo>
                    <a:pt x="1617" y="1295"/>
                  </a:lnTo>
                  <a:lnTo>
                    <a:pt x="1628" y="1291"/>
                  </a:lnTo>
                  <a:lnTo>
                    <a:pt x="1638" y="1286"/>
                  </a:lnTo>
                  <a:lnTo>
                    <a:pt x="1648" y="1280"/>
                  </a:lnTo>
                  <a:lnTo>
                    <a:pt x="1659" y="1275"/>
                  </a:lnTo>
                  <a:lnTo>
                    <a:pt x="1669" y="1269"/>
                  </a:lnTo>
                  <a:lnTo>
                    <a:pt x="1678" y="1262"/>
                  </a:lnTo>
                  <a:lnTo>
                    <a:pt x="1689" y="1255"/>
                  </a:lnTo>
                  <a:lnTo>
                    <a:pt x="1698" y="1248"/>
                  </a:lnTo>
                  <a:lnTo>
                    <a:pt x="1706" y="1241"/>
                  </a:lnTo>
                  <a:lnTo>
                    <a:pt x="1715" y="1233"/>
                  </a:lnTo>
                  <a:lnTo>
                    <a:pt x="1723" y="1225"/>
                  </a:lnTo>
                  <a:lnTo>
                    <a:pt x="1731" y="1217"/>
                  </a:lnTo>
                  <a:lnTo>
                    <a:pt x="1739" y="1208"/>
                  </a:lnTo>
                  <a:lnTo>
                    <a:pt x="1746" y="1199"/>
                  </a:lnTo>
                  <a:lnTo>
                    <a:pt x="1753" y="1190"/>
                  </a:lnTo>
                  <a:lnTo>
                    <a:pt x="1760" y="1180"/>
                  </a:lnTo>
                  <a:lnTo>
                    <a:pt x="1766" y="1171"/>
                  </a:lnTo>
                  <a:lnTo>
                    <a:pt x="1761" y="1171"/>
                  </a:lnTo>
                  <a:lnTo>
                    <a:pt x="1752" y="1171"/>
                  </a:lnTo>
                  <a:lnTo>
                    <a:pt x="1746" y="1171"/>
                  </a:lnTo>
                  <a:lnTo>
                    <a:pt x="1746" y="1171"/>
                  </a:lnTo>
                  <a:lnTo>
                    <a:pt x="1745" y="1171"/>
                  </a:lnTo>
                  <a:lnTo>
                    <a:pt x="1743" y="1171"/>
                  </a:lnTo>
                  <a:lnTo>
                    <a:pt x="1740" y="1171"/>
                  </a:lnTo>
                  <a:lnTo>
                    <a:pt x="1736" y="1171"/>
                  </a:lnTo>
                  <a:lnTo>
                    <a:pt x="1732" y="1171"/>
                  </a:lnTo>
                  <a:lnTo>
                    <a:pt x="1727" y="1171"/>
                  </a:lnTo>
                  <a:lnTo>
                    <a:pt x="1721" y="1171"/>
                  </a:lnTo>
                  <a:lnTo>
                    <a:pt x="1714" y="1171"/>
                  </a:lnTo>
                  <a:lnTo>
                    <a:pt x="1706" y="1171"/>
                  </a:lnTo>
                  <a:lnTo>
                    <a:pt x="1698" y="1171"/>
                  </a:lnTo>
                  <a:lnTo>
                    <a:pt x="1689" y="1171"/>
                  </a:lnTo>
                  <a:lnTo>
                    <a:pt x="1678" y="1171"/>
                  </a:lnTo>
                  <a:lnTo>
                    <a:pt x="1668" y="1171"/>
                  </a:lnTo>
                  <a:lnTo>
                    <a:pt x="1657" y="1171"/>
                  </a:lnTo>
                  <a:lnTo>
                    <a:pt x="1645" y="1171"/>
                  </a:lnTo>
                  <a:lnTo>
                    <a:pt x="1632" y="1171"/>
                  </a:lnTo>
                  <a:lnTo>
                    <a:pt x="1619" y="1171"/>
                  </a:lnTo>
                  <a:lnTo>
                    <a:pt x="1604" y="1171"/>
                  </a:lnTo>
                  <a:lnTo>
                    <a:pt x="1591" y="1171"/>
                  </a:lnTo>
                  <a:lnTo>
                    <a:pt x="1575" y="1171"/>
                  </a:lnTo>
                  <a:lnTo>
                    <a:pt x="1560" y="1171"/>
                  </a:lnTo>
                  <a:lnTo>
                    <a:pt x="1542" y="1171"/>
                  </a:lnTo>
                  <a:lnTo>
                    <a:pt x="1525" y="1171"/>
                  </a:lnTo>
                  <a:lnTo>
                    <a:pt x="1508" y="1171"/>
                  </a:lnTo>
                  <a:lnTo>
                    <a:pt x="1489" y="1171"/>
                  </a:lnTo>
                  <a:lnTo>
                    <a:pt x="1470" y="1171"/>
                  </a:lnTo>
                  <a:lnTo>
                    <a:pt x="1450" y="1171"/>
                  </a:lnTo>
                  <a:lnTo>
                    <a:pt x="1431" y="1171"/>
                  </a:lnTo>
                  <a:lnTo>
                    <a:pt x="1409" y="1171"/>
                  </a:lnTo>
                  <a:lnTo>
                    <a:pt x="1388" y="1171"/>
                  </a:lnTo>
                  <a:lnTo>
                    <a:pt x="1366" y="1171"/>
                  </a:lnTo>
                  <a:lnTo>
                    <a:pt x="1343" y="1171"/>
                  </a:lnTo>
                  <a:lnTo>
                    <a:pt x="1343" y="1171"/>
                  </a:lnTo>
                  <a:lnTo>
                    <a:pt x="1320" y="1170"/>
                  </a:lnTo>
                  <a:lnTo>
                    <a:pt x="1297" y="1170"/>
                  </a:lnTo>
                  <a:lnTo>
                    <a:pt x="1276" y="1169"/>
                  </a:lnTo>
                  <a:lnTo>
                    <a:pt x="1257" y="1169"/>
                  </a:lnTo>
                  <a:lnTo>
                    <a:pt x="1239" y="1168"/>
                  </a:lnTo>
                  <a:lnTo>
                    <a:pt x="1222" y="1165"/>
                  </a:lnTo>
                  <a:lnTo>
                    <a:pt x="1206" y="1164"/>
                  </a:lnTo>
                  <a:lnTo>
                    <a:pt x="1192" y="1162"/>
                  </a:lnTo>
                  <a:lnTo>
                    <a:pt x="1178" y="1160"/>
                  </a:lnTo>
                  <a:lnTo>
                    <a:pt x="1166" y="1157"/>
                  </a:lnTo>
                  <a:lnTo>
                    <a:pt x="1155" y="1155"/>
                  </a:lnTo>
                  <a:lnTo>
                    <a:pt x="1144" y="1153"/>
                  </a:lnTo>
                  <a:lnTo>
                    <a:pt x="1135" y="1149"/>
                  </a:lnTo>
                  <a:lnTo>
                    <a:pt x="1125" y="1147"/>
                  </a:lnTo>
                  <a:lnTo>
                    <a:pt x="1117" y="1143"/>
                  </a:lnTo>
                  <a:lnTo>
                    <a:pt x="1109" y="1140"/>
                  </a:lnTo>
                  <a:lnTo>
                    <a:pt x="1101" y="1137"/>
                  </a:lnTo>
                  <a:lnTo>
                    <a:pt x="1095" y="1133"/>
                  </a:lnTo>
                  <a:lnTo>
                    <a:pt x="1089" y="1130"/>
                  </a:lnTo>
                  <a:lnTo>
                    <a:pt x="1083" y="1126"/>
                  </a:lnTo>
                  <a:lnTo>
                    <a:pt x="1076" y="1122"/>
                  </a:lnTo>
                  <a:lnTo>
                    <a:pt x="1071" y="1118"/>
                  </a:lnTo>
                  <a:lnTo>
                    <a:pt x="1066" y="1115"/>
                  </a:lnTo>
                  <a:lnTo>
                    <a:pt x="1060" y="1110"/>
                  </a:lnTo>
                  <a:lnTo>
                    <a:pt x="1054" y="1107"/>
                  </a:lnTo>
                  <a:lnTo>
                    <a:pt x="1048" y="1102"/>
                  </a:lnTo>
                  <a:lnTo>
                    <a:pt x="1042" y="1097"/>
                  </a:lnTo>
                  <a:lnTo>
                    <a:pt x="1037" y="1094"/>
                  </a:lnTo>
                  <a:lnTo>
                    <a:pt x="1037" y="1094"/>
                  </a:lnTo>
                  <a:lnTo>
                    <a:pt x="1031" y="1089"/>
                  </a:lnTo>
                  <a:lnTo>
                    <a:pt x="1025" y="1085"/>
                  </a:lnTo>
                  <a:lnTo>
                    <a:pt x="1019" y="1080"/>
                  </a:lnTo>
                  <a:lnTo>
                    <a:pt x="1014" y="1074"/>
                  </a:lnTo>
                  <a:lnTo>
                    <a:pt x="1008" y="1069"/>
                  </a:lnTo>
                  <a:lnTo>
                    <a:pt x="1003" y="1062"/>
                  </a:lnTo>
                  <a:lnTo>
                    <a:pt x="998" y="1055"/>
                  </a:lnTo>
                  <a:lnTo>
                    <a:pt x="993" y="1048"/>
                  </a:lnTo>
                  <a:lnTo>
                    <a:pt x="988" y="1040"/>
                  </a:lnTo>
                  <a:lnTo>
                    <a:pt x="984" y="1032"/>
                  </a:lnTo>
                  <a:lnTo>
                    <a:pt x="979" y="1023"/>
                  </a:lnTo>
                  <a:lnTo>
                    <a:pt x="975" y="1013"/>
                  </a:lnTo>
                  <a:lnTo>
                    <a:pt x="971" y="1004"/>
                  </a:lnTo>
                  <a:lnTo>
                    <a:pt x="968" y="994"/>
                  </a:lnTo>
                  <a:lnTo>
                    <a:pt x="964" y="983"/>
                  </a:lnTo>
                  <a:lnTo>
                    <a:pt x="962" y="973"/>
                  </a:lnTo>
                  <a:lnTo>
                    <a:pt x="960" y="961"/>
                  </a:lnTo>
                  <a:lnTo>
                    <a:pt x="957" y="950"/>
                  </a:lnTo>
                  <a:lnTo>
                    <a:pt x="956" y="938"/>
                  </a:lnTo>
                  <a:lnTo>
                    <a:pt x="955" y="926"/>
                  </a:lnTo>
                  <a:lnTo>
                    <a:pt x="955" y="913"/>
                  </a:lnTo>
                  <a:lnTo>
                    <a:pt x="955" y="900"/>
                  </a:lnTo>
                  <a:lnTo>
                    <a:pt x="956" y="888"/>
                  </a:lnTo>
                  <a:lnTo>
                    <a:pt x="957" y="874"/>
                  </a:lnTo>
                  <a:lnTo>
                    <a:pt x="960" y="860"/>
                  </a:lnTo>
                  <a:lnTo>
                    <a:pt x="962" y="846"/>
                  </a:lnTo>
                  <a:lnTo>
                    <a:pt x="965" y="831"/>
                  </a:lnTo>
                  <a:lnTo>
                    <a:pt x="969" y="816"/>
                  </a:lnTo>
                  <a:lnTo>
                    <a:pt x="973" y="801"/>
                  </a:lnTo>
                  <a:lnTo>
                    <a:pt x="979" y="786"/>
                  </a:lnTo>
                  <a:lnTo>
                    <a:pt x="985" y="771"/>
                  </a:lnTo>
                  <a:lnTo>
                    <a:pt x="993" y="756"/>
                  </a:lnTo>
                  <a:lnTo>
                    <a:pt x="1001" y="744"/>
                  </a:lnTo>
                  <a:lnTo>
                    <a:pt x="1009" y="731"/>
                  </a:lnTo>
                  <a:lnTo>
                    <a:pt x="1019" y="720"/>
                  </a:lnTo>
                  <a:lnTo>
                    <a:pt x="1029" y="709"/>
                  </a:lnTo>
                  <a:lnTo>
                    <a:pt x="1039" y="700"/>
                  </a:lnTo>
                  <a:lnTo>
                    <a:pt x="1051" y="691"/>
                  </a:lnTo>
                  <a:lnTo>
                    <a:pt x="1062" y="684"/>
                  </a:lnTo>
                  <a:lnTo>
                    <a:pt x="1074" y="676"/>
                  </a:lnTo>
                  <a:lnTo>
                    <a:pt x="1085" y="670"/>
                  </a:lnTo>
                  <a:lnTo>
                    <a:pt x="1097" y="664"/>
                  </a:lnTo>
                  <a:lnTo>
                    <a:pt x="1108" y="659"/>
                  </a:lnTo>
                  <a:lnTo>
                    <a:pt x="1120" y="654"/>
                  </a:lnTo>
                  <a:lnTo>
                    <a:pt x="1131" y="650"/>
                  </a:lnTo>
                  <a:lnTo>
                    <a:pt x="1143" y="647"/>
                  </a:lnTo>
                  <a:lnTo>
                    <a:pt x="1153" y="644"/>
                  </a:lnTo>
                  <a:lnTo>
                    <a:pt x="1163" y="641"/>
                  </a:lnTo>
                  <a:lnTo>
                    <a:pt x="1174" y="639"/>
                  </a:lnTo>
                  <a:lnTo>
                    <a:pt x="1183" y="638"/>
                  </a:lnTo>
                  <a:lnTo>
                    <a:pt x="1191" y="637"/>
                  </a:lnTo>
                  <a:lnTo>
                    <a:pt x="1199" y="636"/>
                  </a:lnTo>
                  <a:lnTo>
                    <a:pt x="1207" y="634"/>
                  </a:lnTo>
                  <a:lnTo>
                    <a:pt x="1213" y="634"/>
                  </a:lnTo>
                  <a:lnTo>
                    <a:pt x="1219" y="633"/>
                  </a:lnTo>
                  <a:lnTo>
                    <a:pt x="1222" y="633"/>
                  </a:lnTo>
                  <a:lnTo>
                    <a:pt x="1226" y="633"/>
                  </a:lnTo>
                  <a:lnTo>
                    <a:pt x="1228" y="633"/>
                  </a:lnTo>
                  <a:lnTo>
                    <a:pt x="1228" y="633"/>
                  </a:lnTo>
                  <a:lnTo>
                    <a:pt x="1231" y="633"/>
                  </a:lnTo>
                  <a:lnTo>
                    <a:pt x="1238" y="633"/>
                  </a:lnTo>
                  <a:lnTo>
                    <a:pt x="1249" y="633"/>
                  </a:lnTo>
                  <a:lnTo>
                    <a:pt x="1262" y="633"/>
                  </a:lnTo>
                  <a:lnTo>
                    <a:pt x="1279" y="633"/>
                  </a:lnTo>
                  <a:lnTo>
                    <a:pt x="1296" y="633"/>
                  </a:lnTo>
                  <a:lnTo>
                    <a:pt x="1315" y="633"/>
                  </a:lnTo>
                  <a:lnTo>
                    <a:pt x="1334" y="633"/>
                  </a:lnTo>
                  <a:lnTo>
                    <a:pt x="1352" y="633"/>
                  </a:lnTo>
                  <a:lnTo>
                    <a:pt x="1371" y="633"/>
                  </a:lnTo>
                  <a:lnTo>
                    <a:pt x="1387" y="633"/>
                  </a:lnTo>
                  <a:lnTo>
                    <a:pt x="1401" y="633"/>
                  </a:lnTo>
                  <a:lnTo>
                    <a:pt x="1411" y="633"/>
                  </a:lnTo>
                  <a:lnTo>
                    <a:pt x="1418" y="633"/>
                  </a:lnTo>
                  <a:lnTo>
                    <a:pt x="1420" y="633"/>
                  </a:lnTo>
                  <a:lnTo>
                    <a:pt x="1420" y="627"/>
                  </a:lnTo>
                  <a:lnTo>
                    <a:pt x="1420" y="614"/>
                  </a:lnTo>
                  <a:lnTo>
                    <a:pt x="1420" y="595"/>
                  </a:lnTo>
                  <a:lnTo>
                    <a:pt x="1420" y="574"/>
                  </a:lnTo>
                  <a:lnTo>
                    <a:pt x="1420" y="556"/>
                  </a:lnTo>
                  <a:lnTo>
                    <a:pt x="1420" y="542"/>
                  </a:lnTo>
                  <a:lnTo>
                    <a:pt x="1420" y="538"/>
                  </a:lnTo>
                  <a:lnTo>
                    <a:pt x="1420" y="538"/>
                  </a:lnTo>
                  <a:lnTo>
                    <a:pt x="1418" y="538"/>
                  </a:lnTo>
                  <a:lnTo>
                    <a:pt x="1416" y="538"/>
                  </a:lnTo>
                  <a:lnTo>
                    <a:pt x="1411" y="538"/>
                  </a:lnTo>
                  <a:lnTo>
                    <a:pt x="1405" y="538"/>
                  </a:lnTo>
                  <a:lnTo>
                    <a:pt x="1397" y="538"/>
                  </a:lnTo>
                  <a:lnTo>
                    <a:pt x="1388" y="538"/>
                  </a:lnTo>
                  <a:lnTo>
                    <a:pt x="1376" y="538"/>
                  </a:lnTo>
                  <a:lnTo>
                    <a:pt x="1363" y="538"/>
                  </a:lnTo>
                  <a:lnTo>
                    <a:pt x="1347" y="538"/>
                  </a:lnTo>
                  <a:lnTo>
                    <a:pt x="1328" y="538"/>
                  </a:lnTo>
                  <a:lnTo>
                    <a:pt x="1307" y="538"/>
                  </a:lnTo>
                  <a:lnTo>
                    <a:pt x="1284" y="538"/>
                  </a:lnTo>
                  <a:lnTo>
                    <a:pt x="1258" y="538"/>
                  </a:lnTo>
                  <a:lnTo>
                    <a:pt x="1228" y="538"/>
                  </a:lnTo>
                  <a:lnTo>
                    <a:pt x="1209" y="538"/>
                  </a:lnTo>
                  <a:lnTo>
                    <a:pt x="1191" y="539"/>
                  </a:lnTo>
                  <a:lnTo>
                    <a:pt x="1174" y="541"/>
                  </a:lnTo>
                  <a:lnTo>
                    <a:pt x="1157" y="545"/>
                  </a:lnTo>
                  <a:lnTo>
                    <a:pt x="1140" y="548"/>
                  </a:lnTo>
                  <a:lnTo>
                    <a:pt x="1124" y="553"/>
                  </a:lnTo>
                  <a:lnTo>
                    <a:pt x="1109" y="557"/>
                  </a:lnTo>
                  <a:lnTo>
                    <a:pt x="1094" y="562"/>
                  </a:lnTo>
                  <a:lnTo>
                    <a:pt x="1082" y="568"/>
                  </a:lnTo>
                  <a:lnTo>
                    <a:pt x="1069" y="572"/>
                  </a:lnTo>
                  <a:lnTo>
                    <a:pt x="1057" y="578"/>
                  </a:lnTo>
                  <a:lnTo>
                    <a:pt x="1046" y="584"/>
                  </a:lnTo>
                  <a:lnTo>
                    <a:pt x="1037" y="589"/>
                  </a:lnTo>
                  <a:lnTo>
                    <a:pt x="1028" y="594"/>
                  </a:lnTo>
                  <a:lnTo>
                    <a:pt x="1021" y="599"/>
                  </a:lnTo>
                  <a:lnTo>
                    <a:pt x="1014" y="603"/>
                  </a:lnTo>
                  <a:lnTo>
                    <a:pt x="1008" y="607"/>
                  </a:lnTo>
                  <a:lnTo>
                    <a:pt x="1003" y="609"/>
                  </a:lnTo>
                  <a:lnTo>
                    <a:pt x="1001" y="611"/>
                  </a:lnTo>
                  <a:lnTo>
                    <a:pt x="999" y="614"/>
                  </a:lnTo>
                  <a:lnTo>
                    <a:pt x="998" y="614"/>
                  </a:lnTo>
                  <a:lnTo>
                    <a:pt x="1007" y="602"/>
                  </a:lnTo>
                  <a:lnTo>
                    <a:pt x="1015" y="591"/>
                  </a:lnTo>
                  <a:lnTo>
                    <a:pt x="1025" y="580"/>
                  </a:lnTo>
                  <a:lnTo>
                    <a:pt x="1034" y="571"/>
                  </a:lnTo>
                  <a:lnTo>
                    <a:pt x="1045" y="562"/>
                  </a:lnTo>
                  <a:lnTo>
                    <a:pt x="1056" y="553"/>
                  </a:lnTo>
                  <a:lnTo>
                    <a:pt x="1068" y="546"/>
                  </a:lnTo>
                  <a:lnTo>
                    <a:pt x="1079" y="538"/>
                  </a:lnTo>
                  <a:lnTo>
                    <a:pt x="1091" y="531"/>
                  </a:lnTo>
                  <a:lnTo>
                    <a:pt x="1104" y="525"/>
                  </a:lnTo>
                  <a:lnTo>
                    <a:pt x="1116" y="518"/>
                  </a:lnTo>
                  <a:lnTo>
                    <a:pt x="1129" y="513"/>
                  </a:lnTo>
                  <a:lnTo>
                    <a:pt x="1142" y="508"/>
                  </a:lnTo>
                  <a:lnTo>
                    <a:pt x="1154" y="503"/>
                  </a:lnTo>
                  <a:lnTo>
                    <a:pt x="1168" y="500"/>
                  </a:lnTo>
                  <a:lnTo>
                    <a:pt x="1181" y="496"/>
                  </a:lnTo>
                  <a:lnTo>
                    <a:pt x="1193" y="493"/>
                  </a:lnTo>
                  <a:lnTo>
                    <a:pt x="1207" y="489"/>
                  </a:lnTo>
                  <a:lnTo>
                    <a:pt x="1220" y="487"/>
                  </a:lnTo>
                  <a:lnTo>
                    <a:pt x="1234" y="485"/>
                  </a:lnTo>
                  <a:lnTo>
                    <a:pt x="1246" y="482"/>
                  </a:lnTo>
                  <a:lnTo>
                    <a:pt x="1259" y="481"/>
                  </a:lnTo>
                  <a:lnTo>
                    <a:pt x="1272" y="480"/>
                  </a:lnTo>
                  <a:lnTo>
                    <a:pt x="1283" y="479"/>
                  </a:lnTo>
                  <a:lnTo>
                    <a:pt x="1296" y="478"/>
                  </a:lnTo>
                  <a:lnTo>
                    <a:pt x="1307" y="477"/>
                  </a:lnTo>
                  <a:lnTo>
                    <a:pt x="1319" y="477"/>
                  </a:lnTo>
                  <a:lnTo>
                    <a:pt x="1329" y="477"/>
                  </a:lnTo>
                  <a:lnTo>
                    <a:pt x="1340" y="475"/>
                  </a:lnTo>
                  <a:lnTo>
                    <a:pt x="1350" y="475"/>
                  </a:lnTo>
                  <a:lnTo>
                    <a:pt x="1359" y="475"/>
                  </a:lnTo>
                  <a:lnTo>
                    <a:pt x="1368" y="477"/>
                  </a:lnTo>
                  <a:lnTo>
                    <a:pt x="1376" y="477"/>
                  </a:lnTo>
                  <a:lnTo>
                    <a:pt x="1385" y="477"/>
                  </a:lnTo>
                  <a:lnTo>
                    <a:pt x="1391" y="477"/>
                  </a:lnTo>
                  <a:lnTo>
                    <a:pt x="1398" y="478"/>
                  </a:lnTo>
                  <a:lnTo>
                    <a:pt x="1404" y="478"/>
                  </a:lnTo>
                  <a:lnTo>
                    <a:pt x="1409" y="478"/>
                  </a:lnTo>
                  <a:lnTo>
                    <a:pt x="1413" y="479"/>
                  </a:lnTo>
                  <a:lnTo>
                    <a:pt x="1416" y="479"/>
                  </a:lnTo>
                  <a:lnTo>
                    <a:pt x="1418" y="479"/>
                  </a:lnTo>
                  <a:lnTo>
                    <a:pt x="1420" y="479"/>
                  </a:lnTo>
                  <a:lnTo>
                    <a:pt x="1420" y="480"/>
                  </a:lnTo>
                  <a:lnTo>
                    <a:pt x="1419" y="474"/>
                  </a:lnTo>
                  <a:lnTo>
                    <a:pt x="1417" y="460"/>
                  </a:lnTo>
                  <a:lnTo>
                    <a:pt x="1413" y="442"/>
                  </a:lnTo>
                  <a:lnTo>
                    <a:pt x="1409" y="421"/>
                  </a:lnTo>
                  <a:lnTo>
                    <a:pt x="1405" y="403"/>
                  </a:lnTo>
                  <a:lnTo>
                    <a:pt x="1402" y="389"/>
                  </a:lnTo>
                  <a:lnTo>
                    <a:pt x="1401" y="383"/>
                  </a:lnTo>
                  <a:lnTo>
                    <a:pt x="1381" y="382"/>
                  </a:lnTo>
                  <a:lnTo>
                    <a:pt x="1361" y="381"/>
                  </a:lnTo>
                  <a:lnTo>
                    <a:pt x="1343" y="381"/>
                  </a:lnTo>
                  <a:lnTo>
                    <a:pt x="1323" y="382"/>
                  </a:lnTo>
                  <a:lnTo>
                    <a:pt x="1306" y="383"/>
                  </a:lnTo>
                  <a:lnTo>
                    <a:pt x="1289" y="384"/>
                  </a:lnTo>
                  <a:lnTo>
                    <a:pt x="1272" y="387"/>
                  </a:lnTo>
                  <a:lnTo>
                    <a:pt x="1256" y="389"/>
                  </a:lnTo>
                  <a:lnTo>
                    <a:pt x="1239" y="391"/>
                  </a:lnTo>
                  <a:lnTo>
                    <a:pt x="1224" y="395"/>
                  </a:lnTo>
                  <a:lnTo>
                    <a:pt x="1209" y="398"/>
                  </a:lnTo>
                  <a:lnTo>
                    <a:pt x="1195" y="403"/>
                  </a:lnTo>
                  <a:lnTo>
                    <a:pt x="1181" y="406"/>
                  </a:lnTo>
                  <a:lnTo>
                    <a:pt x="1168" y="411"/>
                  </a:lnTo>
                  <a:lnTo>
                    <a:pt x="1155" y="416"/>
                  </a:lnTo>
                  <a:lnTo>
                    <a:pt x="1144" y="420"/>
                  </a:lnTo>
                  <a:lnTo>
                    <a:pt x="1132" y="425"/>
                  </a:lnTo>
                  <a:lnTo>
                    <a:pt x="1122" y="429"/>
                  </a:lnTo>
                  <a:lnTo>
                    <a:pt x="1112" y="434"/>
                  </a:lnTo>
                  <a:lnTo>
                    <a:pt x="1102" y="439"/>
                  </a:lnTo>
                  <a:lnTo>
                    <a:pt x="1093" y="443"/>
                  </a:lnTo>
                  <a:lnTo>
                    <a:pt x="1085" y="448"/>
                  </a:lnTo>
                  <a:lnTo>
                    <a:pt x="1077" y="451"/>
                  </a:lnTo>
                  <a:lnTo>
                    <a:pt x="1070" y="456"/>
                  </a:lnTo>
                  <a:lnTo>
                    <a:pt x="1064" y="459"/>
                  </a:lnTo>
                  <a:lnTo>
                    <a:pt x="1059" y="464"/>
                  </a:lnTo>
                  <a:lnTo>
                    <a:pt x="1053" y="467"/>
                  </a:lnTo>
                  <a:lnTo>
                    <a:pt x="1049" y="470"/>
                  </a:lnTo>
                  <a:lnTo>
                    <a:pt x="1045" y="473"/>
                  </a:lnTo>
                  <a:lnTo>
                    <a:pt x="1042" y="475"/>
                  </a:lnTo>
                  <a:lnTo>
                    <a:pt x="1040" y="477"/>
                  </a:lnTo>
                  <a:lnTo>
                    <a:pt x="1038" y="479"/>
                  </a:lnTo>
                  <a:lnTo>
                    <a:pt x="1037" y="479"/>
                  </a:lnTo>
                  <a:lnTo>
                    <a:pt x="1037" y="480"/>
                  </a:lnTo>
                  <a:lnTo>
                    <a:pt x="1042" y="470"/>
                  </a:lnTo>
                  <a:lnTo>
                    <a:pt x="1049" y="459"/>
                  </a:lnTo>
                  <a:lnTo>
                    <a:pt x="1057" y="449"/>
                  </a:lnTo>
                  <a:lnTo>
                    <a:pt x="1066" y="440"/>
                  </a:lnTo>
                  <a:lnTo>
                    <a:pt x="1076" y="431"/>
                  </a:lnTo>
                  <a:lnTo>
                    <a:pt x="1086" y="422"/>
                  </a:lnTo>
                  <a:lnTo>
                    <a:pt x="1097" y="414"/>
                  </a:lnTo>
                  <a:lnTo>
                    <a:pt x="1109" y="406"/>
                  </a:lnTo>
                  <a:lnTo>
                    <a:pt x="1121" y="398"/>
                  </a:lnTo>
                  <a:lnTo>
                    <a:pt x="1133" y="390"/>
                  </a:lnTo>
                  <a:lnTo>
                    <a:pt x="1147" y="383"/>
                  </a:lnTo>
                  <a:lnTo>
                    <a:pt x="1160" y="376"/>
                  </a:lnTo>
                  <a:lnTo>
                    <a:pt x="1174" y="371"/>
                  </a:lnTo>
                  <a:lnTo>
                    <a:pt x="1188" y="364"/>
                  </a:lnTo>
                  <a:lnTo>
                    <a:pt x="1201" y="358"/>
                  </a:lnTo>
                  <a:lnTo>
                    <a:pt x="1214" y="352"/>
                  </a:lnTo>
                  <a:lnTo>
                    <a:pt x="1228" y="348"/>
                  </a:lnTo>
                  <a:lnTo>
                    <a:pt x="1242" y="342"/>
                  </a:lnTo>
                  <a:lnTo>
                    <a:pt x="1254" y="337"/>
                  </a:lnTo>
                  <a:lnTo>
                    <a:pt x="1267" y="334"/>
                  </a:lnTo>
                  <a:lnTo>
                    <a:pt x="1280" y="329"/>
                  </a:lnTo>
                  <a:lnTo>
                    <a:pt x="1291" y="326"/>
                  </a:lnTo>
                  <a:lnTo>
                    <a:pt x="1302" y="322"/>
                  </a:lnTo>
                  <a:lnTo>
                    <a:pt x="1313" y="320"/>
                  </a:lnTo>
                  <a:lnTo>
                    <a:pt x="1322" y="316"/>
                  </a:lnTo>
                  <a:lnTo>
                    <a:pt x="1332" y="314"/>
                  </a:lnTo>
                  <a:lnTo>
                    <a:pt x="1340" y="312"/>
                  </a:lnTo>
                  <a:lnTo>
                    <a:pt x="1347" y="311"/>
                  </a:lnTo>
                  <a:lnTo>
                    <a:pt x="1352" y="310"/>
                  </a:lnTo>
                  <a:lnTo>
                    <a:pt x="1357" y="308"/>
                  </a:lnTo>
                  <a:lnTo>
                    <a:pt x="1360" y="307"/>
                  </a:lnTo>
                  <a:lnTo>
                    <a:pt x="1363" y="307"/>
                  </a:lnTo>
                  <a:lnTo>
                    <a:pt x="1363" y="307"/>
                  </a:lnTo>
                  <a:lnTo>
                    <a:pt x="1360" y="302"/>
                  </a:lnTo>
                  <a:lnTo>
                    <a:pt x="1353" y="287"/>
                  </a:lnTo>
                  <a:lnTo>
                    <a:pt x="1343" y="268"/>
                  </a:lnTo>
                  <a:lnTo>
                    <a:pt x="1334" y="250"/>
                  </a:lnTo>
                  <a:lnTo>
                    <a:pt x="1327" y="236"/>
                  </a:lnTo>
                  <a:lnTo>
                    <a:pt x="1325" y="230"/>
                  </a:lnTo>
                  <a:lnTo>
                    <a:pt x="1304" y="235"/>
                  </a:lnTo>
                  <a:lnTo>
                    <a:pt x="1284" y="239"/>
                  </a:lnTo>
                  <a:lnTo>
                    <a:pt x="1266" y="244"/>
                  </a:lnTo>
                  <a:lnTo>
                    <a:pt x="1247" y="250"/>
                  </a:lnTo>
                  <a:lnTo>
                    <a:pt x="1229" y="255"/>
                  </a:lnTo>
                  <a:lnTo>
                    <a:pt x="1212" y="261"/>
                  </a:lnTo>
                  <a:lnTo>
                    <a:pt x="1196" y="267"/>
                  </a:lnTo>
                  <a:lnTo>
                    <a:pt x="1180" y="274"/>
                  </a:lnTo>
                  <a:lnTo>
                    <a:pt x="1165" y="280"/>
                  </a:lnTo>
                  <a:lnTo>
                    <a:pt x="1150" y="287"/>
                  </a:lnTo>
                  <a:lnTo>
                    <a:pt x="1136" y="292"/>
                  </a:lnTo>
                  <a:lnTo>
                    <a:pt x="1123" y="299"/>
                  </a:lnTo>
                  <a:lnTo>
                    <a:pt x="1110" y="305"/>
                  </a:lnTo>
                  <a:lnTo>
                    <a:pt x="1099" y="312"/>
                  </a:lnTo>
                  <a:lnTo>
                    <a:pt x="1087" y="318"/>
                  </a:lnTo>
                  <a:lnTo>
                    <a:pt x="1078" y="323"/>
                  </a:lnTo>
                  <a:lnTo>
                    <a:pt x="1068" y="329"/>
                  </a:lnTo>
                  <a:lnTo>
                    <a:pt x="1060" y="335"/>
                  </a:lnTo>
                  <a:lnTo>
                    <a:pt x="1052" y="340"/>
                  </a:lnTo>
                  <a:lnTo>
                    <a:pt x="1045" y="344"/>
                  </a:lnTo>
                  <a:lnTo>
                    <a:pt x="1038" y="349"/>
                  </a:lnTo>
                  <a:lnTo>
                    <a:pt x="1033" y="352"/>
                  </a:lnTo>
                  <a:lnTo>
                    <a:pt x="1029" y="356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19" y="363"/>
                  </a:lnTo>
                  <a:lnTo>
                    <a:pt x="1018" y="364"/>
                  </a:lnTo>
                  <a:lnTo>
                    <a:pt x="1017" y="365"/>
                  </a:lnTo>
                  <a:lnTo>
                    <a:pt x="1024" y="352"/>
                  </a:lnTo>
                  <a:lnTo>
                    <a:pt x="1032" y="340"/>
                  </a:lnTo>
                  <a:lnTo>
                    <a:pt x="1040" y="328"/>
                  </a:lnTo>
                  <a:lnTo>
                    <a:pt x="1049" y="316"/>
                  </a:lnTo>
                  <a:lnTo>
                    <a:pt x="1059" y="305"/>
                  </a:lnTo>
                  <a:lnTo>
                    <a:pt x="1070" y="293"/>
                  </a:lnTo>
                  <a:lnTo>
                    <a:pt x="1080" y="283"/>
                  </a:lnTo>
                  <a:lnTo>
                    <a:pt x="1092" y="272"/>
                  </a:lnTo>
                  <a:lnTo>
                    <a:pt x="1104" y="261"/>
                  </a:lnTo>
                  <a:lnTo>
                    <a:pt x="1115" y="252"/>
                  </a:lnTo>
                  <a:lnTo>
                    <a:pt x="1128" y="242"/>
                  </a:lnTo>
                  <a:lnTo>
                    <a:pt x="1139" y="232"/>
                  </a:lnTo>
                  <a:lnTo>
                    <a:pt x="1152" y="224"/>
                  </a:lnTo>
                  <a:lnTo>
                    <a:pt x="1163" y="215"/>
                  </a:lnTo>
                  <a:lnTo>
                    <a:pt x="1175" y="207"/>
                  </a:lnTo>
                  <a:lnTo>
                    <a:pt x="1186" y="200"/>
                  </a:lnTo>
                  <a:lnTo>
                    <a:pt x="1198" y="193"/>
                  </a:lnTo>
                  <a:lnTo>
                    <a:pt x="1208" y="186"/>
                  </a:lnTo>
                  <a:lnTo>
                    <a:pt x="1219" y="181"/>
                  </a:lnTo>
                  <a:lnTo>
                    <a:pt x="1228" y="175"/>
                  </a:lnTo>
                  <a:lnTo>
                    <a:pt x="1236" y="170"/>
                  </a:lnTo>
                  <a:lnTo>
                    <a:pt x="1244" y="166"/>
                  </a:lnTo>
                  <a:lnTo>
                    <a:pt x="1251" y="162"/>
                  </a:lnTo>
                  <a:lnTo>
                    <a:pt x="1256" y="159"/>
                  </a:lnTo>
                  <a:lnTo>
                    <a:pt x="1260" y="156"/>
                  </a:lnTo>
                  <a:lnTo>
                    <a:pt x="1264" y="154"/>
                  </a:lnTo>
                  <a:lnTo>
                    <a:pt x="1266" y="153"/>
                  </a:lnTo>
                  <a:lnTo>
                    <a:pt x="1267" y="153"/>
                  </a:lnTo>
                  <a:lnTo>
                    <a:pt x="1262" y="149"/>
                  </a:lnTo>
                  <a:lnTo>
                    <a:pt x="1252" y="141"/>
                  </a:lnTo>
                  <a:lnTo>
                    <a:pt x="1237" y="130"/>
                  </a:lnTo>
                  <a:lnTo>
                    <a:pt x="1220" y="118"/>
                  </a:lnTo>
                  <a:lnTo>
                    <a:pt x="1205" y="107"/>
                  </a:lnTo>
                  <a:lnTo>
                    <a:pt x="1195" y="99"/>
                  </a:lnTo>
                  <a:lnTo>
                    <a:pt x="1190" y="95"/>
                  </a:lnTo>
                  <a:lnTo>
                    <a:pt x="1185" y="99"/>
                  </a:lnTo>
                  <a:lnTo>
                    <a:pt x="1178" y="103"/>
                  </a:lnTo>
                  <a:lnTo>
                    <a:pt x="1170" y="108"/>
                  </a:lnTo>
                  <a:lnTo>
                    <a:pt x="1161" y="115"/>
                  </a:lnTo>
                  <a:lnTo>
                    <a:pt x="1152" y="123"/>
                  </a:lnTo>
                  <a:lnTo>
                    <a:pt x="1140" y="131"/>
                  </a:lnTo>
                  <a:lnTo>
                    <a:pt x="1129" y="140"/>
                  </a:lnTo>
                  <a:lnTo>
                    <a:pt x="1117" y="151"/>
                  </a:lnTo>
                  <a:lnTo>
                    <a:pt x="1105" y="161"/>
                  </a:lnTo>
                  <a:lnTo>
                    <a:pt x="1092" y="171"/>
                  </a:lnTo>
                  <a:lnTo>
                    <a:pt x="1079" y="182"/>
                  </a:lnTo>
                  <a:lnTo>
                    <a:pt x="1067" y="193"/>
                  </a:lnTo>
                  <a:lnTo>
                    <a:pt x="1054" y="204"/>
                  </a:lnTo>
                  <a:lnTo>
                    <a:pt x="1041" y="215"/>
                  </a:lnTo>
                  <a:lnTo>
                    <a:pt x="1030" y="225"/>
                  </a:lnTo>
                  <a:lnTo>
                    <a:pt x="1018" y="236"/>
                  </a:lnTo>
                  <a:lnTo>
                    <a:pt x="1008" y="245"/>
                  </a:lnTo>
                  <a:lnTo>
                    <a:pt x="998" y="254"/>
                  </a:lnTo>
                  <a:lnTo>
                    <a:pt x="988" y="262"/>
                  </a:lnTo>
                  <a:lnTo>
                    <a:pt x="980" y="269"/>
                  </a:lnTo>
                  <a:lnTo>
                    <a:pt x="973" y="275"/>
                  </a:lnTo>
                  <a:lnTo>
                    <a:pt x="968" y="281"/>
                  </a:lnTo>
                  <a:lnTo>
                    <a:pt x="963" y="284"/>
                  </a:lnTo>
                  <a:lnTo>
                    <a:pt x="961" y="287"/>
                  </a:lnTo>
                  <a:lnTo>
                    <a:pt x="960" y="288"/>
                  </a:lnTo>
                  <a:lnTo>
                    <a:pt x="963" y="280"/>
                  </a:lnTo>
                  <a:lnTo>
                    <a:pt x="968" y="270"/>
                  </a:lnTo>
                  <a:lnTo>
                    <a:pt x="972" y="260"/>
                  </a:lnTo>
                  <a:lnTo>
                    <a:pt x="979" y="249"/>
                  </a:lnTo>
                  <a:lnTo>
                    <a:pt x="986" y="237"/>
                  </a:lnTo>
                  <a:lnTo>
                    <a:pt x="994" y="224"/>
                  </a:lnTo>
                  <a:lnTo>
                    <a:pt x="1002" y="211"/>
                  </a:lnTo>
                  <a:lnTo>
                    <a:pt x="1011" y="198"/>
                  </a:lnTo>
                  <a:lnTo>
                    <a:pt x="1021" y="184"/>
                  </a:lnTo>
                  <a:lnTo>
                    <a:pt x="1030" y="170"/>
                  </a:lnTo>
                  <a:lnTo>
                    <a:pt x="1039" y="158"/>
                  </a:lnTo>
                  <a:lnTo>
                    <a:pt x="1048" y="144"/>
                  </a:lnTo>
                  <a:lnTo>
                    <a:pt x="1057" y="131"/>
                  </a:lnTo>
                  <a:lnTo>
                    <a:pt x="1067" y="120"/>
                  </a:lnTo>
                  <a:lnTo>
                    <a:pt x="1075" y="108"/>
                  </a:lnTo>
                  <a:lnTo>
                    <a:pt x="1083" y="96"/>
                  </a:lnTo>
                  <a:lnTo>
                    <a:pt x="1091" y="87"/>
                  </a:lnTo>
                  <a:lnTo>
                    <a:pt x="1097" y="79"/>
                  </a:lnTo>
                  <a:lnTo>
                    <a:pt x="1102" y="71"/>
                  </a:lnTo>
                  <a:lnTo>
                    <a:pt x="1107" y="65"/>
                  </a:lnTo>
                  <a:lnTo>
                    <a:pt x="1110" y="61"/>
                  </a:lnTo>
                  <a:lnTo>
                    <a:pt x="1113" y="58"/>
                  </a:lnTo>
                  <a:lnTo>
                    <a:pt x="1113" y="57"/>
                  </a:lnTo>
                  <a:lnTo>
                    <a:pt x="1109" y="54"/>
                  </a:lnTo>
                  <a:lnTo>
                    <a:pt x="1098" y="47"/>
                  </a:lnTo>
                  <a:lnTo>
                    <a:pt x="1082" y="38"/>
                  </a:lnTo>
                  <a:lnTo>
                    <a:pt x="1066" y="29"/>
                  </a:lnTo>
                  <a:lnTo>
                    <a:pt x="1049" y="22"/>
                  </a:lnTo>
                  <a:lnTo>
                    <a:pt x="1037" y="19"/>
                  </a:lnTo>
                  <a:lnTo>
                    <a:pt x="1032" y="24"/>
                  </a:lnTo>
                  <a:lnTo>
                    <a:pt x="1025" y="32"/>
                  </a:lnTo>
                  <a:lnTo>
                    <a:pt x="1017" y="42"/>
                  </a:lnTo>
                  <a:lnTo>
                    <a:pt x="1008" y="54"/>
                  </a:lnTo>
                  <a:lnTo>
                    <a:pt x="998" y="67"/>
                  </a:lnTo>
                  <a:lnTo>
                    <a:pt x="987" y="82"/>
                  </a:lnTo>
                  <a:lnTo>
                    <a:pt x="977" y="95"/>
                  </a:lnTo>
                  <a:lnTo>
                    <a:pt x="966" y="110"/>
                  </a:lnTo>
                  <a:lnTo>
                    <a:pt x="956" y="124"/>
                  </a:lnTo>
                  <a:lnTo>
                    <a:pt x="947" y="137"/>
                  </a:lnTo>
                  <a:lnTo>
                    <a:pt x="939" y="148"/>
                  </a:lnTo>
                  <a:lnTo>
                    <a:pt x="932" y="159"/>
                  </a:lnTo>
                  <a:lnTo>
                    <a:pt x="926" y="166"/>
                  </a:lnTo>
                  <a:lnTo>
                    <a:pt x="923" y="170"/>
                  </a:lnTo>
                  <a:lnTo>
                    <a:pt x="922" y="173"/>
                  </a:lnTo>
                  <a:lnTo>
                    <a:pt x="922" y="169"/>
                  </a:lnTo>
                  <a:lnTo>
                    <a:pt x="922" y="161"/>
                  </a:lnTo>
                  <a:lnTo>
                    <a:pt x="922" y="149"/>
                  </a:lnTo>
                  <a:lnTo>
                    <a:pt x="922" y="133"/>
                  </a:lnTo>
                  <a:lnTo>
                    <a:pt x="922" y="115"/>
                  </a:lnTo>
                  <a:lnTo>
                    <a:pt x="922" y="95"/>
                  </a:lnTo>
                  <a:lnTo>
                    <a:pt x="922" y="76"/>
                  </a:lnTo>
                  <a:lnTo>
                    <a:pt x="922" y="56"/>
                  </a:lnTo>
                  <a:lnTo>
                    <a:pt x="922" y="39"/>
                  </a:lnTo>
                  <a:lnTo>
                    <a:pt x="922" y="23"/>
                  </a:lnTo>
                  <a:lnTo>
                    <a:pt x="922" y="10"/>
                  </a:lnTo>
                  <a:lnTo>
                    <a:pt x="922" y="2"/>
                  </a:lnTo>
                  <a:lnTo>
                    <a:pt x="922" y="0"/>
                  </a:lnTo>
                  <a:lnTo>
                    <a:pt x="911" y="0"/>
                  </a:lnTo>
                  <a:lnTo>
                    <a:pt x="893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69" y="0"/>
                  </a:lnTo>
                  <a:lnTo>
                    <a:pt x="864" y="0"/>
                  </a:lnTo>
                  <a:lnTo>
                    <a:pt x="859" y="0"/>
                  </a:lnTo>
                  <a:lnTo>
                    <a:pt x="849" y="0"/>
                  </a:lnTo>
                  <a:lnTo>
                    <a:pt x="844" y="0"/>
                  </a:lnTo>
                  <a:lnTo>
                    <a:pt x="844" y="2"/>
                  </a:lnTo>
                  <a:lnTo>
                    <a:pt x="844" y="10"/>
                  </a:lnTo>
                  <a:lnTo>
                    <a:pt x="844" y="23"/>
                  </a:lnTo>
                  <a:lnTo>
                    <a:pt x="844" y="39"/>
                  </a:lnTo>
                  <a:lnTo>
                    <a:pt x="844" y="56"/>
                  </a:lnTo>
                  <a:lnTo>
                    <a:pt x="844" y="76"/>
                  </a:lnTo>
                  <a:lnTo>
                    <a:pt x="844" y="95"/>
                  </a:lnTo>
                  <a:lnTo>
                    <a:pt x="844" y="115"/>
                  </a:lnTo>
                  <a:lnTo>
                    <a:pt x="844" y="133"/>
                  </a:lnTo>
                  <a:lnTo>
                    <a:pt x="844" y="149"/>
                  </a:lnTo>
                  <a:lnTo>
                    <a:pt x="844" y="161"/>
                  </a:lnTo>
                  <a:lnTo>
                    <a:pt x="844" y="169"/>
                  </a:lnTo>
                  <a:lnTo>
                    <a:pt x="844" y="173"/>
                  </a:lnTo>
                  <a:lnTo>
                    <a:pt x="843" y="170"/>
                  </a:lnTo>
                  <a:lnTo>
                    <a:pt x="839" y="166"/>
                  </a:lnTo>
                  <a:lnTo>
                    <a:pt x="833" y="159"/>
                  </a:lnTo>
                  <a:lnTo>
                    <a:pt x="825" y="148"/>
                  </a:lnTo>
                  <a:lnTo>
                    <a:pt x="814" y="137"/>
                  </a:lnTo>
                  <a:lnTo>
                    <a:pt x="804" y="124"/>
                  </a:lnTo>
                  <a:lnTo>
                    <a:pt x="793" y="110"/>
                  </a:lnTo>
                  <a:lnTo>
                    <a:pt x="781" y="95"/>
                  </a:lnTo>
                  <a:lnTo>
                    <a:pt x="770" y="82"/>
                  </a:lnTo>
                  <a:lnTo>
                    <a:pt x="759" y="67"/>
                  </a:lnTo>
                  <a:lnTo>
                    <a:pt x="750" y="54"/>
                  </a:lnTo>
                  <a:lnTo>
                    <a:pt x="742" y="42"/>
                  </a:lnTo>
                  <a:lnTo>
                    <a:pt x="735" y="32"/>
                  </a:lnTo>
                  <a:lnTo>
                    <a:pt x="730" y="24"/>
                  </a:lnTo>
                  <a:lnTo>
                    <a:pt x="729" y="19"/>
                  </a:lnTo>
                  <a:lnTo>
                    <a:pt x="717" y="22"/>
                  </a:lnTo>
                  <a:lnTo>
                    <a:pt x="700" y="29"/>
                  </a:lnTo>
                  <a:lnTo>
                    <a:pt x="684" y="38"/>
                  </a:lnTo>
                  <a:lnTo>
                    <a:pt x="668" y="47"/>
                  </a:lnTo>
                  <a:lnTo>
                    <a:pt x="657" y="54"/>
                  </a:lnTo>
                  <a:lnTo>
                    <a:pt x="652" y="57"/>
                  </a:lnTo>
                  <a:lnTo>
                    <a:pt x="653" y="58"/>
                  </a:lnTo>
                  <a:lnTo>
                    <a:pt x="656" y="61"/>
                  </a:lnTo>
                  <a:lnTo>
                    <a:pt x="659" y="67"/>
                  </a:lnTo>
                  <a:lnTo>
                    <a:pt x="665" y="72"/>
                  </a:lnTo>
                  <a:lnTo>
                    <a:pt x="671" y="80"/>
                  </a:lnTo>
                  <a:lnTo>
                    <a:pt x="677" y="90"/>
                  </a:lnTo>
                  <a:lnTo>
                    <a:pt x="684" y="100"/>
                  </a:lnTo>
                  <a:lnTo>
                    <a:pt x="694" y="111"/>
                  </a:lnTo>
                  <a:lnTo>
                    <a:pt x="702" y="124"/>
                  </a:lnTo>
                  <a:lnTo>
                    <a:pt x="711" y="137"/>
                  </a:lnTo>
                  <a:lnTo>
                    <a:pt x="720" y="151"/>
                  </a:lnTo>
                  <a:lnTo>
                    <a:pt x="729" y="164"/>
                  </a:lnTo>
                  <a:lnTo>
                    <a:pt x="738" y="178"/>
                  </a:lnTo>
                  <a:lnTo>
                    <a:pt x="747" y="193"/>
                  </a:lnTo>
                  <a:lnTo>
                    <a:pt x="755" y="207"/>
                  </a:lnTo>
                  <a:lnTo>
                    <a:pt x="763" y="221"/>
                  </a:lnTo>
                  <a:lnTo>
                    <a:pt x="770" y="234"/>
                  </a:lnTo>
                  <a:lnTo>
                    <a:pt x="775" y="246"/>
                  </a:lnTo>
                  <a:lnTo>
                    <a:pt x="780" y="258"/>
                  </a:lnTo>
                  <a:lnTo>
                    <a:pt x="783" y="269"/>
                  </a:lnTo>
                  <a:lnTo>
                    <a:pt x="786" y="278"/>
                  </a:lnTo>
                  <a:lnTo>
                    <a:pt x="787" y="288"/>
                  </a:lnTo>
                  <a:lnTo>
                    <a:pt x="786" y="287"/>
                  </a:lnTo>
                  <a:lnTo>
                    <a:pt x="783" y="284"/>
                  </a:lnTo>
                  <a:lnTo>
                    <a:pt x="780" y="281"/>
                  </a:lnTo>
                  <a:lnTo>
                    <a:pt x="775" y="275"/>
                  </a:lnTo>
                  <a:lnTo>
                    <a:pt x="768" y="269"/>
                  </a:lnTo>
                  <a:lnTo>
                    <a:pt x="762" y="262"/>
                  </a:lnTo>
                  <a:lnTo>
                    <a:pt x="752" y="254"/>
                  </a:lnTo>
                  <a:lnTo>
                    <a:pt x="743" y="245"/>
                  </a:lnTo>
                  <a:lnTo>
                    <a:pt x="734" y="236"/>
                  </a:lnTo>
                  <a:lnTo>
                    <a:pt x="722" y="225"/>
                  </a:lnTo>
                  <a:lnTo>
                    <a:pt x="711" y="215"/>
                  </a:lnTo>
                  <a:lnTo>
                    <a:pt x="699" y="204"/>
                  </a:lnTo>
                  <a:lnTo>
                    <a:pt x="688" y="193"/>
                  </a:lnTo>
                  <a:lnTo>
                    <a:pt x="675" y="182"/>
                  </a:lnTo>
                  <a:lnTo>
                    <a:pt x="662" y="171"/>
                  </a:lnTo>
                  <a:lnTo>
                    <a:pt x="650" y="161"/>
                  </a:lnTo>
                  <a:lnTo>
                    <a:pt x="638" y="151"/>
                  </a:lnTo>
                  <a:lnTo>
                    <a:pt x="626" y="140"/>
                  </a:lnTo>
                  <a:lnTo>
                    <a:pt x="614" y="131"/>
                  </a:lnTo>
                  <a:lnTo>
                    <a:pt x="603" y="123"/>
                  </a:lnTo>
                  <a:lnTo>
                    <a:pt x="592" y="115"/>
                  </a:lnTo>
                  <a:lnTo>
                    <a:pt x="582" y="108"/>
                  </a:lnTo>
                  <a:lnTo>
                    <a:pt x="573" y="103"/>
                  </a:lnTo>
                  <a:lnTo>
                    <a:pt x="565" y="99"/>
                  </a:lnTo>
                  <a:lnTo>
                    <a:pt x="557" y="95"/>
                  </a:lnTo>
                  <a:lnTo>
                    <a:pt x="552" y="100"/>
                  </a:lnTo>
                  <a:lnTo>
                    <a:pt x="542" y="110"/>
                  </a:lnTo>
                  <a:lnTo>
                    <a:pt x="528" y="124"/>
                  </a:lnTo>
                  <a:lnTo>
                    <a:pt x="514" y="138"/>
                  </a:lnTo>
                  <a:lnTo>
                    <a:pt x="504" y="148"/>
                  </a:lnTo>
                  <a:lnTo>
                    <a:pt x="499" y="153"/>
                  </a:lnTo>
                  <a:lnTo>
                    <a:pt x="500" y="153"/>
                  </a:lnTo>
                  <a:lnTo>
                    <a:pt x="501" y="154"/>
                  </a:lnTo>
                  <a:lnTo>
                    <a:pt x="505" y="156"/>
                  </a:lnTo>
                  <a:lnTo>
                    <a:pt x="509" y="159"/>
                  </a:lnTo>
                  <a:lnTo>
                    <a:pt x="514" y="162"/>
                  </a:lnTo>
                  <a:lnTo>
                    <a:pt x="521" y="166"/>
                  </a:lnTo>
                  <a:lnTo>
                    <a:pt x="528" y="170"/>
                  </a:lnTo>
                  <a:lnTo>
                    <a:pt x="535" y="175"/>
                  </a:lnTo>
                  <a:lnTo>
                    <a:pt x="544" y="181"/>
                  </a:lnTo>
                  <a:lnTo>
                    <a:pt x="553" y="186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4" y="207"/>
                  </a:lnTo>
                  <a:lnTo>
                    <a:pt x="595" y="215"/>
                  </a:lnTo>
                  <a:lnTo>
                    <a:pt x="606" y="224"/>
                  </a:lnTo>
                  <a:lnTo>
                    <a:pt x="619" y="232"/>
                  </a:lnTo>
                  <a:lnTo>
                    <a:pt x="630" y="242"/>
                  </a:lnTo>
                  <a:lnTo>
                    <a:pt x="642" y="252"/>
                  </a:lnTo>
                  <a:lnTo>
                    <a:pt x="653" y="261"/>
                  </a:lnTo>
                  <a:lnTo>
                    <a:pt x="666" y="272"/>
                  </a:lnTo>
                  <a:lnTo>
                    <a:pt x="677" y="283"/>
                  </a:lnTo>
                  <a:lnTo>
                    <a:pt x="689" y="293"/>
                  </a:lnTo>
                  <a:lnTo>
                    <a:pt x="699" y="305"/>
                  </a:lnTo>
                  <a:lnTo>
                    <a:pt x="711" y="316"/>
                  </a:lnTo>
                  <a:lnTo>
                    <a:pt x="721" y="328"/>
                  </a:lnTo>
                  <a:lnTo>
                    <a:pt x="730" y="340"/>
                  </a:lnTo>
                  <a:lnTo>
                    <a:pt x="740" y="352"/>
                  </a:lnTo>
                  <a:lnTo>
                    <a:pt x="749" y="365"/>
                  </a:lnTo>
                  <a:lnTo>
                    <a:pt x="749" y="365"/>
                  </a:lnTo>
                  <a:lnTo>
                    <a:pt x="748" y="364"/>
                  </a:lnTo>
                  <a:lnTo>
                    <a:pt x="747" y="363"/>
                  </a:lnTo>
                  <a:lnTo>
                    <a:pt x="744" y="361"/>
                  </a:lnTo>
                  <a:lnTo>
                    <a:pt x="741" y="359"/>
                  </a:lnTo>
                  <a:lnTo>
                    <a:pt x="736" y="356"/>
                  </a:lnTo>
                  <a:lnTo>
                    <a:pt x="732" y="352"/>
                  </a:lnTo>
                  <a:lnTo>
                    <a:pt x="725" y="349"/>
                  </a:lnTo>
                  <a:lnTo>
                    <a:pt x="718" y="344"/>
                  </a:lnTo>
                  <a:lnTo>
                    <a:pt x="710" y="340"/>
                  </a:lnTo>
                  <a:lnTo>
                    <a:pt x="702" y="335"/>
                  </a:lnTo>
                  <a:lnTo>
                    <a:pt x="692" y="329"/>
                  </a:lnTo>
                  <a:lnTo>
                    <a:pt x="682" y="323"/>
                  </a:lnTo>
                  <a:lnTo>
                    <a:pt x="672" y="318"/>
                  </a:lnTo>
                  <a:lnTo>
                    <a:pt x="660" y="312"/>
                  </a:lnTo>
                  <a:lnTo>
                    <a:pt x="648" y="305"/>
                  </a:lnTo>
                  <a:lnTo>
                    <a:pt x="635" y="299"/>
                  </a:lnTo>
                  <a:lnTo>
                    <a:pt x="621" y="292"/>
                  </a:lnTo>
                  <a:lnTo>
                    <a:pt x="607" y="287"/>
                  </a:lnTo>
                  <a:lnTo>
                    <a:pt x="593" y="280"/>
                  </a:lnTo>
                  <a:lnTo>
                    <a:pt x="578" y="274"/>
                  </a:lnTo>
                  <a:lnTo>
                    <a:pt x="562" y="267"/>
                  </a:lnTo>
                  <a:lnTo>
                    <a:pt x="546" y="261"/>
                  </a:lnTo>
                  <a:lnTo>
                    <a:pt x="530" y="255"/>
                  </a:lnTo>
                  <a:lnTo>
                    <a:pt x="513" y="250"/>
                  </a:lnTo>
                  <a:lnTo>
                    <a:pt x="495" y="244"/>
                  </a:lnTo>
                  <a:lnTo>
                    <a:pt x="478" y="239"/>
                  </a:lnTo>
                  <a:lnTo>
                    <a:pt x="460" y="235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38" y="235"/>
                  </a:lnTo>
                  <a:lnTo>
                    <a:pt x="430" y="245"/>
                  </a:lnTo>
                  <a:lnTo>
                    <a:pt x="418" y="260"/>
                  </a:lnTo>
                  <a:lnTo>
                    <a:pt x="407" y="276"/>
                  </a:lnTo>
                  <a:lnTo>
                    <a:pt x="395" y="291"/>
                  </a:lnTo>
                  <a:lnTo>
                    <a:pt x="387" y="303"/>
                  </a:lnTo>
                  <a:lnTo>
                    <a:pt x="384" y="307"/>
                  </a:lnTo>
                  <a:lnTo>
                    <a:pt x="385" y="307"/>
                  </a:lnTo>
                  <a:lnTo>
                    <a:pt x="387" y="307"/>
                  </a:lnTo>
                  <a:lnTo>
                    <a:pt x="390" y="308"/>
                  </a:lnTo>
                  <a:lnTo>
                    <a:pt x="394" y="310"/>
                  </a:lnTo>
                  <a:lnTo>
                    <a:pt x="400" y="311"/>
                  </a:lnTo>
                  <a:lnTo>
                    <a:pt x="407" y="312"/>
                  </a:lnTo>
                  <a:lnTo>
                    <a:pt x="414" y="314"/>
                  </a:lnTo>
                  <a:lnTo>
                    <a:pt x="423" y="316"/>
                  </a:lnTo>
                  <a:lnTo>
                    <a:pt x="432" y="319"/>
                  </a:lnTo>
                  <a:lnTo>
                    <a:pt x="443" y="321"/>
                  </a:lnTo>
                  <a:lnTo>
                    <a:pt x="453" y="325"/>
                  </a:lnTo>
                  <a:lnTo>
                    <a:pt x="464" y="328"/>
                  </a:lnTo>
                  <a:lnTo>
                    <a:pt x="476" y="331"/>
                  </a:lnTo>
                  <a:lnTo>
                    <a:pt x="489" y="336"/>
                  </a:lnTo>
                  <a:lnTo>
                    <a:pt x="501" y="341"/>
                  </a:lnTo>
                  <a:lnTo>
                    <a:pt x="514" y="345"/>
                  </a:lnTo>
                  <a:lnTo>
                    <a:pt x="528" y="350"/>
                  </a:lnTo>
                  <a:lnTo>
                    <a:pt x="542" y="356"/>
                  </a:lnTo>
                  <a:lnTo>
                    <a:pt x="555" y="360"/>
                  </a:lnTo>
                  <a:lnTo>
                    <a:pt x="569" y="366"/>
                  </a:lnTo>
                  <a:lnTo>
                    <a:pt x="583" y="373"/>
                  </a:lnTo>
                  <a:lnTo>
                    <a:pt x="597" y="379"/>
                  </a:lnTo>
                  <a:lnTo>
                    <a:pt x="611" y="386"/>
                  </a:lnTo>
                  <a:lnTo>
                    <a:pt x="623" y="392"/>
                  </a:lnTo>
                  <a:lnTo>
                    <a:pt x="637" y="401"/>
                  </a:lnTo>
                  <a:lnTo>
                    <a:pt x="650" y="407"/>
                  </a:lnTo>
                  <a:lnTo>
                    <a:pt x="661" y="416"/>
                  </a:lnTo>
                  <a:lnTo>
                    <a:pt x="673" y="424"/>
                  </a:lnTo>
                  <a:lnTo>
                    <a:pt x="684" y="433"/>
                  </a:lnTo>
                  <a:lnTo>
                    <a:pt x="695" y="441"/>
                  </a:lnTo>
                  <a:lnTo>
                    <a:pt x="705" y="450"/>
                  </a:lnTo>
                  <a:lnTo>
                    <a:pt x="714" y="459"/>
                  </a:lnTo>
                  <a:lnTo>
                    <a:pt x="722" y="470"/>
                  </a:lnTo>
                  <a:lnTo>
                    <a:pt x="729" y="480"/>
                  </a:lnTo>
                  <a:lnTo>
                    <a:pt x="729" y="479"/>
                  </a:lnTo>
                  <a:lnTo>
                    <a:pt x="728" y="479"/>
                  </a:lnTo>
                  <a:lnTo>
                    <a:pt x="726" y="477"/>
                  </a:lnTo>
                  <a:lnTo>
                    <a:pt x="724" y="475"/>
                  </a:lnTo>
                  <a:lnTo>
                    <a:pt x="720" y="473"/>
                  </a:lnTo>
                  <a:lnTo>
                    <a:pt x="717" y="471"/>
                  </a:lnTo>
                  <a:lnTo>
                    <a:pt x="712" y="467"/>
                  </a:lnTo>
                  <a:lnTo>
                    <a:pt x="706" y="464"/>
                  </a:lnTo>
                  <a:lnTo>
                    <a:pt x="700" y="460"/>
                  </a:lnTo>
                  <a:lnTo>
                    <a:pt x="694" y="457"/>
                  </a:lnTo>
                  <a:lnTo>
                    <a:pt x="687" y="454"/>
                  </a:lnTo>
                  <a:lnTo>
                    <a:pt x="679" y="449"/>
                  </a:lnTo>
                  <a:lnTo>
                    <a:pt x="669" y="444"/>
                  </a:lnTo>
                  <a:lnTo>
                    <a:pt x="660" y="440"/>
                  </a:lnTo>
                  <a:lnTo>
                    <a:pt x="651" y="435"/>
                  </a:lnTo>
                  <a:lnTo>
                    <a:pt x="641" y="432"/>
                  </a:lnTo>
                  <a:lnTo>
                    <a:pt x="629" y="427"/>
                  </a:lnTo>
                  <a:lnTo>
                    <a:pt x="618" y="422"/>
                  </a:lnTo>
                  <a:lnTo>
                    <a:pt x="606" y="418"/>
                  </a:lnTo>
                  <a:lnTo>
                    <a:pt x="593" y="413"/>
                  </a:lnTo>
                  <a:lnTo>
                    <a:pt x="581" y="409"/>
                  </a:lnTo>
                  <a:lnTo>
                    <a:pt x="567" y="405"/>
                  </a:lnTo>
                  <a:lnTo>
                    <a:pt x="552" y="401"/>
                  </a:lnTo>
                  <a:lnTo>
                    <a:pt x="538" y="397"/>
                  </a:lnTo>
                  <a:lnTo>
                    <a:pt x="522" y="394"/>
                  </a:lnTo>
                  <a:lnTo>
                    <a:pt x="507" y="391"/>
                  </a:lnTo>
                  <a:lnTo>
                    <a:pt x="491" y="388"/>
                  </a:lnTo>
                  <a:lnTo>
                    <a:pt x="474" y="386"/>
                  </a:lnTo>
                  <a:lnTo>
                    <a:pt x="456" y="384"/>
                  </a:lnTo>
                  <a:lnTo>
                    <a:pt x="439" y="383"/>
                  </a:lnTo>
                  <a:lnTo>
                    <a:pt x="422" y="382"/>
                  </a:lnTo>
                  <a:lnTo>
                    <a:pt x="403" y="381"/>
                  </a:lnTo>
                  <a:lnTo>
                    <a:pt x="384" y="381"/>
                  </a:lnTo>
                  <a:lnTo>
                    <a:pt x="365" y="382"/>
                  </a:lnTo>
                  <a:lnTo>
                    <a:pt x="346" y="383"/>
                  </a:lnTo>
                  <a:lnTo>
                    <a:pt x="346" y="383"/>
                  </a:lnTo>
                  <a:lnTo>
                    <a:pt x="346" y="389"/>
                  </a:lnTo>
                  <a:lnTo>
                    <a:pt x="346" y="403"/>
                  </a:lnTo>
                  <a:lnTo>
                    <a:pt x="346" y="421"/>
                  </a:lnTo>
                  <a:lnTo>
                    <a:pt x="346" y="442"/>
                  </a:lnTo>
                  <a:lnTo>
                    <a:pt x="346" y="460"/>
                  </a:lnTo>
                  <a:lnTo>
                    <a:pt x="346" y="474"/>
                  </a:lnTo>
                  <a:lnTo>
                    <a:pt x="346" y="480"/>
                  </a:lnTo>
                  <a:lnTo>
                    <a:pt x="346" y="479"/>
                  </a:lnTo>
                  <a:lnTo>
                    <a:pt x="348" y="479"/>
                  </a:lnTo>
                  <a:lnTo>
                    <a:pt x="350" y="479"/>
                  </a:lnTo>
                  <a:lnTo>
                    <a:pt x="354" y="479"/>
                  </a:lnTo>
                  <a:lnTo>
                    <a:pt x="357" y="478"/>
                  </a:lnTo>
                  <a:lnTo>
                    <a:pt x="363" y="478"/>
                  </a:lnTo>
                  <a:lnTo>
                    <a:pt x="369" y="478"/>
                  </a:lnTo>
                  <a:lnTo>
                    <a:pt x="376" y="477"/>
                  </a:lnTo>
                  <a:lnTo>
                    <a:pt x="383" y="477"/>
                  </a:lnTo>
                  <a:lnTo>
                    <a:pt x="391" y="477"/>
                  </a:lnTo>
                  <a:lnTo>
                    <a:pt x="400" y="477"/>
                  </a:lnTo>
                  <a:lnTo>
                    <a:pt x="409" y="475"/>
                  </a:lnTo>
                  <a:lnTo>
                    <a:pt x="418" y="475"/>
                  </a:lnTo>
                  <a:lnTo>
                    <a:pt x="429" y="475"/>
                  </a:lnTo>
                  <a:lnTo>
                    <a:pt x="439" y="477"/>
                  </a:lnTo>
                  <a:lnTo>
                    <a:pt x="451" y="477"/>
                  </a:lnTo>
                  <a:lnTo>
                    <a:pt x="462" y="477"/>
                  </a:lnTo>
                  <a:lnTo>
                    <a:pt x="474" y="478"/>
                  </a:lnTo>
                  <a:lnTo>
                    <a:pt x="486" y="479"/>
                  </a:lnTo>
                  <a:lnTo>
                    <a:pt x="499" y="480"/>
                  </a:lnTo>
                  <a:lnTo>
                    <a:pt x="512" y="482"/>
                  </a:lnTo>
                  <a:lnTo>
                    <a:pt x="524" y="483"/>
                  </a:lnTo>
                  <a:lnTo>
                    <a:pt x="537" y="486"/>
                  </a:lnTo>
                  <a:lnTo>
                    <a:pt x="550" y="488"/>
                  </a:lnTo>
                  <a:lnTo>
                    <a:pt x="562" y="492"/>
                  </a:lnTo>
                  <a:lnTo>
                    <a:pt x="576" y="495"/>
                  </a:lnTo>
                  <a:lnTo>
                    <a:pt x="589" y="498"/>
                  </a:lnTo>
                  <a:lnTo>
                    <a:pt x="601" y="502"/>
                  </a:lnTo>
                  <a:lnTo>
                    <a:pt x="614" y="507"/>
                  </a:lnTo>
                  <a:lnTo>
                    <a:pt x="627" y="511"/>
                  </a:lnTo>
                  <a:lnTo>
                    <a:pt x="639" y="517"/>
                  </a:lnTo>
                  <a:lnTo>
                    <a:pt x="651" y="523"/>
                  </a:lnTo>
                  <a:lnTo>
                    <a:pt x="662" y="530"/>
                  </a:lnTo>
                  <a:lnTo>
                    <a:pt x="674" y="536"/>
                  </a:lnTo>
                  <a:lnTo>
                    <a:pt x="686" y="543"/>
                  </a:lnTo>
                  <a:lnTo>
                    <a:pt x="696" y="551"/>
                  </a:lnTo>
                  <a:lnTo>
                    <a:pt x="706" y="561"/>
                  </a:lnTo>
                  <a:lnTo>
                    <a:pt x="715" y="570"/>
                  </a:lnTo>
                  <a:lnTo>
                    <a:pt x="725" y="580"/>
                  </a:lnTo>
                  <a:lnTo>
                    <a:pt x="734" y="591"/>
                  </a:lnTo>
                  <a:lnTo>
                    <a:pt x="742" y="602"/>
                  </a:lnTo>
                  <a:lnTo>
                    <a:pt x="749" y="614"/>
                  </a:lnTo>
                  <a:lnTo>
                    <a:pt x="749" y="614"/>
                  </a:lnTo>
                  <a:lnTo>
                    <a:pt x="748" y="614"/>
                  </a:lnTo>
                  <a:lnTo>
                    <a:pt x="747" y="611"/>
                  </a:lnTo>
                  <a:lnTo>
                    <a:pt x="744" y="609"/>
                  </a:lnTo>
                  <a:lnTo>
                    <a:pt x="741" y="607"/>
                  </a:lnTo>
                  <a:lnTo>
                    <a:pt x="735" y="603"/>
                  </a:lnTo>
                  <a:lnTo>
                    <a:pt x="730" y="599"/>
                  </a:lnTo>
                  <a:lnTo>
                    <a:pt x="724" y="594"/>
                  </a:lnTo>
                  <a:lnTo>
                    <a:pt x="715" y="589"/>
                  </a:lnTo>
                  <a:lnTo>
                    <a:pt x="706" y="584"/>
                  </a:lnTo>
                  <a:lnTo>
                    <a:pt x="696" y="578"/>
                  </a:lnTo>
                  <a:lnTo>
                    <a:pt x="686" y="572"/>
                  </a:lnTo>
                  <a:lnTo>
                    <a:pt x="674" y="568"/>
                  </a:lnTo>
                  <a:lnTo>
                    <a:pt x="660" y="562"/>
                  </a:lnTo>
                  <a:lnTo>
                    <a:pt x="646" y="557"/>
                  </a:lnTo>
                  <a:lnTo>
                    <a:pt x="631" y="553"/>
                  </a:lnTo>
                  <a:lnTo>
                    <a:pt x="615" y="548"/>
                  </a:lnTo>
                  <a:lnTo>
                    <a:pt x="598" y="545"/>
                  </a:lnTo>
                  <a:lnTo>
                    <a:pt x="580" y="541"/>
                  </a:lnTo>
                  <a:lnTo>
                    <a:pt x="560" y="539"/>
                  </a:lnTo>
                  <a:lnTo>
                    <a:pt x="539" y="538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492" y="538"/>
                  </a:lnTo>
                  <a:lnTo>
                    <a:pt x="469" y="538"/>
                  </a:lnTo>
                  <a:lnTo>
                    <a:pt x="447" y="538"/>
                  </a:lnTo>
                  <a:lnTo>
                    <a:pt x="426" y="538"/>
                  </a:lnTo>
                  <a:lnTo>
                    <a:pt x="409" y="538"/>
                  </a:lnTo>
                  <a:lnTo>
                    <a:pt x="393" y="538"/>
                  </a:lnTo>
                  <a:lnTo>
                    <a:pt x="378" y="538"/>
                  </a:lnTo>
                  <a:lnTo>
                    <a:pt x="367" y="538"/>
                  </a:lnTo>
                  <a:lnTo>
                    <a:pt x="355" y="538"/>
                  </a:lnTo>
                  <a:lnTo>
                    <a:pt x="346" y="538"/>
                  </a:lnTo>
                  <a:lnTo>
                    <a:pt x="339" y="538"/>
                  </a:lnTo>
                  <a:lnTo>
                    <a:pt x="333" y="538"/>
                  </a:lnTo>
                  <a:lnTo>
                    <a:pt x="330" y="538"/>
                  </a:lnTo>
                  <a:lnTo>
                    <a:pt x="327" y="538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56"/>
                  </a:lnTo>
                  <a:lnTo>
                    <a:pt x="326" y="574"/>
                  </a:lnTo>
                  <a:lnTo>
                    <a:pt x="326" y="595"/>
                  </a:lnTo>
                  <a:lnTo>
                    <a:pt x="326" y="614"/>
                  </a:lnTo>
                  <a:lnTo>
                    <a:pt x="326" y="627"/>
                  </a:lnTo>
                  <a:lnTo>
                    <a:pt x="326" y="633"/>
                  </a:lnTo>
                  <a:lnTo>
                    <a:pt x="329" y="633"/>
                  </a:lnTo>
                  <a:lnTo>
                    <a:pt x="334" y="633"/>
                  </a:lnTo>
                  <a:lnTo>
                    <a:pt x="343" y="633"/>
                  </a:lnTo>
                  <a:lnTo>
                    <a:pt x="356" y="633"/>
                  </a:lnTo>
                  <a:lnTo>
                    <a:pt x="370" y="633"/>
                  </a:lnTo>
                  <a:lnTo>
                    <a:pt x="387" y="633"/>
                  </a:lnTo>
                  <a:lnTo>
                    <a:pt x="405" y="633"/>
                  </a:lnTo>
                  <a:lnTo>
                    <a:pt x="423" y="633"/>
                  </a:lnTo>
                  <a:lnTo>
                    <a:pt x="441" y="633"/>
                  </a:lnTo>
                  <a:lnTo>
                    <a:pt x="460" y="633"/>
                  </a:lnTo>
                  <a:lnTo>
                    <a:pt x="477" y="633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0" y="633"/>
                  </a:lnTo>
                  <a:lnTo>
                    <a:pt x="529" y="633"/>
                  </a:lnTo>
                  <a:lnTo>
                    <a:pt x="536" y="633"/>
                  </a:lnTo>
                  <a:lnTo>
                    <a:pt x="537" y="633"/>
                  </a:lnTo>
                  <a:lnTo>
                    <a:pt x="538" y="633"/>
                  </a:lnTo>
                  <a:lnTo>
                    <a:pt x="540" y="633"/>
                  </a:lnTo>
                  <a:lnTo>
                    <a:pt x="544" y="633"/>
                  </a:lnTo>
                  <a:lnTo>
                    <a:pt x="547" y="633"/>
                  </a:lnTo>
                  <a:lnTo>
                    <a:pt x="553" y="634"/>
                  </a:lnTo>
                  <a:lnTo>
                    <a:pt x="559" y="634"/>
                  </a:lnTo>
                  <a:lnTo>
                    <a:pt x="566" y="636"/>
                  </a:lnTo>
                  <a:lnTo>
                    <a:pt x="574" y="637"/>
                  </a:lnTo>
                  <a:lnTo>
                    <a:pt x="583" y="638"/>
                  </a:lnTo>
                  <a:lnTo>
                    <a:pt x="592" y="639"/>
                  </a:lnTo>
                  <a:lnTo>
                    <a:pt x="601" y="641"/>
                  </a:lnTo>
                  <a:lnTo>
                    <a:pt x="612" y="644"/>
                  </a:lnTo>
                  <a:lnTo>
                    <a:pt x="622" y="647"/>
                  </a:lnTo>
                  <a:lnTo>
                    <a:pt x="633" y="650"/>
                  </a:lnTo>
                  <a:lnTo>
                    <a:pt x="644" y="654"/>
                  </a:lnTo>
                  <a:lnTo>
                    <a:pt x="654" y="659"/>
                  </a:lnTo>
                  <a:lnTo>
                    <a:pt x="666" y="664"/>
                  </a:lnTo>
                  <a:lnTo>
                    <a:pt x="676" y="670"/>
                  </a:lnTo>
                  <a:lnTo>
                    <a:pt x="688" y="676"/>
                  </a:lnTo>
                  <a:lnTo>
                    <a:pt x="698" y="684"/>
                  </a:lnTo>
                  <a:lnTo>
                    <a:pt x="709" y="691"/>
                  </a:lnTo>
                  <a:lnTo>
                    <a:pt x="718" y="700"/>
                  </a:lnTo>
                  <a:lnTo>
                    <a:pt x="727" y="709"/>
                  </a:lnTo>
                  <a:lnTo>
                    <a:pt x="736" y="720"/>
                  </a:lnTo>
                  <a:lnTo>
                    <a:pt x="744" y="731"/>
                  </a:lnTo>
                  <a:lnTo>
                    <a:pt x="751" y="744"/>
                  </a:lnTo>
                  <a:lnTo>
                    <a:pt x="758" y="756"/>
                  </a:lnTo>
                  <a:lnTo>
                    <a:pt x="764" y="771"/>
                  </a:lnTo>
                  <a:lnTo>
                    <a:pt x="767" y="786"/>
                  </a:lnTo>
                  <a:lnTo>
                    <a:pt x="767" y="786"/>
                  </a:lnTo>
                  <a:lnTo>
                    <a:pt x="773" y="801"/>
                  </a:lnTo>
                  <a:lnTo>
                    <a:pt x="778" y="816"/>
                  </a:lnTo>
                  <a:lnTo>
                    <a:pt x="782" y="831"/>
                  </a:lnTo>
                  <a:lnTo>
                    <a:pt x="785" y="846"/>
                  </a:lnTo>
                  <a:lnTo>
                    <a:pt x="788" y="860"/>
                  </a:lnTo>
                  <a:lnTo>
                    <a:pt x="789" y="874"/>
                  </a:lnTo>
                  <a:lnTo>
                    <a:pt x="790" y="888"/>
                  </a:lnTo>
                  <a:lnTo>
                    <a:pt x="791" y="900"/>
                  </a:lnTo>
                  <a:lnTo>
                    <a:pt x="791" y="913"/>
                  </a:lnTo>
                  <a:lnTo>
                    <a:pt x="791" y="926"/>
                  </a:lnTo>
                  <a:lnTo>
                    <a:pt x="790" y="938"/>
                  </a:lnTo>
                  <a:lnTo>
                    <a:pt x="789" y="950"/>
                  </a:lnTo>
                  <a:lnTo>
                    <a:pt x="787" y="961"/>
                  </a:lnTo>
                  <a:lnTo>
                    <a:pt x="785" y="973"/>
                  </a:lnTo>
                  <a:lnTo>
                    <a:pt x="782" y="983"/>
                  </a:lnTo>
                  <a:lnTo>
                    <a:pt x="779" y="994"/>
                  </a:lnTo>
                  <a:lnTo>
                    <a:pt x="775" y="1004"/>
                  </a:lnTo>
                  <a:lnTo>
                    <a:pt x="772" y="1013"/>
                  </a:lnTo>
                  <a:lnTo>
                    <a:pt x="768" y="1023"/>
                  </a:lnTo>
                  <a:lnTo>
                    <a:pt x="764" y="1032"/>
                  </a:lnTo>
                  <a:lnTo>
                    <a:pt x="759" y="1040"/>
                  </a:lnTo>
                  <a:lnTo>
                    <a:pt x="755" y="1048"/>
                  </a:lnTo>
                  <a:lnTo>
                    <a:pt x="749" y="1055"/>
                  </a:lnTo>
                  <a:lnTo>
                    <a:pt x="744" y="1062"/>
                  </a:lnTo>
                  <a:lnTo>
                    <a:pt x="738" y="1069"/>
                  </a:lnTo>
                  <a:lnTo>
                    <a:pt x="733" y="1074"/>
                  </a:lnTo>
                  <a:lnTo>
                    <a:pt x="727" y="1080"/>
                  </a:lnTo>
                  <a:lnTo>
                    <a:pt x="721" y="1085"/>
                  </a:lnTo>
                  <a:lnTo>
                    <a:pt x="715" y="1089"/>
                  </a:lnTo>
                  <a:lnTo>
                    <a:pt x="710" y="1094"/>
                  </a:lnTo>
                  <a:lnTo>
                    <a:pt x="704" y="1097"/>
                  </a:lnTo>
                  <a:lnTo>
                    <a:pt x="699" y="1102"/>
                  </a:lnTo>
                  <a:lnTo>
                    <a:pt x="694" y="1105"/>
                  </a:lnTo>
                  <a:lnTo>
                    <a:pt x="689" y="1110"/>
                  </a:lnTo>
                  <a:lnTo>
                    <a:pt x="684" y="1113"/>
                  </a:lnTo>
                  <a:lnTo>
                    <a:pt x="680" y="1117"/>
                  </a:lnTo>
                  <a:lnTo>
                    <a:pt x="674" y="1122"/>
                  </a:lnTo>
                  <a:lnTo>
                    <a:pt x="669" y="1125"/>
                  </a:lnTo>
                  <a:lnTo>
                    <a:pt x="664" y="1128"/>
                  </a:lnTo>
                  <a:lnTo>
                    <a:pt x="659" y="1132"/>
                  </a:lnTo>
                  <a:lnTo>
                    <a:pt x="653" y="1135"/>
                  </a:lnTo>
                  <a:lnTo>
                    <a:pt x="646" y="1139"/>
                  </a:lnTo>
                  <a:lnTo>
                    <a:pt x="639" y="1142"/>
                  </a:lnTo>
                  <a:lnTo>
                    <a:pt x="633" y="1145"/>
                  </a:lnTo>
                  <a:lnTo>
                    <a:pt x="624" y="1148"/>
                  </a:lnTo>
                  <a:lnTo>
                    <a:pt x="616" y="1150"/>
                  </a:lnTo>
                  <a:lnTo>
                    <a:pt x="606" y="1154"/>
                  </a:lnTo>
                  <a:lnTo>
                    <a:pt x="596" y="1156"/>
                  </a:lnTo>
                  <a:lnTo>
                    <a:pt x="585" y="1158"/>
                  </a:lnTo>
                  <a:lnTo>
                    <a:pt x="573" y="1161"/>
                  </a:lnTo>
                  <a:lnTo>
                    <a:pt x="559" y="1163"/>
                  </a:lnTo>
                  <a:lnTo>
                    <a:pt x="545" y="1164"/>
                  </a:lnTo>
                  <a:lnTo>
                    <a:pt x="529" y="1166"/>
                  </a:lnTo>
                  <a:lnTo>
                    <a:pt x="512" y="1168"/>
                  </a:lnTo>
                  <a:lnTo>
                    <a:pt x="493" y="1169"/>
                  </a:lnTo>
                  <a:lnTo>
                    <a:pt x="472" y="1169"/>
                  </a:lnTo>
                  <a:lnTo>
                    <a:pt x="452" y="1170"/>
                  </a:lnTo>
                  <a:lnTo>
                    <a:pt x="428" y="1170"/>
                  </a:lnTo>
                  <a:lnTo>
                    <a:pt x="403" y="1171"/>
                  </a:lnTo>
                  <a:lnTo>
                    <a:pt x="403" y="1171"/>
                  </a:lnTo>
                  <a:lnTo>
                    <a:pt x="380" y="1171"/>
                  </a:lnTo>
                  <a:lnTo>
                    <a:pt x="358" y="1171"/>
                  </a:lnTo>
                  <a:lnTo>
                    <a:pt x="338" y="1171"/>
                  </a:lnTo>
                  <a:lnTo>
                    <a:pt x="317" y="1171"/>
                  </a:lnTo>
                  <a:lnTo>
                    <a:pt x="296" y="1171"/>
                  </a:lnTo>
                  <a:lnTo>
                    <a:pt x="277" y="1171"/>
                  </a:lnTo>
                  <a:lnTo>
                    <a:pt x="258" y="1171"/>
                  </a:lnTo>
                  <a:lnTo>
                    <a:pt x="240" y="1171"/>
                  </a:lnTo>
                  <a:lnTo>
                    <a:pt x="221" y="1171"/>
                  </a:lnTo>
                  <a:lnTo>
                    <a:pt x="204" y="1171"/>
                  </a:lnTo>
                  <a:lnTo>
                    <a:pt x="188" y="1171"/>
                  </a:lnTo>
                  <a:lnTo>
                    <a:pt x="172" y="1171"/>
                  </a:lnTo>
                  <a:lnTo>
                    <a:pt x="157" y="1171"/>
                  </a:lnTo>
                  <a:lnTo>
                    <a:pt x="142" y="1171"/>
                  </a:lnTo>
                  <a:lnTo>
                    <a:pt x="128" y="1171"/>
                  </a:lnTo>
                  <a:lnTo>
                    <a:pt x="114" y="1171"/>
                  </a:lnTo>
                  <a:lnTo>
                    <a:pt x="102" y="1171"/>
                  </a:lnTo>
                  <a:lnTo>
                    <a:pt x="90" y="1171"/>
                  </a:lnTo>
                  <a:lnTo>
                    <a:pt x="79" y="1171"/>
                  </a:lnTo>
                  <a:lnTo>
                    <a:pt x="68" y="1171"/>
                  </a:lnTo>
                  <a:lnTo>
                    <a:pt x="58" y="1171"/>
                  </a:lnTo>
                  <a:lnTo>
                    <a:pt x="49" y="1171"/>
                  </a:lnTo>
                  <a:lnTo>
                    <a:pt x="41" y="1171"/>
                  </a:lnTo>
                  <a:lnTo>
                    <a:pt x="34" y="1171"/>
                  </a:lnTo>
                  <a:lnTo>
                    <a:pt x="27" y="1171"/>
                  </a:lnTo>
                  <a:lnTo>
                    <a:pt x="20" y="1171"/>
                  </a:lnTo>
                  <a:lnTo>
                    <a:pt x="15" y="1171"/>
                  </a:lnTo>
                  <a:lnTo>
                    <a:pt x="11" y="1171"/>
                  </a:lnTo>
                  <a:lnTo>
                    <a:pt x="7" y="1171"/>
                  </a:lnTo>
                  <a:lnTo>
                    <a:pt x="4" y="1171"/>
                  </a:lnTo>
                  <a:lnTo>
                    <a:pt x="1" y="1171"/>
                  </a:lnTo>
                  <a:lnTo>
                    <a:pt x="0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5" name="Freeform 13"/>
            <p:cNvSpPr>
              <a:spLocks noChangeAspect="1"/>
            </p:cNvSpPr>
            <p:nvPr userDrawn="1"/>
          </p:nvSpPr>
          <p:spPr bwMode="white">
            <a:xfrm>
              <a:off x="4853" y="3862"/>
              <a:ext cx="10" cy="58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4" y="218"/>
                </a:cxn>
                <a:cxn ang="0">
                  <a:pos x="7" y="207"/>
                </a:cxn>
                <a:cxn ang="0">
                  <a:pos x="11" y="195"/>
                </a:cxn>
                <a:cxn ang="0">
                  <a:pos x="14" y="183"/>
                </a:cxn>
                <a:cxn ang="0">
                  <a:pos x="17" y="170"/>
                </a:cxn>
                <a:cxn ang="0">
                  <a:pos x="21" y="156"/>
                </a:cxn>
                <a:cxn ang="0">
                  <a:pos x="23" y="142"/>
                </a:cxn>
                <a:cxn ang="0">
                  <a:pos x="27" y="129"/>
                </a:cxn>
                <a:cxn ang="0">
                  <a:pos x="29" y="114"/>
                </a:cxn>
                <a:cxn ang="0">
                  <a:pos x="31" y="99"/>
                </a:cxn>
                <a:cxn ang="0">
                  <a:pos x="34" y="84"/>
                </a:cxn>
                <a:cxn ang="0">
                  <a:pos x="35" y="68"/>
                </a:cxn>
                <a:cxn ang="0">
                  <a:pos x="37" y="51"/>
                </a:cxn>
                <a:cxn ang="0">
                  <a:pos x="37" y="34"/>
                </a:cxn>
                <a:cxn ang="0">
                  <a:pos x="38" y="17"/>
                </a:cxn>
                <a:cxn ang="0">
                  <a:pos x="38" y="0"/>
                </a:cxn>
              </a:cxnLst>
              <a:rect l="0" t="0" r="r" b="b"/>
              <a:pathLst>
                <a:path w="38" h="230">
                  <a:moveTo>
                    <a:pt x="0" y="230"/>
                  </a:moveTo>
                  <a:lnTo>
                    <a:pt x="4" y="218"/>
                  </a:lnTo>
                  <a:lnTo>
                    <a:pt x="7" y="207"/>
                  </a:lnTo>
                  <a:lnTo>
                    <a:pt x="11" y="195"/>
                  </a:lnTo>
                  <a:lnTo>
                    <a:pt x="14" y="183"/>
                  </a:lnTo>
                  <a:lnTo>
                    <a:pt x="17" y="170"/>
                  </a:lnTo>
                  <a:lnTo>
                    <a:pt x="21" y="156"/>
                  </a:lnTo>
                  <a:lnTo>
                    <a:pt x="23" y="142"/>
                  </a:lnTo>
                  <a:lnTo>
                    <a:pt x="27" y="129"/>
                  </a:lnTo>
                  <a:lnTo>
                    <a:pt x="29" y="114"/>
                  </a:lnTo>
                  <a:lnTo>
                    <a:pt x="31" y="99"/>
                  </a:lnTo>
                  <a:lnTo>
                    <a:pt x="34" y="84"/>
                  </a:lnTo>
                  <a:lnTo>
                    <a:pt x="35" y="68"/>
                  </a:lnTo>
                  <a:lnTo>
                    <a:pt x="37" y="51"/>
                  </a:lnTo>
                  <a:lnTo>
                    <a:pt x="37" y="34"/>
                  </a:lnTo>
                  <a:lnTo>
                    <a:pt x="38" y="17"/>
                  </a:lnTo>
                  <a:lnTo>
                    <a:pt x="38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6" name="Freeform 14"/>
            <p:cNvSpPr>
              <a:spLocks noChangeAspect="1"/>
            </p:cNvSpPr>
            <p:nvPr userDrawn="1"/>
          </p:nvSpPr>
          <p:spPr bwMode="white">
            <a:xfrm>
              <a:off x="4722" y="3727"/>
              <a:ext cx="141" cy="135"/>
            </a:xfrm>
            <a:custGeom>
              <a:avLst/>
              <a:gdLst/>
              <a:ahLst/>
              <a:cxnLst>
                <a:cxn ang="0">
                  <a:pos x="538" y="538"/>
                </a:cxn>
                <a:cxn ang="0">
                  <a:pos x="536" y="483"/>
                </a:cxn>
                <a:cxn ang="0">
                  <a:pos x="527" y="432"/>
                </a:cxn>
                <a:cxn ang="0">
                  <a:pos x="514" y="381"/>
                </a:cxn>
                <a:cxn ang="0">
                  <a:pos x="494" y="331"/>
                </a:cxn>
                <a:cxn ang="0">
                  <a:pos x="471" y="284"/>
                </a:cxn>
                <a:cxn ang="0">
                  <a:pos x="444" y="240"/>
                </a:cxn>
                <a:cxn ang="0">
                  <a:pos x="413" y="199"/>
                </a:cxn>
                <a:cxn ang="0">
                  <a:pos x="378" y="160"/>
                </a:cxn>
                <a:cxn ang="0">
                  <a:pos x="339" y="125"/>
                </a:cxn>
                <a:cxn ang="0">
                  <a:pos x="298" y="94"/>
                </a:cxn>
                <a:cxn ang="0">
                  <a:pos x="254" y="67"/>
                </a:cxn>
                <a:cxn ang="0">
                  <a:pos x="207" y="44"/>
                </a:cxn>
                <a:cxn ang="0">
                  <a:pos x="157" y="24"/>
                </a:cxn>
                <a:cxn ang="0">
                  <a:pos x="106" y="11"/>
                </a:cxn>
                <a:cxn ang="0">
                  <a:pos x="55" y="2"/>
                </a:cxn>
                <a:cxn ang="0">
                  <a:pos x="0" y="0"/>
                </a:cxn>
              </a:cxnLst>
              <a:rect l="0" t="0" r="r" b="b"/>
              <a:pathLst>
                <a:path w="538" h="538">
                  <a:moveTo>
                    <a:pt x="538" y="538"/>
                  </a:moveTo>
                  <a:lnTo>
                    <a:pt x="536" y="483"/>
                  </a:lnTo>
                  <a:lnTo>
                    <a:pt x="527" y="432"/>
                  </a:lnTo>
                  <a:lnTo>
                    <a:pt x="514" y="381"/>
                  </a:lnTo>
                  <a:lnTo>
                    <a:pt x="494" y="331"/>
                  </a:lnTo>
                  <a:lnTo>
                    <a:pt x="471" y="284"/>
                  </a:lnTo>
                  <a:lnTo>
                    <a:pt x="444" y="240"/>
                  </a:lnTo>
                  <a:lnTo>
                    <a:pt x="413" y="199"/>
                  </a:lnTo>
                  <a:lnTo>
                    <a:pt x="378" y="160"/>
                  </a:lnTo>
                  <a:lnTo>
                    <a:pt x="339" y="125"/>
                  </a:lnTo>
                  <a:lnTo>
                    <a:pt x="298" y="94"/>
                  </a:lnTo>
                  <a:lnTo>
                    <a:pt x="254" y="67"/>
                  </a:lnTo>
                  <a:lnTo>
                    <a:pt x="207" y="44"/>
                  </a:lnTo>
                  <a:lnTo>
                    <a:pt x="157" y="24"/>
                  </a:lnTo>
                  <a:lnTo>
                    <a:pt x="106" y="11"/>
                  </a:lnTo>
                  <a:lnTo>
                    <a:pt x="55" y="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7" name="Freeform 15"/>
            <p:cNvSpPr>
              <a:spLocks noChangeAspect="1"/>
            </p:cNvSpPr>
            <p:nvPr userDrawn="1"/>
          </p:nvSpPr>
          <p:spPr bwMode="white">
            <a:xfrm>
              <a:off x="4587" y="3727"/>
              <a:ext cx="140" cy="135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500" y="2"/>
                </a:cxn>
                <a:cxn ang="0">
                  <a:pos x="445" y="11"/>
                </a:cxn>
                <a:cxn ang="0">
                  <a:pos x="392" y="24"/>
                </a:cxn>
                <a:cxn ang="0">
                  <a:pos x="340" y="44"/>
                </a:cxn>
                <a:cxn ang="0">
                  <a:pos x="292" y="67"/>
                </a:cxn>
                <a:cxn ang="0">
                  <a:pos x="245" y="94"/>
                </a:cxn>
                <a:cxn ang="0">
                  <a:pos x="203" y="125"/>
                </a:cxn>
                <a:cxn ang="0">
                  <a:pos x="164" y="160"/>
                </a:cxn>
                <a:cxn ang="0">
                  <a:pos x="128" y="199"/>
                </a:cxn>
                <a:cxn ang="0">
                  <a:pos x="96" y="240"/>
                </a:cxn>
                <a:cxn ang="0">
                  <a:pos x="68" y="284"/>
                </a:cxn>
                <a:cxn ang="0">
                  <a:pos x="44" y="331"/>
                </a:cxn>
                <a:cxn ang="0">
                  <a:pos x="26" y="381"/>
                </a:cxn>
                <a:cxn ang="0">
                  <a:pos x="12" y="432"/>
                </a:cxn>
                <a:cxn ang="0">
                  <a:pos x="4" y="483"/>
                </a:cxn>
                <a:cxn ang="0">
                  <a:pos x="0" y="538"/>
                </a:cxn>
              </a:cxnLst>
              <a:rect l="0" t="0" r="r" b="b"/>
              <a:pathLst>
                <a:path w="556" h="538">
                  <a:moveTo>
                    <a:pt x="556" y="0"/>
                  </a:moveTo>
                  <a:lnTo>
                    <a:pt x="500" y="2"/>
                  </a:lnTo>
                  <a:lnTo>
                    <a:pt x="445" y="11"/>
                  </a:lnTo>
                  <a:lnTo>
                    <a:pt x="392" y="24"/>
                  </a:lnTo>
                  <a:lnTo>
                    <a:pt x="340" y="44"/>
                  </a:lnTo>
                  <a:lnTo>
                    <a:pt x="292" y="67"/>
                  </a:lnTo>
                  <a:lnTo>
                    <a:pt x="245" y="94"/>
                  </a:lnTo>
                  <a:lnTo>
                    <a:pt x="203" y="125"/>
                  </a:lnTo>
                  <a:lnTo>
                    <a:pt x="164" y="160"/>
                  </a:lnTo>
                  <a:lnTo>
                    <a:pt x="128" y="199"/>
                  </a:lnTo>
                  <a:lnTo>
                    <a:pt x="96" y="240"/>
                  </a:lnTo>
                  <a:lnTo>
                    <a:pt x="68" y="284"/>
                  </a:lnTo>
                  <a:lnTo>
                    <a:pt x="44" y="331"/>
                  </a:lnTo>
                  <a:lnTo>
                    <a:pt x="26" y="381"/>
                  </a:lnTo>
                  <a:lnTo>
                    <a:pt x="12" y="432"/>
                  </a:lnTo>
                  <a:lnTo>
                    <a:pt x="4" y="483"/>
                  </a:lnTo>
                  <a:lnTo>
                    <a:pt x="0" y="538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8" name="Freeform 16"/>
            <p:cNvSpPr>
              <a:spLocks noChangeAspect="1"/>
            </p:cNvSpPr>
            <p:nvPr userDrawn="1"/>
          </p:nvSpPr>
          <p:spPr bwMode="white">
            <a:xfrm>
              <a:off x="4587" y="3862"/>
              <a:ext cx="15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1" y="28"/>
                </a:cxn>
                <a:cxn ang="0">
                  <a:pos x="3" y="42"/>
                </a:cxn>
                <a:cxn ang="0">
                  <a:pos x="4" y="57"/>
                </a:cxn>
                <a:cxn ang="0">
                  <a:pos x="6" y="71"/>
                </a:cxn>
                <a:cxn ang="0">
                  <a:pos x="8" y="86"/>
                </a:cxn>
                <a:cxn ang="0">
                  <a:pos x="12" y="100"/>
                </a:cxn>
                <a:cxn ang="0">
                  <a:pos x="15" y="115"/>
                </a:cxn>
                <a:cxn ang="0">
                  <a:pos x="19" y="129"/>
                </a:cxn>
                <a:cxn ang="0">
                  <a:pos x="23" y="144"/>
                </a:cxn>
                <a:cxn ang="0">
                  <a:pos x="28" y="157"/>
                </a:cxn>
                <a:cxn ang="0">
                  <a:pos x="32" y="172"/>
                </a:cxn>
                <a:cxn ang="0">
                  <a:pos x="38" y="186"/>
                </a:cxn>
                <a:cxn ang="0">
                  <a:pos x="44" y="201"/>
                </a:cxn>
                <a:cxn ang="0">
                  <a:pos x="51" y="215"/>
                </a:cxn>
                <a:cxn ang="0">
                  <a:pos x="58" y="23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0" y="13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57"/>
                  </a:lnTo>
                  <a:lnTo>
                    <a:pt x="6" y="71"/>
                  </a:lnTo>
                  <a:lnTo>
                    <a:pt x="8" y="86"/>
                  </a:lnTo>
                  <a:lnTo>
                    <a:pt x="12" y="100"/>
                  </a:lnTo>
                  <a:lnTo>
                    <a:pt x="15" y="115"/>
                  </a:lnTo>
                  <a:lnTo>
                    <a:pt x="19" y="129"/>
                  </a:lnTo>
                  <a:lnTo>
                    <a:pt x="23" y="144"/>
                  </a:lnTo>
                  <a:lnTo>
                    <a:pt x="28" y="157"/>
                  </a:lnTo>
                  <a:lnTo>
                    <a:pt x="32" y="172"/>
                  </a:lnTo>
                  <a:lnTo>
                    <a:pt x="38" y="186"/>
                  </a:lnTo>
                  <a:lnTo>
                    <a:pt x="44" y="201"/>
                  </a:lnTo>
                  <a:lnTo>
                    <a:pt x="51" y="215"/>
                  </a:lnTo>
                  <a:lnTo>
                    <a:pt x="58" y="23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9" name="Freeform 17"/>
            <p:cNvSpPr>
              <a:spLocks noChangeAspect="1"/>
            </p:cNvSpPr>
            <p:nvPr userDrawn="1"/>
          </p:nvSpPr>
          <p:spPr bwMode="black">
            <a:xfrm>
              <a:off x="4502" y="3717"/>
              <a:ext cx="203" cy="286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433" y="0"/>
                </a:cxn>
                <a:cxn ang="0">
                  <a:pos x="506" y="0"/>
                </a:cxn>
                <a:cxn ang="0">
                  <a:pos x="614" y="0"/>
                </a:cxn>
                <a:cxn ang="0">
                  <a:pos x="714" y="0"/>
                </a:cxn>
                <a:cxn ang="0">
                  <a:pos x="767" y="0"/>
                </a:cxn>
                <a:cxn ang="0">
                  <a:pos x="784" y="2"/>
                </a:cxn>
                <a:cxn ang="0">
                  <a:pos x="719" y="18"/>
                </a:cxn>
                <a:cxn ang="0">
                  <a:pos x="657" y="40"/>
                </a:cxn>
                <a:cxn ang="0">
                  <a:pos x="600" y="69"/>
                </a:cxn>
                <a:cxn ang="0">
                  <a:pos x="546" y="103"/>
                </a:cxn>
                <a:cxn ang="0">
                  <a:pos x="496" y="144"/>
                </a:cxn>
                <a:cxn ang="0">
                  <a:pos x="452" y="190"/>
                </a:cxn>
                <a:cxn ang="0">
                  <a:pos x="413" y="239"/>
                </a:cxn>
                <a:cxn ang="0">
                  <a:pos x="379" y="293"/>
                </a:cxn>
                <a:cxn ang="0">
                  <a:pos x="351" y="351"/>
                </a:cxn>
                <a:cxn ang="0">
                  <a:pos x="330" y="412"/>
                </a:cxn>
                <a:cxn ang="0">
                  <a:pos x="315" y="475"/>
                </a:cxn>
                <a:cxn ang="0">
                  <a:pos x="308" y="541"/>
                </a:cxn>
                <a:cxn ang="0">
                  <a:pos x="307" y="603"/>
                </a:cxn>
                <a:cxn ang="0">
                  <a:pos x="313" y="685"/>
                </a:cxn>
                <a:cxn ang="0">
                  <a:pos x="334" y="729"/>
                </a:cxn>
                <a:cxn ang="0">
                  <a:pos x="422" y="729"/>
                </a:cxn>
                <a:cxn ang="0">
                  <a:pos x="527" y="729"/>
                </a:cxn>
                <a:cxn ang="0">
                  <a:pos x="577" y="730"/>
                </a:cxn>
                <a:cxn ang="0">
                  <a:pos x="637" y="751"/>
                </a:cxn>
                <a:cxn ang="0">
                  <a:pos x="688" y="791"/>
                </a:cxn>
                <a:cxn ang="0">
                  <a:pos x="728" y="847"/>
                </a:cxn>
                <a:cxn ang="0">
                  <a:pos x="747" y="915"/>
                </a:cxn>
                <a:cxn ang="0">
                  <a:pos x="745" y="976"/>
                </a:cxn>
                <a:cxn ang="0">
                  <a:pos x="719" y="1041"/>
                </a:cxn>
                <a:cxn ang="0">
                  <a:pos x="676" y="1089"/>
                </a:cxn>
                <a:cxn ang="0">
                  <a:pos x="619" y="1120"/>
                </a:cxn>
                <a:cxn ang="0">
                  <a:pos x="556" y="1132"/>
                </a:cxn>
                <a:cxn ang="0">
                  <a:pos x="527" y="1132"/>
                </a:cxn>
                <a:cxn ang="0">
                  <a:pos x="438" y="1132"/>
                </a:cxn>
                <a:cxn ang="0">
                  <a:pos x="329" y="1132"/>
                </a:cxn>
                <a:cxn ang="0">
                  <a:pos x="240" y="1132"/>
                </a:cxn>
                <a:cxn ang="0">
                  <a:pos x="209" y="1132"/>
                </a:cxn>
                <a:cxn ang="0">
                  <a:pos x="133" y="1132"/>
                </a:cxn>
                <a:cxn ang="0">
                  <a:pos x="30" y="1132"/>
                </a:cxn>
                <a:cxn ang="0">
                  <a:pos x="0" y="1130"/>
                </a:cxn>
                <a:cxn ang="0">
                  <a:pos x="0" y="1102"/>
                </a:cxn>
                <a:cxn ang="0">
                  <a:pos x="0" y="1046"/>
                </a:cxn>
                <a:cxn ang="0">
                  <a:pos x="0" y="968"/>
                </a:cxn>
                <a:cxn ang="0">
                  <a:pos x="0" y="875"/>
                </a:cxn>
                <a:cxn ang="0">
                  <a:pos x="0" y="771"/>
                </a:cxn>
                <a:cxn ang="0">
                  <a:pos x="0" y="667"/>
                </a:cxn>
                <a:cxn ang="0">
                  <a:pos x="0" y="563"/>
                </a:cxn>
                <a:cxn ang="0">
                  <a:pos x="0" y="470"/>
                </a:cxn>
                <a:cxn ang="0">
                  <a:pos x="0" y="392"/>
                </a:cxn>
                <a:cxn ang="0">
                  <a:pos x="0" y="336"/>
                </a:cxn>
                <a:cxn ang="0">
                  <a:pos x="0" y="308"/>
                </a:cxn>
                <a:cxn ang="0">
                  <a:pos x="3" y="261"/>
                </a:cxn>
                <a:cxn ang="0">
                  <a:pos x="19" y="198"/>
                </a:cxn>
                <a:cxn ang="0">
                  <a:pos x="47" y="141"/>
                </a:cxn>
                <a:cxn ang="0">
                  <a:pos x="85" y="92"/>
                </a:cxn>
                <a:cxn ang="0">
                  <a:pos x="133" y="52"/>
                </a:cxn>
                <a:cxn ang="0">
                  <a:pos x="189" y="22"/>
                </a:cxn>
                <a:cxn ang="0">
                  <a:pos x="251" y="4"/>
                </a:cxn>
                <a:cxn ang="0">
                  <a:pos x="307" y="0"/>
                </a:cxn>
              </a:cxnLst>
              <a:rect l="0" t="0" r="r" b="b"/>
              <a:pathLst>
                <a:path w="806" h="1132">
                  <a:moveTo>
                    <a:pt x="307" y="0"/>
                  </a:moveTo>
                  <a:lnTo>
                    <a:pt x="312" y="0"/>
                  </a:lnTo>
                  <a:lnTo>
                    <a:pt x="324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6" y="0"/>
                  </a:lnTo>
                  <a:lnTo>
                    <a:pt x="404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7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1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90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58" y="0"/>
                  </a:lnTo>
                  <a:lnTo>
                    <a:pt x="577" y="0"/>
                  </a:lnTo>
                  <a:lnTo>
                    <a:pt x="595" y="0"/>
                  </a:lnTo>
                  <a:lnTo>
                    <a:pt x="614" y="0"/>
                  </a:lnTo>
                  <a:lnTo>
                    <a:pt x="632" y="0"/>
                  </a:lnTo>
                  <a:lnTo>
                    <a:pt x="649" y="0"/>
                  </a:lnTo>
                  <a:lnTo>
                    <a:pt x="667" y="0"/>
                  </a:lnTo>
                  <a:lnTo>
                    <a:pt x="684" y="0"/>
                  </a:lnTo>
                  <a:lnTo>
                    <a:pt x="699" y="0"/>
                  </a:lnTo>
                  <a:lnTo>
                    <a:pt x="714" y="0"/>
                  </a:lnTo>
                  <a:lnTo>
                    <a:pt x="726" y="0"/>
                  </a:lnTo>
                  <a:lnTo>
                    <a:pt x="739" y="0"/>
                  </a:lnTo>
                  <a:lnTo>
                    <a:pt x="748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77" y="0"/>
                  </a:lnTo>
                  <a:lnTo>
                    <a:pt x="797" y="0"/>
                  </a:lnTo>
                  <a:lnTo>
                    <a:pt x="806" y="0"/>
                  </a:lnTo>
                  <a:lnTo>
                    <a:pt x="794" y="1"/>
                  </a:lnTo>
                  <a:lnTo>
                    <a:pt x="784" y="2"/>
                  </a:lnTo>
                  <a:lnTo>
                    <a:pt x="772" y="4"/>
                  </a:lnTo>
                  <a:lnTo>
                    <a:pt x="762" y="7"/>
                  </a:lnTo>
                  <a:lnTo>
                    <a:pt x="751" y="9"/>
                  </a:lnTo>
                  <a:lnTo>
                    <a:pt x="740" y="12"/>
                  </a:lnTo>
                  <a:lnTo>
                    <a:pt x="730" y="15"/>
                  </a:lnTo>
                  <a:lnTo>
                    <a:pt x="719" y="18"/>
                  </a:lnTo>
                  <a:lnTo>
                    <a:pt x="708" y="20"/>
                  </a:lnTo>
                  <a:lnTo>
                    <a:pt x="698" y="24"/>
                  </a:lnTo>
                  <a:lnTo>
                    <a:pt x="687" y="29"/>
                  </a:lnTo>
                  <a:lnTo>
                    <a:pt x="678" y="32"/>
                  </a:lnTo>
                  <a:lnTo>
                    <a:pt x="668" y="35"/>
                  </a:lnTo>
                  <a:lnTo>
                    <a:pt x="657" y="40"/>
                  </a:lnTo>
                  <a:lnTo>
                    <a:pt x="648" y="45"/>
                  </a:lnTo>
                  <a:lnTo>
                    <a:pt x="638" y="49"/>
                  </a:lnTo>
                  <a:lnTo>
                    <a:pt x="628" y="54"/>
                  </a:lnTo>
                  <a:lnTo>
                    <a:pt x="618" y="58"/>
                  </a:lnTo>
                  <a:lnTo>
                    <a:pt x="609" y="63"/>
                  </a:lnTo>
                  <a:lnTo>
                    <a:pt x="600" y="69"/>
                  </a:lnTo>
                  <a:lnTo>
                    <a:pt x="590" y="75"/>
                  </a:lnTo>
                  <a:lnTo>
                    <a:pt x="581" y="79"/>
                  </a:lnTo>
                  <a:lnTo>
                    <a:pt x="572" y="85"/>
                  </a:lnTo>
                  <a:lnTo>
                    <a:pt x="563" y="92"/>
                  </a:lnTo>
                  <a:lnTo>
                    <a:pt x="555" y="98"/>
                  </a:lnTo>
                  <a:lnTo>
                    <a:pt x="546" y="103"/>
                  </a:lnTo>
                  <a:lnTo>
                    <a:pt x="538" y="110"/>
                  </a:lnTo>
                  <a:lnTo>
                    <a:pt x="528" y="116"/>
                  </a:lnTo>
                  <a:lnTo>
                    <a:pt x="520" y="123"/>
                  </a:lnTo>
                  <a:lnTo>
                    <a:pt x="512" y="130"/>
                  </a:lnTo>
                  <a:lnTo>
                    <a:pt x="504" y="137"/>
                  </a:lnTo>
                  <a:lnTo>
                    <a:pt x="496" y="144"/>
                  </a:lnTo>
                  <a:lnTo>
                    <a:pt x="489" y="152"/>
                  </a:lnTo>
                  <a:lnTo>
                    <a:pt x="481" y="159"/>
                  </a:lnTo>
                  <a:lnTo>
                    <a:pt x="474" y="167"/>
                  </a:lnTo>
                  <a:lnTo>
                    <a:pt x="466" y="174"/>
                  </a:lnTo>
                  <a:lnTo>
                    <a:pt x="459" y="182"/>
                  </a:lnTo>
                  <a:lnTo>
                    <a:pt x="452" y="190"/>
                  </a:lnTo>
                  <a:lnTo>
                    <a:pt x="445" y="198"/>
                  </a:lnTo>
                  <a:lnTo>
                    <a:pt x="438" y="206"/>
                  </a:lnTo>
                  <a:lnTo>
                    <a:pt x="432" y="214"/>
                  </a:lnTo>
                  <a:lnTo>
                    <a:pt x="426" y="222"/>
                  </a:lnTo>
                  <a:lnTo>
                    <a:pt x="419" y="231"/>
                  </a:lnTo>
                  <a:lnTo>
                    <a:pt x="413" y="239"/>
                  </a:lnTo>
                  <a:lnTo>
                    <a:pt x="406" y="249"/>
                  </a:lnTo>
                  <a:lnTo>
                    <a:pt x="400" y="258"/>
                  </a:lnTo>
                  <a:lnTo>
                    <a:pt x="395" y="266"/>
                  </a:lnTo>
                  <a:lnTo>
                    <a:pt x="390" y="275"/>
                  </a:lnTo>
                  <a:lnTo>
                    <a:pt x="384" y="284"/>
                  </a:lnTo>
                  <a:lnTo>
                    <a:pt x="379" y="293"/>
                  </a:lnTo>
                  <a:lnTo>
                    <a:pt x="374" y="303"/>
                  </a:lnTo>
                  <a:lnTo>
                    <a:pt x="369" y="313"/>
                  </a:lnTo>
                  <a:lnTo>
                    <a:pt x="365" y="322"/>
                  </a:lnTo>
                  <a:lnTo>
                    <a:pt x="360" y="331"/>
                  </a:lnTo>
                  <a:lnTo>
                    <a:pt x="356" y="342"/>
                  </a:lnTo>
                  <a:lnTo>
                    <a:pt x="351" y="351"/>
                  </a:lnTo>
                  <a:lnTo>
                    <a:pt x="348" y="361"/>
                  </a:lnTo>
                  <a:lnTo>
                    <a:pt x="344" y="372"/>
                  </a:lnTo>
                  <a:lnTo>
                    <a:pt x="339" y="382"/>
                  </a:lnTo>
                  <a:lnTo>
                    <a:pt x="336" y="391"/>
                  </a:lnTo>
                  <a:lnTo>
                    <a:pt x="334" y="402"/>
                  </a:lnTo>
                  <a:lnTo>
                    <a:pt x="330" y="412"/>
                  </a:lnTo>
                  <a:lnTo>
                    <a:pt x="327" y="422"/>
                  </a:lnTo>
                  <a:lnTo>
                    <a:pt x="324" y="433"/>
                  </a:lnTo>
                  <a:lnTo>
                    <a:pt x="322" y="444"/>
                  </a:lnTo>
                  <a:lnTo>
                    <a:pt x="320" y="455"/>
                  </a:lnTo>
                  <a:lnTo>
                    <a:pt x="318" y="465"/>
                  </a:lnTo>
                  <a:lnTo>
                    <a:pt x="315" y="475"/>
                  </a:lnTo>
                  <a:lnTo>
                    <a:pt x="314" y="487"/>
                  </a:lnTo>
                  <a:lnTo>
                    <a:pt x="312" y="497"/>
                  </a:lnTo>
                  <a:lnTo>
                    <a:pt x="311" y="509"/>
                  </a:lnTo>
                  <a:lnTo>
                    <a:pt x="310" y="519"/>
                  </a:lnTo>
                  <a:lnTo>
                    <a:pt x="308" y="531"/>
                  </a:lnTo>
                  <a:lnTo>
                    <a:pt x="308" y="541"/>
                  </a:lnTo>
                  <a:lnTo>
                    <a:pt x="307" y="553"/>
                  </a:lnTo>
                  <a:lnTo>
                    <a:pt x="307" y="564"/>
                  </a:lnTo>
                  <a:lnTo>
                    <a:pt x="307" y="576"/>
                  </a:lnTo>
                  <a:lnTo>
                    <a:pt x="307" y="576"/>
                  </a:lnTo>
                  <a:lnTo>
                    <a:pt x="307" y="589"/>
                  </a:lnTo>
                  <a:lnTo>
                    <a:pt x="307" y="603"/>
                  </a:lnTo>
                  <a:lnTo>
                    <a:pt x="307" y="618"/>
                  </a:lnTo>
                  <a:lnTo>
                    <a:pt x="307" y="632"/>
                  </a:lnTo>
                  <a:lnTo>
                    <a:pt x="308" y="646"/>
                  </a:lnTo>
                  <a:lnTo>
                    <a:pt x="310" y="659"/>
                  </a:lnTo>
                  <a:lnTo>
                    <a:pt x="311" y="672"/>
                  </a:lnTo>
                  <a:lnTo>
                    <a:pt x="313" y="685"/>
                  </a:lnTo>
                  <a:lnTo>
                    <a:pt x="315" y="697"/>
                  </a:lnTo>
                  <a:lnTo>
                    <a:pt x="318" y="708"/>
                  </a:lnTo>
                  <a:lnTo>
                    <a:pt x="322" y="718"/>
                  </a:lnTo>
                  <a:lnTo>
                    <a:pt x="326" y="729"/>
                  </a:lnTo>
                  <a:lnTo>
                    <a:pt x="328" y="729"/>
                  </a:lnTo>
                  <a:lnTo>
                    <a:pt x="334" y="729"/>
                  </a:lnTo>
                  <a:lnTo>
                    <a:pt x="343" y="729"/>
                  </a:lnTo>
                  <a:lnTo>
                    <a:pt x="356" y="729"/>
                  </a:lnTo>
                  <a:lnTo>
                    <a:pt x="369" y="729"/>
                  </a:lnTo>
                  <a:lnTo>
                    <a:pt x="386" y="729"/>
                  </a:lnTo>
                  <a:lnTo>
                    <a:pt x="404" y="729"/>
                  </a:lnTo>
                  <a:lnTo>
                    <a:pt x="422" y="729"/>
                  </a:lnTo>
                  <a:lnTo>
                    <a:pt x="441" y="729"/>
                  </a:lnTo>
                  <a:lnTo>
                    <a:pt x="460" y="729"/>
                  </a:lnTo>
                  <a:lnTo>
                    <a:pt x="479" y="729"/>
                  </a:lnTo>
                  <a:lnTo>
                    <a:pt x="497" y="729"/>
                  </a:lnTo>
                  <a:lnTo>
                    <a:pt x="513" y="729"/>
                  </a:lnTo>
                  <a:lnTo>
                    <a:pt x="527" y="729"/>
                  </a:lnTo>
                  <a:lnTo>
                    <a:pt x="540" y="729"/>
                  </a:lnTo>
                  <a:lnTo>
                    <a:pt x="549" y="729"/>
                  </a:lnTo>
                  <a:lnTo>
                    <a:pt x="555" y="729"/>
                  </a:lnTo>
                  <a:lnTo>
                    <a:pt x="556" y="729"/>
                  </a:lnTo>
                  <a:lnTo>
                    <a:pt x="566" y="729"/>
                  </a:lnTo>
                  <a:lnTo>
                    <a:pt x="577" y="730"/>
                  </a:lnTo>
                  <a:lnTo>
                    <a:pt x="587" y="732"/>
                  </a:lnTo>
                  <a:lnTo>
                    <a:pt x="597" y="735"/>
                  </a:lnTo>
                  <a:lnTo>
                    <a:pt x="608" y="737"/>
                  </a:lnTo>
                  <a:lnTo>
                    <a:pt x="617" y="741"/>
                  </a:lnTo>
                  <a:lnTo>
                    <a:pt x="627" y="745"/>
                  </a:lnTo>
                  <a:lnTo>
                    <a:pt x="637" y="751"/>
                  </a:lnTo>
                  <a:lnTo>
                    <a:pt x="646" y="755"/>
                  </a:lnTo>
                  <a:lnTo>
                    <a:pt x="655" y="762"/>
                  </a:lnTo>
                  <a:lnTo>
                    <a:pt x="664" y="768"/>
                  </a:lnTo>
                  <a:lnTo>
                    <a:pt x="672" y="776"/>
                  </a:lnTo>
                  <a:lnTo>
                    <a:pt x="680" y="783"/>
                  </a:lnTo>
                  <a:lnTo>
                    <a:pt x="688" y="791"/>
                  </a:lnTo>
                  <a:lnTo>
                    <a:pt x="696" y="799"/>
                  </a:lnTo>
                  <a:lnTo>
                    <a:pt x="703" y="808"/>
                  </a:lnTo>
                  <a:lnTo>
                    <a:pt x="710" y="817"/>
                  </a:lnTo>
                  <a:lnTo>
                    <a:pt x="716" y="827"/>
                  </a:lnTo>
                  <a:lnTo>
                    <a:pt x="722" y="837"/>
                  </a:lnTo>
                  <a:lnTo>
                    <a:pt x="728" y="847"/>
                  </a:lnTo>
                  <a:lnTo>
                    <a:pt x="732" y="858"/>
                  </a:lnTo>
                  <a:lnTo>
                    <a:pt x="737" y="869"/>
                  </a:lnTo>
                  <a:lnTo>
                    <a:pt x="740" y="881"/>
                  </a:lnTo>
                  <a:lnTo>
                    <a:pt x="743" y="892"/>
                  </a:lnTo>
                  <a:lnTo>
                    <a:pt x="745" y="904"/>
                  </a:lnTo>
                  <a:lnTo>
                    <a:pt x="747" y="915"/>
                  </a:lnTo>
                  <a:lnTo>
                    <a:pt x="748" y="928"/>
                  </a:lnTo>
                  <a:lnTo>
                    <a:pt x="748" y="940"/>
                  </a:lnTo>
                  <a:lnTo>
                    <a:pt x="748" y="940"/>
                  </a:lnTo>
                  <a:lnTo>
                    <a:pt x="748" y="952"/>
                  </a:lnTo>
                  <a:lnTo>
                    <a:pt x="747" y="965"/>
                  </a:lnTo>
                  <a:lnTo>
                    <a:pt x="745" y="976"/>
                  </a:lnTo>
                  <a:lnTo>
                    <a:pt x="743" y="988"/>
                  </a:lnTo>
                  <a:lnTo>
                    <a:pt x="739" y="999"/>
                  </a:lnTo>
                  <a:lnTo>
                    <a:pt x="736" y="1011"/>
                  </a:lnTo>
                  <a:lnTo>
                    <a:pt x="731" y="1021"/>
                  </a:lnTo>
                  <a:lnTo>
                    <a:pt x="725" y="1031"/>
                  </a:lnTo>
                  <a:lnTo>
                    <a:pt x="719" y="1041"/>
                  </a:lnTo>
                  <a:lnTo>
                    <a:pt x="714" y="1050"/>
                  </a:lnTo>
                  <a:lnTo>
                    <a:pt x="707" y="1059"/>
                  </a:lnTo>
                  <a:lnTo>
                    <a:pt x="700" y="1067"/>
                  </a:lnTo>
                  <a:lnTo>
                    <a:pt x="693" y="1075"/>
                  </a:lnTo>
                  <a:lnTo>
                    <a:pt x="685" y="1082"/>
                  </a:lnTo>
                  <a:lnTo>
                    <a:pt x="676" y="1089"/>
                  </a:lnTo>
                  <a:lnTo>
                    <a:pt x="668" y="1096"/>
                  </a:lnTo>
                  <a:lnTo>
                    <a:pt x="658" y="1102"/>
                  </a:lnTo>
                  <a:lnTo>
                    <a:pt x="649" y="1108"/>
                  </a:lnTo>
                  <a:lnTo>
                    <a:pt x="639" y="1112"/>
                  </a:lnTo>
                  <a:lnTo>
                    <a:pt x="630" y="1117"/>
                  </a:lnTo>
                  <a:lnTo>
                    <a:pt x="619" y="1120"/>
                  </a:lnTo>
                  <a:lnTo>
                    <a:pt x="609" y="1124"/>
                  </a:lnTo>
                  <a:lnTo>
                    <a:pt x="599" y="1127"/>
                  </a:lnTo>
                  <a:lnTo>
                    <a:pt x="588" y="1128"/>
                  </a:lnTo>
                  <a:lnTo>
                    <a:pt x="578" y="1131"/>
                  </a:lnTo>
                  <a:lnTo>
                    <a:pt x="567" y="1132"/>
                  </a:lnTo>
                  <a:lnTo>
                    <a:pt x="556" y="1132"/>
                  </a:lnTo>
                  <a:lnTo>
                    <a:pt x="556" y="1132"/>
                  </a:lnTo>
                  <a:lnTo>
                    <a:pt x="555" y="1132"/>
                  </a:lnTo>
                  <a:lnTo>
                    <a:pt x="551" y="1132"/>
                  </a:lnTo>
                  <a:lnTo>
                    <a:pt x="546" y="1132"/>
                  </a:lnTo>
                  <a:lnTo>
                    <a:pt x="538" y="1132"/>
                  </a:lnTo>
                  <a:lnTo>
                    <a:pt x="527" y="1132"/>
                  </a:lnTo>
                  <a:lnTo>
                    <a:pt x="516" y="1132"/>
                  </a:lnTo>
                  <a:lnTo>
                    <a:pt x="503" y="1132"/>
                  </a:lnTo>
                  <a:lnTo>
                    <a:pt x="488" y="1132"/>
                  </a:lnTo>
                  <a:lnTo>
                    <a:pt x="472" y="1132"/>
                  </a:lnTo>
                  <a:lnTo>
                    <a:pt x="456" y="1132"/>
                  </a:lnTo>
                  <a:lnTo>
                    <a:pt x="438" y="1132"/>
                  </a:lnTo>
                  <a:lnTo>
                    <a:pt x="420" y="1132"/>
                  </a:lnTo>
                  <a:lnTo>
                    <a:pt x="403" y="1132"/>
                  </a:lnTo>
                  <a:lnTo>
                    <a:pt x="383" y="1132"/>
                  </a:lnTo>
                  <a:lnTo>
                    <a:pt x="365" y="1132"/>
                  </a:lnTo>
                  <a:lnTo>
                    <a:pt x="348" y="1132"/>
                  </a:lnTo>
                  <a:lnTo>
                    <a:pt x="329" y="1132"/>
                  </a:lnTo>
                  <a:lnTo>
                    <a:pt x="312" y="1132"/>
                  </a:lnTo>
                  <a:lnTo>
                    <a:pt x="296" y="1132"/>
                  </a:lnTo>
                  <a:lnTo>
                    <a:pt x="280" y="1132"/>
                  </a:lnTo>
                  <a:lnTo>
                    <a:pt x="265" y="1132"/>
                  </a:lnTo>
                  <a:lnTo>
                    <a:pt x="252" y="1132"/>
                  </a:lnTo>
                  <a:lnTo>
                    <a:pt x="240" y="1132"/>
                  </a:lnTo>
                  <a:lnTo>
                    <a:pt x="230" y="1132"/>
                  </a:lnTo>
                  <a:lnTo>
                    <a:pt x="222" y="1132"/>
                  </a:lnTo>
                  <a:lnTo>
                    <a:pt x="216" y="1132"/>
                  </a:lnTo>
                  <a:lnTo>
                    <a:pt x="213" y="1132"/>
                  </a:lnTo>
                  <a:lnTo>
                    <a:pt x="210" y="1132"/>
                  </a:lnTo>
                  <a:lnTo>
                    <a:pt x="209" y="1132"/>
                  </a:lnTo>
                  <a:lnTo>
                    <a:pt x="202" y="1132"/>
                  </a:lnTo>
                  <a:lnTo>
                    <a:pt x="193" y="1132"/>
                  </a:lnTo>
                  <a:lnTo>
                    <a:pt x="182" y="1132"/>
                  </a:lnTo>
                  <a:lnTo>
                    <a:pt x="167" y="1132"/>
                  </a:lnTo>
                  <a:lnTo>
                    <a:pt x="151" y="1132"/>
                  </a:lnTo>
                  <a:lnTo>
                    <a:pt x="133" y="1132"/>
                  </a:lnTo>
                  <a:lnTo>
                    <a:pt x="115" y="1132"/>
                  </a:lnTo>
                  <a:lnTo>
                    <a:pt x="96" y="1132"/>
                  </a:lnTo>
                  <a:lnTo>
                    <a:pt x="78" y="1132"/>
                  </a:lnTo>
                  <a:lnTo>
                    <a:pt x="61" y="1132"/>
                  </a:lnTo>
                  <a:lnTo>
                    <a:pt x="43" y="1132"/>
                  </a:lnTo>
                  <a:lnTo>
                    <a:pt x="30" y="1132"/>
                  </a:lnTo>
                  <a:lnTo>
                    <a:pt x="17" y="1132"/>
                  </a:lnTo>
                  <a:lnTo>
                    <a:pt x="8" y="1132"/>
                  </a:lnTo>
                  <a:lnTo>
                    <a:pt x="2" y="1132"/>
                  </a:lnTo>
                  <a:lnTo>
                    <a:pt x="0" y="1132"/>
                  </a:lnTo>
                  <a:lnTo>
                    <a:pt x="0" y="1131"/>
                  </a:lnTo>
                  <a:lnTo>
                    <a:pt x="0" y="1130"/>
                  </a:lnTo>
                  <a:lnTo>
                    <a:pt x="0" y="1127"/>
                  </a:lnTo>
                  <a:lnTo>
                    <a:pt x="0" y="1124"/>
                  </a:lnTo>
                  <a:lnTo>
                    <a:pt x="0" y="1119"/>
                  </a:lnTo>
                  <a:lnTo>
                    <a:pt x="0" y="1115"/>
                  </a:lnTo>
                  <a:lnTo>
                    <a:pt x="0" y="1109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0" y="1086"/>
                  </a:lnTo>
                  <a:lnTo>
                    <a:pt x="0" y="1077"/>
                  </a:lnTo>
                  <a:lnTo>
                    <a:pt x="0" y="1067"/>
                  </a:lnTo>
                  <a:lnTo>
                    <a:pt x="0" y="1057"/>
                  </a:lnTo>
                  <a:lnTo>
                    <a:pt x="0" y="1046"/>
                  </a:lnTo>
                  <a:lnTo>
                    <a:pt x="0" y="1034"/>
                  </a:lnTo>
                  <a:lnTo>
                    <a:pt x="0" y="1022"/>
                  </a:lnTo>
                  <a:lnTo>
                    <a:pt x="0" y="1010"/>
                  </a:lnTo>
                  <a:lnTo>
                    <a:pt x="0" y="996"/>
                  </a:lnTo>
                  <a:lnTo>
                    <a:pt x="0" y="982"/>
                  </a:lnTo>
                  <a:lnTo>
                    <a:pt x="0" y="968"/>
                  </a:lnTo>
                  <a:lnTo>
                    <a:pt x="0" y="953"/>
                  </a:lnTo>
                  <a:lnTo>
                    <a:pt x="0" y="938"/>
                  </a:lnTo>
                  <a:lnTo>
                    <a:pt x="0" y="923"/>
                  </a:lnTo>
                  <a:lnTo>
                    <a:pt x="0" y="907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0" y="824"/>
                  </a:lnTo>
                  <a:lnTo>
                    <a:pt x="0" y="807"/>
                  </a:lnTo>
                  <a:lnTo>
                    <a:pt x="0" y="790"/>
                  </a:lnTo>
                  <a:lnTo>
                    <a:pt x="0" y="771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20"/>
                  </a:lnTo>
                  <a:lnTo>
                    <a:pt x="0" y="701"/>
                  </a:lnTo>
                  <a:lnTo>
                    <a:pt x="0" y="684"/>
                  </a:lnTo>
                  <a:lnTo>
                    <a:pt x="0" y="667"/>
                  </a:lnTo>
                  <a:lnTo>
                    <a:pt x="0" y="648"/>
                  </a:lnTo>
                  <a:lnTo>
                    <a:pt x="0" y="631"/>
                  </a:lnTo>
                  <a:lnTo>
                    <a:pt x="0" y="614"/>
                  </a:lnTo>
                  <a:lnTo>
                    <a:pt x="0" y="596"/>
                  </a:lnTo>
                  <a:lnTo>
                    <a:pt x="0" y="580"/>
                  </a:lnTo>
                  <a:lnTo>
                    <a:pt x="0" y="563"/>
                  </a:lnTo>
                  <a:lnTo>
                    <a:pt x="0" y="547"/>
                  </a:lnTo>
                  <a:lnTo>
                    <a:pt x="0" y="531"/>
                  </a:lnTo>
                  <a:lnTo>
                    <a:pt x="0" y="515"/>
                  </a:lnTo>
                  <a:lnTo>
                    <a:pt x="0" y="500"/>
                  </a:lnTo>
                  <a:lnTo>
                    <a:pt x="0" y="485"/>
                  </a:lnTo>
                  <a:lnTo>
                    <a:pt x="0" y="470"/>
                  </a:lnTo>
                  <a:lnTo>
                    <a:pt x="0" y="456"/>
                  </a:lnTo>
                  <a:lnTo>
                    <a:pt x="0" y="442"/>
                  </a:lnTo>
                  <a:lnTo>
                    <a:pt x="0" y="428"/>
                  </a:lnTo>
                  <a:lnTo>
                    <a:pt x="0" y="416"/>
                  </a:lnTo>
                  <a:lnTo>
                    <a:pt x="0" y="404"/>
                  </a:lnTo>
                  <a:lnTo>
                    <a:pt x="0" y="392"/>
                  </a:lnTo>
                  <a:lnTo>
                    <a:pt x="0" y="381"/>
                  </a:lnTo>
                  <a:lnTo>
                    <a:pt x="0" y="371"/>
                  </a:lnTo>
                  <a:lnTo>
                    <a:pt x="0" y="361"/>
                  </a:lnTo>
                  <a:lnTo>
                    <a:pt x="0" y="352"/>
                  </a:lnTo>
                  <a:lnTo>
                    <a:pt x="0" y="344"/>
                  </a:lnTo>
                  <a:lnTo>
                    <a:pt x="0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295"/>
                  </a:lnTo>
                  <a:lnTo>
                    <a:pt x="1" y="283"/>
                  </a:lnTo>
                  <a:lnTo>
                    <a:pt x="2" y="273"/>
                  </a:lnTo>
                  <a:lnTo>
                    <a:pt x="3" y="261"/>
                  </a:lnTo>
                  <a:lnTo>
                    <a:pt x="4" y="251"/>
                  </a:lnTo>
                  <a:lnTo>
                    <a:pt x="7" y="239"/>
                  </a:lnTo>
                  <a:lnTo>
                    <a:pt x="9" y="229"/>
                  </a:lnTo>
                  <a:lnTo>
                    <a:pt x="12" y="219"/>
                  </a:lnTo>
                  <a:lnTo>
                    <a:pt x="15" y="208"/>
                  </a:lnTo>
                  <a:lnTo>
                    <a:pt x="19" y="198"/>
                  </a:lnTo>
                  <a:lnTo>
                    <a:pt x="23" y="187"/>
                  </a:lnTo>
                  <a:lnTo>
                    <a:pt x="26" y="178"/>
                  </a:lnTo>
                  <a:lnTo>
                    <a:pt x="31" y="169"/>
                  </a:lnTo>
                  <a:lnTo>
                    <a:pt x="37" y="159"/>
                  </a:lnTo>
                  <a:lnTo>
                    <a:pt x="41" y="149"/>
                  </a:lnTo>
                  <a:lnTo>
                    <a:pt x="47" y="141"/>
                  </a:lnTo>
                  <a:lnTo>
                    <a:pt x="53" y="132"/>
                  </a:lnTo>
                  <a:lnTo>
                    <a:pt x="58" y="124"/>
                  </a:lnTo>
                  <a:lnTo>
                    <a:pt x="64" y="115"/>
                  </a:lnTo>
                  <a:lnTo>
                    <a:pt x="71" y="10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92" y="84"/>
                  </a:lnTo>
                  <a:lnTo>
                    <a:pt x="100" y="77"/>
                  </a:lnTo>
                  <a:lnTo>
                    <a:pt x="108" y="70"/>
                  </a:lnTo>
                  <a:lnTo>
                    <a:pt x="116" y="64"/>
                  </a:lnTo>
                  <a:lnTo>
                    <a:pt x="124" y="57"/>
                  </a:lnTo>
                  <a:lnTo>
                    <a:pt x="133" y="52"/>
                  </a:lnTo>
                  <a:lnTo>
                    <a:pt x="141" y="46"/>
                  </a:lnTo>
                  <a:lnTo>
                    <a:pt x="151" y="40"/>
                  </a:lnTo>
                  <a:lnTo>
                    <a:pt x="160" y="35"/>
                  </a:lnTo>
                  <a:lnTo>
                    <a:pt x="169" y="31"/>
                  </a:lnTo>
                  <a:lnTo>
                    <a:pt x="179" y="26"/>
                  </a:lnTo>
                  <a:lnTo>
                    <a:pt x="189" y="22"/>
                  </a:lnTo>
                  <a:lnTo>
                    <a:pt x="199" y="18"/>
                  </a:lnTo>
                  <a:lnTo>
                    <a:pt x="208" y="15"/>
                  </a:lnTo>
                  <a:lnTo>
                    <a:pt x="219" y="11"/>
                  </a:lnTo>
                  <a:lnTo>
                    <a:pt x="230" y="9"/>
                  </a:lnTo>
                  <a:lnTo>
                    <a:pt x="240" y="7"/>
                  </a:lnTo>
                  <a:lnTo>
                    <a:pt x="251" y="4"/>
                  </a:lnTo>
                  <a:lnTo>
                    <a:pt x="262" y="2"/>
                  </a:lnTo>
                  <a:lnTo>
                    <a:pt x="273" y="1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10" name="Freeform 18"/>
            <p:cNvSpPr>
              <a:spLocks noChangeAspect="1"/>
            </p:cNvSpPr>
            <p:nvPr userDrawn="1"/>
          </p:nvSpPr>
          <p:spPr bwMode="black">
            <a:xfrm>
              <a:off x="4750" y="3717"/>
              <a:ext cx="203" cy="286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63" y="0"/>
                </a:cxn>
                <a:cxn ang="0">
                  <a:pos x="310" y="0"/>
                </a:cxn>
                <a:cxn ang="0">
                  <a:pos x="211" y="0"/>
                </a:cxn>
                <a:cxn ang="0">
                  <a:pos x="107" y="0"/>
                </a:cxn>
                <a:cxn ang="0">
                  <a:pos x="44" y="0"/>
                </a:cxn>
                <a:cxn ang="0">
                  <a:pos x="11" y="1"/>
                </a:cxn>
                <a:cxn ang="0">
                  <a:pos x="73" y="15"/>
                </a:cxn>
                <a:cxn ang="0">
                  <a:pos x="134" y="37"/>
                </a:cxn>
                <a:cxn ang="0">
                  <a:pos x="191" y="65"/>
                </a:cxn>
                <a:cxn ang="0">
                  <a:pos x="245" y="100"/>
                </a:cxn>
                <a:cxn ang="0">
                  <a:pos x="296" y="140"/>
                </a:cxn>
                <a:cxn ang="0">
                  <a:pos x="343" y="185"/>
                </a:cxn>
                <a:cxn ang="0">
                  <a:pos x="385" y="236"/>
                </a:cxn>
                <a:cxn ang="0">
                  <a:pos x="420" y="290"/>
                </a:cxn>
                <a:cxn ang="0">
                  <a:pos x="450" y="349"/>
                </a:cxn>
                <a:cxn ang="0">
                  <a:pos x="473" y="411"/>
                </a:cxn>
                <a:cxn ang="0">
                  <a:pos x="490" y="474"/>
                </a:cxn>
                <a:cxn ang="0">
                  <a:pos x="498" y="541"/>
                </a:cxn>
                <a:cxn ang="0">
                  <a:pos x="498" y="603"/>
                </a:cxn>
                <a:cxn ang="0">
                  <a:pos x="485" y="685"/>
                </a:cxn>
                <a:cxn ang="0">
                  <a:pos x="472" y="729"/>
                </a:cxn>
                <a:cxn ang="0">
                  <a:pos x="384" y="729"/>
                </a:cxn>
                <a:cxn ang="0">
                  <a:pos x="279" y="729"/>
                </a:cxn>
                <a:cxn ang="0">
                  <a:pos x="227" y="730"/>
                </a:cxn>
                <a:cxn ang="0">
                  <a:pos x="163" y="747"/>
                </a:cxn>
                <a:cxn ang="0">
                  <a:pos x="108" y="784"/>
                </a:cxn>
                <a:cxn ang="0">
                  <a:pos x="67" y="834"/>
                </a:cxn>
                <a:cxn ang="0">
                  <a:pos x="43" y="895"/>
                </a:cxn>
                <a:cxn ang="0">
                  <a:pos x="39" y="963"/>
                </a:cxn>
                <a:cxn ang="0">
                  <a:pos x="59" y="1026"/>
                </a:cxn>
                <a:cxn ang="0">
                  <a:pos x="97" y="1075"/>
                </a:cxn>
                <a:cxn ang="0">
                  <a:pos x="150" y="1111"/>
                </a:cxn>
                <a:cxn ang="0">
                  <a:pos x="214" y="1130"/>
                </a:cxn>
                <a:cxn ang="0">
                  <a:pos x="260" y="1132"/>
                </a:cxn>
                <a:cxn ang="0">
                  <a:pos x="334" y="1132"/>
                </a:cxn>
                <a:cxn ang="0">
                  <a:pos x="441" y="1132"/>
                </a:cxn>
                <a:cxn ang="0">
                  <a:pos x="541" y="1132"/>
                </a:cxn>
                <a:cxn ang="0">
                  <a:pos x="593" y="1132"/>
                </a:cxn>
                <a:cxn ang="0">
                  <a:pos x="639" y="1132"/>
                </a:cxn>
                <a:cxn ang="0">
                  <a:pos x="745" y="1132"/>
                </a:cxn>
                <a:cxn ang="0">
                  <a:pos x="806" y="1132"/>
                </a:cxn>
                <a:cxn ang="0">
                  <a:pos x="806" y="1115"/>
                </a:cxn>
                <a:cxn ang="0">
                  <a:pos x="806" y="1067"/>
                </a:cxn>
                <a:cxn ang="0">
                  <a:pos x="806" y="996"/>
                </a:cxn>
                <a:cxn ang="0">
                  <a:pos x="806" y="907"/>
                </a:cxn>
                <a:cxn ang="0">
                  <a:pos x="806" y="807"/>
                </a:cxn>
                <a:cxn ang="0">
                  <a:pos x="806" y="701"/>
                </a:cxn>
                <a:cxn ang="0">
                  <a:pos x="806" y="596"/>
                </a:cxn>
                <a:cxn ang="0">
                  <a:pos x="806" y="500"/>
                </a:cxn>
                <a:cxn ang="0">
                  <a:pos x="806" y="416"/>
                </a:cxn>
                <a:cxn ang="0">
                  <a:pos x="806" y="352"/>
                </a:cxn>
                <a:cxn ang="0">
                  <a:pos x="806" y="314"/>
                </a:cxn>
                <a:cxn ang="0">
                  <a:pos x="805" y="283"/>
                </a:cxn>
                <a:cxn ang="0">
                  <a:pos x="794" y="219"/>
                </a:cxn>
                <a:cxn ang="0">
                  <a:pos x="769" y="159"/>
                </a:cxn>
                <a:cxn ang="0">
                  <a:pos x="735" y="107"/>
                </a:cxn>
                <a:cxn ang="0">
                  <a:pos x="690" y="64"/>
                </a:cxn>
                <a:cxn ang="0">
                  <a:pos x="637" y="31"/>
                </a:cxn>
                <a:cxn ang="0">
                  <a:pos x="576" y="9"/>
                </a:cxn>
                <a:cxn ang="0">
                  <a:pos x="510" y="0"/>
                </a:cxn>
              </a:cxnLst>
              <a:rect l="0" t="0" r="r" b="b"/>
              <a:pathLst>
                <a:path w="806" h="1132">
                  <a:moveTo>
                    <a:pt x="499" y="0"/>
                  </a:moveTo>
                  <a:lnTo>
                    <a:pt x="495" y="0"/>
                  </a:lnTo>
                  <a:lnTo>
                    <a:pt x="485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32" y="0"/>
                  </a:lnTo>
                  <a:lnTo>
                    <a:pt x="412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69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324" y="0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11" y="0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7" y="0"/>
                  </a:lnTo>
                  <a:lnTo>
                    <a:pt x="139" y="0"/>
                  </a:lnTo>
                  <a:lnTo>
                    <a:pt x="123" y="0"/>
                  </a:lnTo>
                  <a:lnTo>
                    <a:pt x="107" y="0"/>
                  </a:ln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2" y="9"/>
                  </a:lnTo>
                  <a:lnTo>
                    <a:pt x="62" y="12"/>
                  </a:lnTo>
                  <a:lnTo>
                    <a:pt x="73" y="15"/>
                  </a:lnTo>
                  <a:lnTo>
                    <a:pt x="83" y="18"/>
                  </a:lnTo>
                  <a:lnTo>
                    <a:pt x="93" y="22"/>
                  </a:lnTo>
                  <a:lnTo>
                    <a:pt x="104" y="25"/>
                  </a:lnTo>
                  <a:lnTo>
                    <a:pt x="114" y="29"/>
                  </a:lnTo>
                  <a:lnTo>
                    <a:pt x="123" y="32"/>
                  </a:lnTo>
                  <a:lnTo>
                    <a:pt x="134" y="37"/>
                  </a:lnTo>
                  <a:lnTo>
                    <a:pt x="143" y="41"/>
                  </a:lnTo>
                  <a:lnTo>
                    <a:pt x="153" y="46"/>
                  </a:lnTo>
                  <a:lnTo>
                    <a:pt x="163" y="50"/>
                  </a:lnTo>
                  <a:lnTo>
                    <a:pt x="173" y="55"/>
                  </a:lnTo>
                  <a:lnTo>
                    <a:pt x="182" y="60"/>
                  </a:lnTo>
                  <a:lnTo>
                    <a:pt x="191" y="65"/>
                  </a:lnTo>
                  <a:lnTo>
                    <a:pt x="201" y="70"/>
                  </a:lnTo>
                  <a:lnTo>
                    <a:pt x="210" y="76"/>
                  </a:lnTo>
                  <a:lnTo>
                    <a:pt x="219" y="82"/>
                  </a:lnTo>
                  <a:lnTo>
                    <a:pt x="228" y="87"/>
                  </a:lnTo>
                  <a:lnTo>
                    <a:pt x="237" y="93"/>
                  </a:lnTo>
                  <a:lnTo>
                    <a:pt x="245" y="100"/>
                  </a:lnTo>
                  <a:lnTo>
                    <a:pt x="255" y="106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80" y="125"/>
                  </a:lnTo>
                  <a:lnTo>
                    <a:pt x="288" y="132"/>
                  </a:lnTo>
                  <a:lnTo>
                    <a:pt x="296" y="140"/>
                  </a:lnTo>
                  <a:lnTo>
                    <a:pt x="304" y="147"/>
                  </a:lnTo>
                  <a:lnTo>
                    <a:pt x="312" y="154"/>
                  </a:lnTo>
                  <a:lnTo>
                    <a:pt x="320" y="162"/>
                  </a:lnTo>
                  <a:lnTo>
                    <a:pt x="328" y="170"/>
                  </a:lnTo>
                  <a:lnTo>
                    <a:pt x="335" y="177"/>
                  </a:lnTo>
                  <a:lnTo>
                    <a:pt x="343" y="185"/>
                  </a:lnTo>
                  <a:lnTo>
                    <a:pt x="350" y="193"/>
                  </a:lnTo>
                  <a:lnTo>
                    <a:pt x="357" y="201"/>
                  </a:lnTo>
                  <a:lnTo>
                    <a:pt x="364" y="211"/>
                  </a:lnTo>
                  <a:lnTo>
                    <a:pt x="371" y="219"/>
                  </a:lnTo>
                  <a:lnTo>
                    <a:pt x="378" y="227"/>
                  </a:lnTo>
                  <a:lnTo>
                    <a:pt x="385" y="236"/>
                  </a:lnTo>
                  <a:lnTo>
                    <a:pt x="391" y="245"/>
                  </a:lnTo>
                  <a:lnTo>
                    <a:pt x="397" y="253"/>
                  </a:lnTo>
                  <a:lnTo>
                    <a:pt x="403" y="262"/>
                  </a:lnTo>
                  <a:lnTo>
                    <a:pt x="409" y="272"/>
                  </a:lnTo>
                  <a:lnTo>
                    <a:pt x="415" y="281"/>
                  </a:lnTo>
                  <a:lnTo>
                    <a:pt x="420" y="290"/>
                  </a:lnTo>
                  <a:lnTo>
                    <a:pt x="426" y="300"/>
                  </a:lnTo>
                  <a:lnTo>
                    <a:pt x="431" y="310"/>
                  </a:lnTo>
                  <a:lnTo>
                    <a:pt x="437" y="319"/>
                  </a:lnTo>
                  <a:lnTo>
                    <a:pt x="441" y="329"/>
                  </a:lnTo>
                  <a:lnTo>
                    <a:pt x="446" y="338"/>
                  </a:lnTo>
                  <a:lnTo>
                    <a:pt x="450" y="349"/>
                  </a:lnTo>
                  <a:lnTo>
                    <a:pt x="455" y="359"/>
                  </a:lnTo>
                  <a:lnTo>
                    <a:pt x="458" y="369"/>
                  </a:lnTo>
                  <a:lnTo>
                    <a:pt x="463" y="379"/>
                  </a:lnTo>
                  <a:lnTo>
                    <a:pt x="467" y="389"/>
                  </a:lnTo>
                  <a:lnTo>
                    <a:pt x="470" y="399"/>
                  </a:lnTo>
                  <a:lnTo>
                    <a:pt x="473" y="411"/>
                  </a:lnTo>
                  <a:lnTo>
                    <a:pt x="477" y="421"/>
                  </a:lnTo>
                  <a:lnTo>
                    <a:pt x="479" y="432"/>
                  </a:lnTo>
                  <a:lnTo>
                    <a:pt x="483" y="442"/>
                  </a:lnTo>
                  <a:lnTo>
                    <a:pt x="485" y="452"/>
                  </a:lnTo>
                  <a:lnTo>
                    <a:pt x="487" y="464"/>
                  </a:lnTo>
                  <a:lnTo>
                    <a:pt x="490" y="474"/>
                  </a:lnTo>
                  <a:lnTo>
                    <a:pt x="492" y="486"/>
                  </a:lnTo>
                  <a:lnTo>
                    <a:pt x="493" y="496"/>
                  </a:lnTo>
                  <a:lnTo>
                    <a:pt x="495" y="508"/>
                  </a:lnTo>
                  <a:lnTo>
                    <a:pt x="496" y="519"/>
                  </a:lnTo>
                  <a:lnTo>
                    <a:pt x="498" y="530"/>
                  </a:lnTo>
                  <a:lnTo>
                    <a:pt x="498" y="541"/>
                  </a:lnTo>
                  <a:lnTo>
                    <a:pt x="499" y="553"/>
                  </a:lnTo>
                  <a:lnTo>
                    <a:pt x="499" y="564"/>
                  </a:lnTo>
                  <a:lnTo>
                    <a:pt x="499" y="576"/>
                  </a:lnTo>
                  <a:lnTo>
                    <a:pt x="499" y="576"/>
                  </a:lnTo>
                  <a:lnTo>
                    <a:pt x="499" y="589"/>
                  </a:lnTo>
                  <a:lnTo>
                    <a:pt x="498" y="603"/>
                  </a:lnTo>
                  <a:lnTo>
                    <a:pt x="496" y="618"/>
                  </a:lnTo>
                  <a:lnTo>
                    <a:pt x="494" y="632"/>
                  </a:lnTo>
                  <a:lnTo>
                    <a:pt x="492" y="646"/>
                  </a:lnTo>
                  <a:lnTo>
                    <a:pt x="490" y="659"/>
                  </a:lnTo>
                  <a:lnTo>
                    <a:pt x="487" y="672"/>
                  </a:lnTo>
                  <a:lnTo>
                    <a:pt x="485" y="685"/>
                  </a:lnTo>
                  <a:lnTo>
                    <a:pt x="483" y="697"/>
                  </a:lnTo>
                  <a:lnTo>
                    <a:pt x="482" y="708"/>
                  </a:lnTo>
                  <a:lnTo>
                    <a:pt x="480" y="718"/>
                  </a:lnTo>
                  <a:lnTo>
                    <a:pt x="479" y="729"/>
                  </a:lnTo>
                  <a:lnTo>
                    <a:pt x="478" y="729"/>
                  </a:lnTo>
                  <a:lnTo>
                    <a:pt x="472" y="729"/>
                  </a:lnTo>
                  <a:lnTo>
                    <a:pt x="463" y="729"/>
                  </a:lnTo>
                  <a:lnTo>
                    <a:pt x="450" y="729"/>
                  </a:lnTo>
                  <a:lnTo>
                    <a:pt x="437" y="729"/>
                  </a:lnTo>
                  <a:lnTo>
                    <a:pt x="420" y="729"/>
                  </a:lnTo>
                  <a:lnTo>
                    <a:pt x="402" y="729"/>
                  </a:lnTo>
                  <a:lnTo>
                    <a:pt x="384" y="729"/>
                  </a:lnTo>
                  <a:lnTo>
                    <a:pt x="364" y="729"/>
                  </a:lnTo>
                  <a:lnTo>
                    <a:pt x="346" y="729"/>
                  </a:lnTo>
                  <a:lnTo>
                    <a:pt x="327" y="729"/>
                  </a:lnTo>
                  <a:lnTo>
                    <a:pt x="309" y="729"/>
                  </a:lnTo>
                  <a:lnTo>
                    <a:pt x="293" y="729"/>
                  </a:lnTo>
                  <a:lnTo>
                    <a:pt x="279" y="729"/>
                  </a:lnTo>
                  <a:lnTo>
                    <a:pt x="266" y="729"/>
                  </a:lnTo>
                  <a:lnTo>
                    <a:pt x="257" y="729"/>
                  </a:lnTo>
                  <a:lnTo>
                    <a:pt x="251" y="729"/>
                  </a:lnTo>
                  <a:lnTo>
                    <a:pt x="249" y="729"/>
                  </a:lnTo>
                  <a:lnTo>
                    <a:pt x="239" y="729"/>
                  </a:lnTo>
                  <a:lnTo>
                    <a:pt x="227" y="730"/>
                  </a:lnTo>
                  <a:lnTo>
                    <a:pt x="216" y="731"/>
                  </a:lnTo>
                  <a:lnTo>
                    <a:pt x="205" y="733"/>
                  </a:lnTo>
                  <a:lnTo>
                    <a:pt x="194" y="736"/>
                  </a:lnTo>
                  <a:lnTo>
                    <a:pt x="183" y="739"/>
                  </a:lnTo>
                  <a:lnTo>
                    <a:pt x="173" y="744"/>
                  </a:lnTo>
                  <a:lnTo>
                    <a:pt x="163" y="747"/>
                  </a:lnTo>
                  <a:lnTo>
                    <a:pt x="153" y="753"/>
                  </a:lnTo>
                  <a:lnTo>
                    <a:pt x="144" y="758"/>
                  </a:lnTo>
                  <a:lnTo>
                    <a:pt x="135" y="763"/>
                  </a:lnTo>
                  <a:lnTo>
                    <a:pt x="126" y="770"/>
                  </a:lnTo>
                  <a:lnTo>
                    <a:pt x="116" y="776"/>
                  </a:lnTo>
                  <a:lnTo>
                    <a:pt x="108" y="784"/>
                  </a:lnTo>
                  <a:lnTo>
                    <a:pt x="100" y="791"/>
                  </a:lnTo>
                  <a:lnTo>
                    <a:pt x="93" y="799"/>
                  </a:lnTo>
                  <a:lnTo>
                    <a:pt x="87" y="807"/>
                  </a:lnTo>
                  <a:lnTo>
                    <a:pt x="80" y="815"/>
                  </a:lnTo>
                  <a:lnTo>
                    <a:pt x="73" y="824"/>
                  </a:lnTo>
                  <a:lnTo>
                    <a:pt x="67" y="834"/>
                  </a:lnTo>
                  <a:lnTo>
                    <a:pt x="62" y="843"/>
                  </a:lnTo>
                  <a:lnTo>
                    <a:pt x="58" y="853"/>
                  </a:lnTo>
                  <a:lnTo>
                    <a:pt x="53" y="864"/>
                  </a:lnTo>
                  <a:lnTo>
                    <a:pt x="50" y="874"/>
                  </a:lnTo>
                  <a:lnTo>
                    <a:pt x="46" y="884"/>
                  </a:lnTo>
                  <a:lnTo>
                    <a:pt x="43" y="895"/>
                  </a:lnTo>
                  <a:lnTo>
                    <a:pt x="42" y="906"/>
                  </a:lnTo>
                  <a:lnTo>
                    <a:pt x="39" y="917"/>
                  </a:lnTo>
                  <a:lnTo>
                    <a:pt x="38" y="928"/>
                  </a:lnTo>
                  <a:lnTo>
                    <a:pt x="38" y="940"/>
                  </a:lnTo>
                  <a:lnTo>
                    <a:pt x="38" y="951"/>
                  </a:lnTo>
                  <a:lnTo>
                    <a:pt x="39" y="963"/>
                  </a:lnTo>
                  <a:lnTo>
                    <a:pt x="42" y="974"/>
                  </a:lnTo>
                  <a:lnTo>
                    <a:pt x="44" y="986"/>
                  </a:lnTo>
                  <a:lnTo>
                    <a:pt x="46" y="996"/>
                  </a:lnTo>
                  <a:lnTo>
                    <a:pt x="50" y="1006"/>
                  </a:lnTo>
                  <a:lnTo>
                    <a:pt x="54" y="1016"/>
                  </a:lnTo>
                  <a:lnTo>
                    <a:pt x="59" y="1026"/>
                  </a:lnTo>
                  <a:lnTo>
                    <a:pt x="63" y="1035"/>
                  </a:lnTo>
                  <a:lnTo>
                    <a:pt x="69" y="1043"/>
                  </a:lnTo>
                  <a:lnTo>
                    <a:pt x="75" y="1052"/>
                  </a:lnTo>
                  <a:lnTo>
                    <a:pt x="82" y="1061"/>
                  </a:lnTo>
                  <a:lnTo>
                    <a:pt x="89" y="1069"/>
                  </a:lnTo>
                  <a:lnTo>
                    <a:pt x="97" y="1075"/>
                  </a:lnTo>
                  <a:lnTo>
                    <a:pt x="105" y="1082"/>
                  </a:lnTo>
                  <a:lnTo>
                    <a:pt x="113" y="1089"/>
                  </a:lnTo>
                  <a:lnTo>
                    <a:pt x="122" y="1095"/>
                  </a:lnTo>
                  <a:lnTo>
                    <a:pt x="131" y="1101"/>
                  </a:lnTo>
                  <a:lnTo>
                    <a:pt x="141" y="1105"/>
                  </a:lnTo>
                  <a:lnTo>
                    <a:pt x="150" y="1111"/>
                  </a:lnTo>
                  <a:lnTo>
                    <a:pt x="160" y="1115"/>
                  </a:lnTo>
                  <a:lnTo>
                    <a:pt x="171" y="1119"/>
                  </a:lnTo>
                  <a:lnTo>
                    <a:pt x="181" y="1123"/>
                  </a:lnTo>
                  <a:lnTo>
                    <a:pt x="192" y="1125"/>
                  </a:lnTo>
                  <a:lnTo>
                    <a:pt x="203" y="1127"/>
                  </a:lnTo>
                  <a:lnTo>
                    <a:pt x="214" y="1130"/>
                  </a:lnTo>
                  <a:lnTo>
                    <a:pt x="226" y="1131"/>
                  </a:lnTo>
                  <a:lnTo>
                    <a:pt x="237" y="1132"/>
                  </a:lnTo>
                  <a:lnTo>
                    <a:pt x="249" y="1132"/>
                  </a:lnTo>
                  <a:lnTo>
                    <a:pt x="251" y="1132"/>
                  </a:lnTo>
                  <a:lnTo>
                    <a:pt x="255" y="1132"/>
                  </a:lnTo>
                  <a:lnTo>
                    <a:pt x="260" y="1132"/>
                  </a:lnTo>
                  <a:lnTo>
                    <a:pt x="268" y="1132"/>
                  </a:lnTo>
                  <a:lnTo>
                    <a:pt x="279" y="1132"/>
                  </a:lnTo>
                  <a:lnTo>
                    <a:pt x="290" y="1132"/>
                  </a:lnTo>
                  <a:lnTo>
                    <a:pt x="303" y="1132"/>
                  </a:lnTo>
                  <a:lnTo>
                    <a:pt x="318" y="1132"/>
                  </a:lnTo>
                  <a:lnTo>
                    <a:pt x="334" y="1132"/>
                  </a:lnTo>
                  <a:lnTo>
                    <a:pt x="350" y="1132"/>
                  </a:lnTo>
                  <a:lnTo>
                    <a:pt x="368" y="1132"/>
                  </a:lnTo>
                  <a:lnTo>
                    <a:pt x="386" y="1132"/>
                  </a:lnTo>
                  <a:lnTo>
                    <a:pt x="403" y="1132"/>
                  </a:lnTo>
                  <a:lnTo>
                    <a:pt x="422" y="1132"/>
                  </a:lnTo>
                  <a:lnTo>
                    <a:pt x="441" y="1132"/>
                  </a:lnTo>
                  <a:lnTo>
                    <a:pt x="458" y="1132"/>
                  </a:lnTo>
                  <a:lnTo>
                    <a:pt x="477" y="1132"/>
                  </a:lnTo>
                  <a:lnTo>
                    <a:pt x="494" y="1132"/>
                  </a:lnTo>
                  <a:lnTo>
                    <a:pt x="510" y="1132"/>
                  </a:lnTo>
                  <a:lnTo>
                    <a:pt x="526" y="1132"/>
                  </a:lnTo>
                  <a:lnTo>
                    <a:pt x="541" y="1132"/>
                  </a:lnTo>
                  <a:lnTo>
                    <a:pt x="554" y="1132"/>
                  </a:lnTo>
                  <a:lnTo>
                    <a:pt x="566" y="1132"/>
                  </a:lnTo>
                  <a:lnTo>
                    <a:pt x="576" y="1132"/>
                  </a:lnTo>
                  <a:lnTo>
                    <a:pt x="584" y="1132"/>
                  </a:lnTo>
                  <a:lnTo>
                    <a:pt x="590" y="1132"/>
                  </a:lnTo>
                  <a:lnTo>
                    <a:pt x="593" y="1132"/>
                  </a:lnTo>
                  <a:lnTo>
                    <a:pt x="594" y="1132"/>
                  </a:lnTo>
                  <a:lnTo>
                    <a:pt x="597" y="1132"/>
                  </a:lnTo>
                  <a:lnTo>
                    <a:pt x="604" y="1132"/>
                  </a:lnTo>
                  <a:lnTo>
                    <a:pt x="613" y="1132"/>
                  </a:lnTo>
                  <a:lnTo>
                    <a:pt x="624" y="1132"/>
                  </a:lnTo>
                  <a:lnTo>
                    <a:pt x="639" y="1132"/>
                  </a:lnTo>
                  <a:lnTo>
                    <a:pt x="655" y="1132"/>
                  </a:lnTo>
                  <a:lnTo>
                    <a:pt x="673" y="1132"/>
                  </a:lnTo>
                  <a:lnTo>
                    <a:pt x="691" y="1132"/>
                  </a:lnTo>
                  <a:lnTo>
                    <a:pt x="710" y="1132"/>
                  </a:lnTo>
                  <a:lnTo>
                    <a:pt x="728" y="1132"/>
                  </a:lnTo>
                  <a:lnTo>
                    <a:pt x="745" y="1132"/>
                  </a:lnTo>
                  <a:lnTo>
                    <a:pt x="763" y="1132"/>
                  </a:lnTo>
                  <a:lnTo>
                    <a:pt x="776" y="1132"/>
                  </a:lnTo>
                  <a:lnTo>
                    <a:pt x="789" y="1132"/>
                  </a:lnTo>
                  <a:lnTo>
                    <a:pt x="798" y="1132"/>
                  </a:lnTo>
                  <a:lnTo>
                    <a:pt x="804" y="1132"/>
                  </a:lnTo>
                  <a:lnTo>
                    <a:pt x="806" y="1132"/>
                  </a:lnTo>
                  <a:lnTo>
                    <a:pt x="806" y="1131"/>
                  </a:lnTo>
                  <a:lnTo>
                    <a:pt x="806" y="1130"/>
                  </a:lnTo>
                  <a:lnTo>
                    <a:pt x="806" y="1127"/>
                  </a:lnTo>
                  <a:lnTo>
                    <a:pt x="806" y="1124"/>
                  </a:lnTo>
                  <a:lnTo>
                    <a:pt x="806" y="1119"/>
                  </a:lnTo>
                  <a:lnTo>
                    <a:pt x="806" y="1115"/>
                  </a:lnTo>
                  <a:lnTo>
                    <a:pt x="806" y="1109"/>
                  </a:lnTo>
                  <a:lnTo>
                    <a:pt x="806" y="1102"/>
                  </a:lnTo>
                  <a:lnTo>
                    <a:pt x="806" y="1094"/>
                  </a:lnTo>
                  <a:lnTo>
                    <a:pt x="806" y="1086"/>
                  </a:lnTo>
                  <a:lnTo>
                    <a:pt x="806" y="1077"/>
                  </a:lnTo>
                  <a:lnTo>
                    <a:pt x="806" y="1067"/>
                  </a:lnTo>
                  <a:lnTo>
                    <a:pt x="806" y="1057"/>
                  </a:lnTo>
                  <a:lnTo>
                    <a:pt x="806" y="1046"/>
                  </a:lnTo>
                  <a:lnTo>
                    <a:pt x="806" y="1034"/>
                  </a:lnTo>
                  <a:lnTo>
                    <a:pt x="806" y="1022"/>
                  </a:lnTo>
                  <a:lnTo>
                    <a:pt x="806" y="1010"/>
                  </a:lnTo>
                  <a:lnTo>
                    <a:pt x="806" y="996"/>
                  </a:lnTo>
                  <a:lnTo>
                    <a:pt x="806" y="982"/>
                  </a:lnTo>
                  <a:lnTo>
                    <a:pt x="806" y="968"/>
                  </a:lnTo>
                  <a:lnTo>
                    <a:pt x="806" y="953"/>
                  </a:lnTo>
                  <a:lnTo>
                    <a:pt x="806" y="938"/>
                  </a:lnTo>
                  <a:lnTo>
                    <a:pt x="806" y="923"/>
                  </a:lnTo>
                  <a:lnTo>
                    <a:pt x="806" y="907"/>
                  </a:lnTo>
                  <a:lnTo>
                    <a:pt x="806" y="891"/>
                  </a:lnTo>
                  <a:lnTo>
                    <a:pt x="806" y="875"/>
                  </a:lnTo>
                  <a:lnTo>
                    <a:pt x="806" y="858"/>
                  </a:lnTo>
                  <a:lnTo>
                    <a:pt x="806" y="842"/>
                  </a:lnTo>
                  <a:lnTo>
                    <a:pt x="806" y="824"/>
                  </a:lnTo>
                  <a:lnTo>
                    <a:pt x="806" y="807"/>
                  </a:lnTo>
                  <a:lnTo>
                    <a:pt x="806" y="790"/>
                  </a:lnTo>
                  <a:lnTo>
                    <a:pt x="806" y="771"/>
                  </a:lnTo>
                  <a:lnTo>
                    <a:pt x="806" y="754"/>
                  </a:lnTo>
                  <a:lnTo>
                    <a:pt x="806" y="737"/>
                  </a:lnTo>
                  <a:lnTo>
                    <a:pt x="806" y="720"/>
                  </a:lnTo>
                  <a:lnTo>
                    <a:pt x="806" y="701"/>
                  </a:lnTo>
                  <a:lnTo>
                    <a:pt x="806" y="684"/>
                  </a:lnTo>
                  <a:lnTo>
                    <a:pt x="806" y="667"/>
                  </a:lnTo>
                  <a:lnTo>
                    <a:pt x="806" y="648"/>
                  </a:lnTo>
                  <a:lnTo>
                    <a:pt x="806" y="631"/>
                  </a:lnTo>
                  <a:lnTo>
                    <a:pt x="806" y="614"/>
                  </a:lnTo>
                  <a:lnTo>
                    <a:pt x="806" y="596"/>
                  </a:lnTo>
                  <a:lnTo>
                    <a:pt x="806" y="580"/>
                  </a:lnTo>
                  <a:lnTo>
                    <a:pt x="806" y="563"/>
                  </a:lnTo>
                  <a:lnTo>
                    <a:pt x="806" y="547"/>
                  </a:lnTo>
                  <a:lnTo>
                    <a:pt x="806" y="531"/>
                  </a:lnTo>
                  <a:lnTo>
                    <a:pt x="806" y="515"/>
                  </a:lnTo>
                  <a:lnTo>
                    <a:pt x="806" y="500"/>
                  </a:lnTo>
                  <a:lnTo>
                    <a:pt x="806" y="485"/>
                  </a:lnTo>
                  <a:lnTo>
                    <a:pt x="806" y="470"/>
                  </a:lnTo>
                  <a:lnTo>
                    <a:pt x="806" y="456"/>
                  </a:lnTo>
                  <a:lnTo>
                    <a:pt x="806" y="442"/>
                  </a:lnTo>
                  <a:lnTo>
                    <a:pt x="806" y="428"/>
                  </a:lnTo>
                  <a:lnTo>
                    <a:pt x="806" y="416"/>
                  </a:lnTo>
                  <a:lnTo>
                    <a:pt x="806" y="404"/>
                  </a:lnTo>
                  <a:lnTo>
                    <a:pt x="806" y="392"/>
                  </a:lnTo>
                  <a:lnTo>
                    <a:pt x="806" y="381"/>
                  </a:lnTo>
                  <a:lnTo>
                    <a:pt x="806" y="371"/>
                  </a:lnTo>
                  <a:lnTo>
                    <a:pt x="806" y="361"/>
                  </a:lnTo>
                  <a:lnTo>
                    <a:pt x="806" y="352"/>
                  </a:lnTo>
                  <a:lnTo>
                    <a:pt x="806" y="344"/>
                  </a:lnTo>
                  <a:lnTo>
                    <a:pt x="806" y="336"/>
                  </a:lnTo>
                  <a:lnTo>
                    <a:pt x="806" y="329"/>
                  </a:lnTo>
                  <a:lnTo>
                    <a:pt x="806" y="323"/>
                  </a:lnTo>
                  <a:lnTo>
                    <a:pt x="806" y="319"/>
                  </a:lnTo>
                  <a:lnTo>
                    <a:pt x="806" y="314"/>
                  </a:lnTo>
                  <a:lnTo>
                    <a:pt x="806" y="311"/>
                  </a:lnTo>
                  <a:lnTo>
                    <a:pt x="806" y="308"/>
                  </a:lnTo>
                  <a:lnTo>
                    <a:pt x="806" y="307"/>
                  </a:lnTo>
                  <a:lnTo>
                    <a:pt x="806" y="306"/>
                  </a:lnTo>
                  <a:lnTo>
                    <a:pt x="806" y="295"/>
                  </a:lnTo>
                  <a:lnTo>
                    <a:pt x="805" y="283"/>
                  </a:lnTo>
                  <a:lnTo>
                    <a:pt x="804" y="273"/>
                  </a:lnTo>
                  <a:lnTo>
                    <a:pt x="803" y="261"/>
                  </a:lnTo>
                  <a:lnTo>
                    <a:pt x="802" y="251"/>
                  </a:lnTo>
                  <a:lnTo>
                    <a:pt x="799" y="239"/>
                  </a:lnTo>
                  <a:lnTo>
                    <a:pt x="797" y="229"/>
                  </a:lnTo>
                  <a:lnTo>
                    <a:pt x="794" y="219"/>
                  </a:lnTo>
                  <a:lnTo>
                    <a:pt x="790" y="208"/>
                  </a:lnTo>
                  <a:lnTo>
                    <a:pt x="787" y="198"/>
                  </a:lnTo>
                  <a:lnTo>
                    <a:pt x="783" y="187"/>
                  </a:lnTo>
                  <a:lnTo>
                    <a:pt x="780" y="178"/>
                  </a:lnTo>
                  <a:lnTo>
                    <a:pt x="775" y="169"/>
                  </a:lnTo>
                  <a:lnTo>
                    <a:pt x="769" y="159"/>
                  </a:lnTo>
                  <a:lnTo>
                    <a:pt x="765" y="149"/>
                  </a:lnTo>
                  <a:lnTo>
                    <a:pt x="759" y="141"/>
                  </a:lnTo>
                  <a:lnTo>
                    <a:pt x="753" y="132"/>
                  </a:lnTo>
                  <a:lnTo>
                    <a:pt x="748" y="124"/>
                  </a:lnTo>
                  <a:lnTo>
                    <a:pt x="742" y="115"/>
                  </a:lnTo>
                  <a:lnTo>
                    <a:pt x="735" y="107"/>
                  </a:lnTo>
                  <a:lnTo>
                    <a:pt x="728" y="99"/>
                  </a:lnTo>
                  <a:lnTo>
                    <a:pt x="721" y="92"/>
                  </a:lnTo>
                  <a:lnTo>
                    <a:pt x="714" y="84"/>
                  </a:lnTo>
                  <a:lnTo>
                    <a:pt x="706" y="77"/>
                  </a:lnTo>
                  <a:lnTo>
                    <a:pt x="698" y="70"/>
                  </a:lnTo>
                  <a:lnTo>
                    <a:pt x="690" y="64"/>
                  </a:lnTo>
                  <a:lnTo>
                    <a:pt x="682" y="57"/>
                  </a:lnTo>
                  <a:lnTo>
                    <a:pt x="673" y="52"/>
                  </a:lnTo>
                  <a:lnTo>
                    <a:pt x="665" y="46"/>
                  </a:lnTo>
                  <a:lnTo>
                    <a:pt x="655" y="40"/>
                  </a:lnTo>
                  <a:lnTo>
                    <a:pt x="646" y="35"/>
                  </a:lnTo>
                  <a:lnTo>
                    <a:pt x="637" y="31"/>
                  </a:lnTo>
                  <a:lnTo>
                    <a:pt x="627" y="26"/>
                  </a:lnTo>
                  <a:lnTo>
                    <a:pt x="617" y="22"/>
                  </a:lnTo>
                  <a:lnTo>
                    <a:pt x="607" y="18"/>
                  </a:lnTo>
                  <a:lnTo>
                    <a:pt x="597" y="15"/>
                  </a:lnTo>
                  <a:lnTo>
                    <a:pt x="587" y="11"/>
                  </a:lnTo>
                  <a:lnTo>
                    <a:pt x="576" y="9"/>
                  </a:lnTo>
                  <a:lnTo>
                    <a:pt x="566" y="7"/>
                  </a:lnTo>
                  <a:lnTo>
                    <a:pt x="555" y="4"/>
                  </a:lnTo>
                  <a:lnTo>
                    <a:pt x="544" y="2"/>
                  </a:lnTo>
                  <a:lnTo>
                    <a:pt x="533" y="1"/>
                  </a:lnTo>
                  <a:lnTo>
                    <a:pt x="522" y="0"/>
                  </a:lnTo>
                  <a:lnTo>
                    <a:pt x="510" y="0"/>
                  </a:lnTo>
                  <a:lnTo>
                    <a:pt x="499" y="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11" name="Text Box 19"/>
            <p:cNvSpPr txBox="1">
              <a:spLocks noChangeAspect="1" noChangeArrowheads="1"/>
            </p:cNvSpPr>
            <p:nvPr userDrawn="1"/>
          </p:nvSpPr>
          <p:spPr bwMode="white">
            <a:xfrm>
              <a:off x="4781" y="3918"/>
              <a:ext cx="15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600">
                  <a:solidFill>
                    <a:schemeClr val="tx2"/>
                  </a:solidFill>
                  <a:cs typeface="Times New Roman" pitchFamily="18" charset="0"/>
                </a:rPr>
                <a:t>®</a:t>
              </a:r>
              <a:endParaRPr lang="en-US" sz="600">
                <a:solidFill>
                  <a:schemeClr val="tx2"/>
                </a:solidFill>
              </a:endParaRPr>
            </a:p>
          </p:txBody>
        </p:sp>
      </p:grpSp>
      <p:pic>
        <p:nvPicPr>
          <p:cNvPr id="289812" name="Picture 20" descr="logo w name"/>
          <p:cNvPicPr>
            <a:picLocks noChangeAspect="1" noChangeArrowheads="1"/>
          </p:cNvPicPr>
          <p:nvPr/>
        </p:nvPicPr>
        <p:blipFill>
          <a:blip r:embed="rId5" cstate="print"/>
          <a:srcRect r="61925"/>
          <a:stretch>
            <a:fillRect/>
          </a:stretch>
        </p:blipFill>
        <p:spPr bwMode="hidden">
          <a:xfrm>
            <a:off x="7137400" y="5897563"/>
            <a:ext cx="749300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88771" name="Picture 3" descr="Slide Title Art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white">
          <a:xfrm>
            <a:off x="0" y="0"/>
            <a:ext cx="9144000" cy="1028700"/>
          </a:xfrm>
          <a:prstGeom prst="rect">
            <a:avLst/>
          </a:prstGeom>
          <a:solidFill>
            <a:srgbClr val="BAB600"/>
          </a:solidFill>
        </p:spPr>
      </p:pic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100013" y="6592888"/>
            <a:ext cx="7185025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800">
                <a:cs typeface="Times New Roman" pitchFamily="18" charset="0"/>
              </a:rPr>
              <a:t>©</a:t>
            </a:r>
            <a:r>
              <a:rPr lang="fr-FR" sz="800"/>
              <a:t> </a:t>
            </a:r>
            <a:r>
              <a:rPr lang="en-US" sz="800"/>
              <a:t>Learning Tree International</a:t>
            </a:r>
            <a:r>
              <a:rPr lang="fr-FR" sz="800"/>
              <a:t> – Adaptation, reproduction et diffusion strictement interdites sans l’accord écrit préalable de </a:t>
            </a:r>
            <a:r>
              <a:rPr lang="en-US" sz="800"/>
              <a:t>Learning Tree International.</a:t>
            </a:r>
          </a:p>
          <a:p>
            <a:pPr algn="ctr">
              <a:spcBef>
                <a:spcPct val="50000"/>
              </a:spcBef>
            </a:pPr>
            <a:r>
              <a:rPr lang="en-US" sz="800"/>
              <a:t>.</a:t>
            </a:r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rgbClr val="B90117"/>
                </a:solidFill>
              </a:rPr>
              <a:t>973-7-</a:t>
            </a:r>
            <a:fld id="{EDD3D7A1-5F69-4AA5-8BC6-A71D6D49610E}" type="slidenum">
              <a:rPr lang="en-US" b="1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5" name="Line 7"/>
          <p:cNvSpPr>
            <a:spLocks noChangeShapeType="1"/>
          </p:cNvSpPr>
          <p:nvPr/>
        </p:nvSpPr>
        <p:spPr bwMode="auto">
          <a:xfrm>
            <a:off x="288925" y="6529388"/>
            <a:ext cx="802005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>
            <a:off x="0" y="1058863"/>
            <a:ext cx="914400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380413" y="6289675"/>
            <a:ext cx="603250" cy="457200"/>
            <a:chOff x="5279" y="3962"/>
            <a:chExt cx="380" cy="288"/>
          </a:xfrm>
        </p:grpSpPr>
        <p:sp>
          <p:nvSpPr>
            <p:cNvPr id="288779" name="Freeform 11"/>
            <p:cNvSpPr>
              <a:spLocks noChangeAspect="1"/>
            </p:cNvSpPr>
            <p:nvPr userDrawn="1"/>
          </p:nvSpPr>
          <p:spPr bwMode="black">
            <a:xfrm>
              <a:off x="5282" y="3969"/>
              <a:ext cx="375" cy="281"/>
            </a:xfrm>
            <a:custGeom>
              <a:avLst/>
              <a:gdLst/>
              <a:ahLst/>
              <a:cxnLst>
                <a:cxn ang="0">
                  <a:pos x="133" y="1294"/>
                </a:cxn>
                <a:cxn ang="0">
                  <a:pos x="274" y="1324"/>
                </a:cxn>
                <a:cxn ang="0">
                  <a:pos x="399" y="1324"/>
                </a:cxn>
                <a:cxn ang="0">
                  <a:pos x="641" y="1324"/>
                </a:cxn>
                <a:cxn ang="0">
                  <a:pos x="935" y="1324"/>
                </a:cxn>
                <a:cxn ang="0">
                  <a:pos x="1215" y="1324"/>
                </a:cxn>
                <a:cxn ang="0">
                  <a:pos x="1417" y="1324"/>
                </a:cxn>
                <a:cxn ang="0">
                  <a:pos x="1513" y="1322"/>
                </a:cxn>
                <a:cxn ang="0">
                  <a:pos x="1698" y="1248"/>
                </a:cxn>
                <a:cxn ang="0">
                  <a:pos x="1736" y="1171"/>
                </a:cxn>
                <a:cxn ang="0">
                  <a:pos x="1560" y="1171"/>
                </a:cxn>
                <a:cxn ang="0">
                  <a:pos x="1239" y="1168"/>
                </a:cxn>
                <a:cxn ang="0">
                  <a:pos x="1071" y="1118"/>
                </a:cxn>
                <a:cxn ang="0">
                  <a:pos x="984" y="1032"/>
                </a:cxn>
                <a:cxn ang="0">
                  <a:pos x="965" y="831"/>
                </a:cxn>
                <a:cxn ang="0">
                  <a:pos x="1120" y="654"/>
                </a:cxn>
                <a:cxn ang="0">
                  <a:pos x="1238" y="633"/>
                </a:cxn>
                <a:cxn ang="0">
                  <a:pos x="1420" y="574"/>
                </a:cxn>
                <a:cxn ang="0">
                  <a:pos x="1258" y="538"/>
                </a:cxn>
                <a:cxn ang="0">
                  <a:pos x="1014" y="603"/>
                </a:cxn>
                <a:cxn ang="0">
                  <a:pos x="1129" y="513"/>
                </a:cxn>
                <a:cxn ang="0">
                  <a:pos x="1340" y="475"/>
                </a:cxn>
                <a:cxn ang="0">
                  <a:pos x="1413" y="442"/>
                </a:cxn>
                <a:cxn ang="0">
                  <a:pos x="1181" y="406"/>
                </a:cxn>
                <a:cxn ang="0">
                  <a:pos x="1042" y="475"/>
                </a:cxn>
                <a:cxn ang="0">
                  <a:pos x="1174" y="371"/>
                </a:cxn>
                <a:cxn ang="0">
                  <a:pos x="1357" y="308"/>
                </a:cxn>
                <a:cxn ang="0">
                  <a:pos x="1180" y="274"/>
                </a:cxn>
                <a:cxn ang="0">
                  <a:pos x="1022" y="361"/>
                </a:cxn>
                <a:cxn ang="0">
                  <a:pos x="1163" y="215"/>
                </a:cxn>
                <a:cxn ang="0">
                  <a:pos x="1237" y="130"/>
                </a:cxn>
                <a:cxn ang="0">
                  <a:pos x="1054" y="204"/>
                </a:cxn>
                <a:cxn ang="0">
                  <a:pos x="986" y="237"/>
                </a:cxn>
                <a:cxn ang="0">
                  <a:pos x="1113" y="58"/>
                </a:cxn>
                <a:cxn ang="0">
                  <a:pos x="947" y="137"/>
                </a:cxn>
                <a:cxn ang="0">
                  <a:pos x="922" y="2"/>
                </a:cxn>
                <a:cxn ang="0">
                  <a:pos x="844" y="95"/>
                </a:cxn>
                <a:cxn ang="0">
                  <a:pos x="750" y="54"/>
                </a:cxn>
                <a:cxn ang="0">
                  <a:pos x="684" y="100"/>
                </a:cxn>
                <a:cxn ang="0">
                  <a:pos x="783" y="284"/>
                </a:cxn>
                <a:cxn ang="0">
                  <a:pos x="614" y="131"/>
                </a:cxn>
                <a:cxn ang="0">
                  <a:pos x="514" y="162"/>
                </a:cxn>
                <a:cxn ang="0">
                  <a:pos x="689" y="293"/>
                </a:cxn>
                <a:cxn ang="0">
                  <a:pos x="702" y="335"/>
                </a:cxn>
                <a:cxn ang="0">
                  <a:pos x="460" y="235"/>
                </a:cxn>
                <a:cxn ang="0">
                  <a:pos x="423" y="316"/>
                </a:cxn>
                <a:cxn ang="0">
                  <a:pos x="637" y="401"/>
                </a:cxn>
                <a:cxn ang="0">
                  <a:pos x="706" y="464"/>
                </a:cxn>
                <a:cxn ang="0">
                  <a:pos x="522" y="394"/>
                </a:cxn>
                <a:cxn ang="0">
                  <a:pos x="346" y="474"/>
                </a:cxn>
                <a:cxn ang="0">
                  <a:pos x="451" y="477"/>
                </a:cxn>
                <a:cxn ang="0">
                  <a:pos x="662" y="530"/>
                </a:cxn>
                <a:cxn ang="0">
                  <a:pos x="724" y="594"/>
                </a:cxn>
                <a:cxn ang="0">
                  <a:pos x="469" y="538"/>
                </a:cxn>
                <a:cxn ang="0">
                  <a:pos x="326" y="595"/>
                </a:cxn>
                <a:cxn ang="0">
                  <a:pos x="520" y="633"/>
                </a:cxn>
                <a:cxn ang="0">
                  <a:pos x="633" y="650"/>
                </a:cxn>
                <a:cxn ang="0">
                  <a:pos x="773" y="801"/>
                </a:cxn>
                <a:cxn ang="0">
                  <a:pos x="772" y="1013"/>
                </a:cxn>
                <a:cxn ang="0">
                  <a:pos x="684" y="1113"/>
                </a:cxn>
                <a:cxn ang="0">
                  <a:pos x="545" y="1164"/>
                </a:cxn>
                <a:cxn ang="0">
                  <a:pos x="221" y="1171"/>
                </a:cxn>
                <a:cxn ang="0">
                  <a:pos x="20" y="1171"/>
                </a:cxn>
              </a:cxnLst>
              <a:rect l="0" t="0" r="r" b="b"/>
              <a:pathLst>
                <a:path w="1766" h="1324">
                  <a:moveTo>
                    <a:pt x="0" y="1171"/>
                  </a:moveTo>
                  <a:lnTo>
                    <a:pt x="6" y="1180"/>
                  </a:lnTo>
                  <a:lnTo>
                    <a:pt x="13" y="1191"/>
                  </a:lnTo>
                  <a:lnTo>
                    <a:pt x="20" y="1200"/>
                  </a:lnTo>
                  <a:lnTo>
                    <a:pt x="27" y="1209"/>
                  </a:lnTo>
                  <a:lnTo>
                    <a:pt x="35" y="1218"/>
                  </a:lnTo>
                  <a:lnTo>
                    <a:pt x="42" y="1226"/>
                  </a:lnTo>
                  <a:lnTo>
                    <a:pt x="50" y="1234"/>
                  </a:lnTo>
                  <a:lnTo>
                    <a:pt x="58" y="1242"/>
                  </a:lnTo>
                  <a:lnTo>
                    <a:pt x="67" y="1251"/>
                  </a:lnTo>
                  <a:lnTo>
                    <a:pt x="75" y="1257"/>
                  </a:lnTo>
                  <a:lnTo>
                    <a:pt x="84" y="1264"/>
                  </a:lnTo>
                  <a:lnTo>
                    <a:pt x="94" y="1271"/>
                  </a:lnTo>
                  <a:lnTo>
                    <a:pt x="103" y="1277"/>
                  </a:lnTo>
                  <a:lnTo>
                    <a:pt x="113" y="1283"/>
                  </a:lnTo>
                  <a:lnTo>
                    <a:pt x="122" y="1289"/>
                  </a:lnTo>
                  <a:lnTo>
                    <a:pt x="133" y="1294"/>
                  </a:lnTo>
                  <a:lnTo>
                    <a:pt x="143" y="1299"/>
                  </a:lnTo>
                  <a:lnTo>
                    <a:pt x="153" y="1302"/>
                  </a:lnTo>
                  <a:lnTo>
                    <a:pt x="164" y="1307"/>
                  </a:lnTo>
                  <a:lnTo>
                    <a:pt x="175" y="1310"/>
                  </a:lnTo>
                  <a:lnTo>
                    <a:pt x="187" y="1314"/>
                  </a:lnTo>
                  <a:lnTo>
                    <a:pt x="197" y="1316"/>
                  </a:lnTo>
                  <a:lnTo>
                    <a:pt x="209" y="1319"/>
                  </a:lnTo>
                  <a:lnTo>
                    <a:pt x="220" y="1321"/>
                  </a:lnTo>
                  <a:lnTo>
                    <a:pt x="233" y="1322"/>
                  </a:lnTo>
                  <a:lnTo>
                    <a:pt x="244" y="1323"/>
                  </a:lnTo>
                  <a:lnTo>
                    <a:pt x="257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70" y="1324"/>
                  </a:lnTo>
                  <a:lnTo>
                    <a:pt x="272" y="1324"/>
                  </a:lnTo>
                  <a:lnTo>
                    <a:pt x="274" y="1324"/>
                  </a:lnTo>
                  <a:lnTo>
                    <a:pt x="277" y="1324"/>
                  </a:lnTo>
                  <a:lnTo>
                    <a:pt x="280" y="1324"/>
                  </a:lnTo>
                  <a:lnTo>
                    <a:pt x="285" y="1324"/>
                  </a:lnTo>
                  <a:lnTo>
                    <a:pt x="289" y="1324"/>
                  </a:lnTo>
                  <a:lnTo>
                    <a:pt x="295" y="1324"/>
                  </a:lnTo>
                  <a:lnTo>
                    <a:pt x="301" y="1324"/>
                  </a:lnTo>
                  <a:lnTo>
                    <a:pt x="308" y="1324"/>
                  </a:lnTo>
                  <a:lnTo>
                    <a:pt x="315" y="1324"/>
                  </a:lnTo>
                  <a:lnTo>
                    <a:pt x="322" y="1324"/>
                  </a:lnTo>
                  <a:lnTo>
                    <a:pt x="330" y="1324"/>
                  </a:lnTo>
                  <a:lnTo>
                    <a:pt x="338" y="1324"/>
                  </a:lnTo>
                  <a:lnTo>
                    <a:pt x="347" y="1324"/>
                  </a:lnTo>
                  <a:lnTo>
                    <a:pt x="357" y="1324"/>
                  </a:lnTo>
                  <a:lnTo>
                    <a:pt x="367" y="1324"/>
                  </a:lnTo>
                  <a:lnTo>
                    <a:pt x="377" y="1324"/>
                  </a:lnTo>
                  <a:lnTo>
                    <a:pt x="388" y="1324"/>
                  </a:lnTo>
                  <a:lnTo>
                    <a:pt x="399" y="1324"/>
                  </a:lnTo>
                  <a:lnTo>
                    <a:pt x="410" y="1324"/>
                  </a:lnTo>
                  <a:lnTo>
                    <a:pt x="423" y="1324"/>
                  </a:lnTo>
                  <a:lnTo>
                    <a:pt x="436" y="1324"/>
                  </a:lnTo>
                  <a:lnTo>
                    <a:pt x="448" y="1324"/>
                  </a:lnTo>
                  <a:lnTo>
                    <a:pt x="461" y="1324"/>
                  </a:lnTo>
                  <a:lnTo>
                    <a:pt x="475" y="1324"/>
                  </a:lnTo>
                  <a:lnTo>
                    <a:pt x="489" y="1324"/>
                  </a:lnTo>
                  <a:lnTo>
                    <a:pt x="502" y="1324"/>
                  </a:lnTo>
                  <a:lnTo>
                    <a:pt x="517" y="1324"/>
                  </a:lnTo>
                  <a:lnTo>
                    <a:pt x="531" y="1324"/>
                  </a:lnTo>
                  <a:lnTo>
                    <a:pt x="546" y="1324"/>
                  </a:lnTo>
                  <a:lnTo>
                    <a:pt x="561" y="1324"/>
                  </a:lnTo>
                  <a:lnTo>
                    <a:pt x="577" y="1324"/>
                  </a:lnTo>
                  <a:lnTo>
                    <a:pt x="592" y="1324"/>
                  </a:lnTo>
                  <a:lnTo>
                    <a:pt x="608" y="1324"/>
                  </a:lnTo>
                  <a:lnTo>
                    <a:pt x="624" y="1324"/>
                  </a:lnTo>
                  <a:lnTo>
                    <a:pt x="641" y="1324"/>
                  </a:lnTo>
                  <a:lnTo>
                    <a:pt x="658" y="1324"/>
                  </a:lnTo>
                  <a:lnTo>
                    <a:pt x="674" y="1324"/>
                  </a:lnTo>
                  <a:lnTo>
                    <a:pt x="691" y="1324"/>
                  </a:lnTo>
                  <a:lnTo>
                    <a:pt x="709" y="1324"/>
                  </a:lnTo>
                  <a:lnTo>
                    <a:pt x="725" y="1324"/>
                  </a:lnTo>
                  <a:lnTo>
                    <a:pt x="742" y="1324"/>
                  </a:lnTo>
                  <a:lnTo>
                    <a:pt x="759" y="1324"/>
                  </a:lnTo>
                  <a:lnTo>
                    <a:pt x="776" y="1324"/>
                  </a:lnTo>
                  <a:lnTo>
                    <a:pt x="795" y="1324"/>
                  </a:lnTo>
                  <a:lnTo>
                    <a:pt x="812" y="1324"/>
                  </a:lnTo>
                  <a:lnTo>
                    <a:pt x="829" y="1324"/>
                  </a:lnTo>
                  <a:lnTo>
                    <a:pt x="847" y="1324"/>
                  </a:lnTo>
                  <a:lnTo>
                    <a:pt x="865" y="1324"/>
                  </a:lnTo>
                  <a:lnTo>
                    <a:pt x="882" y="1324"/>
                  </a:lnTo>
                  <a:lnTo>
                    <a:pt x="900" y="1324"/>
                  </a:lnTo>
                  <a:lnTo>
                    <a:pt x="917" y="1324"/>
                  </a:lnTo>
                  <a:lnTo>
                    <a:pt x="935" y="1324"/>
                  </a:lnTo>
                  <a:lnTo>
                    <a:pt x="953" y="1324"/>
                  </a:lnTo>
                  <a:lnTo>
                    <a:pt x="970" y="1324"/>
                  </a:lnTo>
                  <a:lnTo>
                    <a:pt x="987" y="1324"/>
                  </a:lnTo>
                  <a:lnTo>
                    <a:pt x="1004" y="1324"/>
                  </a:lnTo>
                  <a:lnTo>
                    <a:pt x="1022" y="1324"/>
                  </a:lnTo>
                  <a:lnTo>
                    <a:pt x="1039" y="1324"/>
                  </a:lnTo>
                  <a:lnTo>
                    <a:pt x="1056" y="1324"/>
                  </a:lnTo>
                  <a:lnTo>
                    <a:pt x="1072" y="1324"/>
                  </a:lnTo>
                  <a:lnTo>
                    <a:pt x="1090" y="1324"/>
                  </a:lnTo>
                  <a:lnTo>
                    <a:pt x="1106" y="1324"/>
                  </a:lnTo>
                  <a:lnTo>
                    <a:pt x="1122" y="1324"/>
                  </a:lnTo>
                  <a:lnTo>
                    <a:pt x="1138" y="1324"/>
                  </a:lnTo>
                  <a:lnTo>
                    <a:pt x="1154" y="1324"/>
                  </a:lnTo>
                  <a:lnTo>
                    <a:pt x="1169" y="1324"/>
                  </a:lnTo>
                  <a:lnTo>
                    <a:pt x="1185" y="1324"/>
                  </a:lnTo>
                  <a:lnTo>
                    <a:pt x="1200" y="1324"/>
                  </a:lnTo>
                  <a:lnTo>
                    <a:pt x="1215" y="1324"/>
                  </a:lnTo>
                  <a:lnTo>
                    <a:pt x="1230" y="1324"/>
                  </a:lnTo>
                  <a:lnTo>
                    <a:pt x="1244" y="1324"/>
                  </a:lnTo>
                  <a:lnTo>
                    <a:pt x="1259" y="1324"/>
                  </a:lnTo>
                  <a:lnTo>
                    <a:pt x="1273" y="1324"/>
                  </a:lnTo>
                  <a:lnTo>
                    <a:pt x="1285" y="1324"/>
                  </a:lnTo>
                  <a:lnTo>
                    <a:pt x="1299" y="1324"/>
                  </a:lnTo>
                  <a:lnTo>
                    <a:pt x="1312" y="1324"/>
                  </a:lnTo>
                  <a:lnTo>
                    <a:pt x="1323" y="1324"/>
                  </a:lnTo>
                  <a:lnTo>
                    <a:pt x="1336" y="1324"/>
                  </a:lnTo>
                  <a:lnTo>
                    <a:pt x="1348" y="1324"/>
                  </a:lnTo>
                  <a:lnTo>
                    <a:pt x="1359" y="1324"/>
                  </a:lnTo>
                  <a:lnTo>
                    <a:pt x="1370" y="1324"/>
                  </a:lnTo>
                  <a:lnTo>
                    <a:pt x="1380" y="1324"/>
                  </a:lnTo>
                  <a:lnTo>
                    <a:pt x="1390" y="1324"/>
                  </a:lnTo>
                  <a:lnTo>
                    <a:pt x="1399" y="1324"/>
                  </a:lnTo>
                  <a:lnTo>
                    <a:pt x="1409" y="1324"/>
                  </a:lnTo>
                  <a:lnTo>
                    <a:pt x="1417" y="1324"/>
                  </a:lnTo>
                  <a:lnTo>
                    <a:pt x="1425" y="1324"/>
                  </a:lnTo>
                  <a:lnTo>
                    <a:pt x="1433" y="1324"/>
                  </a:lnTo>
                  <a:lnTo>
                    <a:pt x="1440" y="1324"/>
                  </a:lnTo>
                  <a:lnTo>
                    <a:pt x="1446" y="1324"/>
                  </a:lnTo>
                  <a:lnTo>
                    <a:pt x="1452" y="1324"/>
                  </a:lnTo>
                  <a:lnTo>
                    <a:pt x="1457" y="1324"/>
                  </a:lnTo>
                  <a:lnTo>
                    <a:pt x="1462" y="1324"/>
                  </a:lnTo>
                  <a:lnTo>
                    <a:pt x="1466" y="1324"/>
                  </a:lnTo>
                  <a:lnTo>
                    <a:pt x="1470" y="1324"/>
                  </a:lnTo>
                  <a:lnTo>
                    <a:pt x="1473" y="1324"/>
                  </a:lnTo>
                  <a:lnTo>
                    <a:pt x="1475" y="1324"/>
                  </a:lnTo>
                  <a:lnTo>
                    <a:pt x="1477" y="1324"/>
                  </a:lnTo>
                  <a:lnTo>
                    <a:pt x="1478" y="1324"/>
                  </a:lnTo>
                  <a:lnTo>
                    <a:pt x="1478" y="1324"/>
                  </a:lnTo>
                  <a:lnTo>
                    <a:pt x="1490" y="1324"/>
                  </a:lnTo>
                  <a:lnTo>
                    <a:pt x="1502" y="1323"/>
                  </a:lnTo>
                  <a:lnTo>
                    <a:pt x="1513" y="1322"/>
                  </a:lnTo>
                  <a:lnTo>
                    <a:pt x="1525" y="1321"/>
                  </a:lnTo>
                  <a:lnTo>
                    <a:pt x="1538" y="1319"/>
                  </a:lnTo>
                  <a:lnTo>
                    <a:pt x="1549" y="1317"/>
                  </a:lnTo>
                  <a:lnTo>
                    <a:pt x="1561" y="1314"/>
                  </a:lnTo>
                  <a:lnTo>
                    <a:pt x="1572" y="1312"/>
                  </a:lnTo>
                  <a:lnTo>
                    <a:pt x="1584" y="1308"/>
                  </a:lnTo>
                  <a:lnTo>
                    <a:pt x="1595" y="1305"/>
                  </a:lnTo>
                  <a:lnTo>
                    <a:pt x="1606" y="1300"/>
                  </a:lnTo>
                  <a:lnTo>
                    <a:pt x="1617" y="1295"/>
                  </a:lnTo>
                  <a:lnTo>
                    <a:pt x="1628" y="1291"/>
                  </a:lnTo>
                  <a:lnTo>
                    <a:pt x="1638" y="1286"/>
                  </a:lnTo>
                  <a:lnTo>
                    <a:pt x="1648" y="1280"/>
                  </a:lnTo>
                  <a:lnTo>
                    <a:pt x="1659" y="1275"/>
                  </a:lnTo>
                  <a:lnTo>
                    <a:pt x="1669" y="1269"/>
                  </a:lnTo>
                  <a:lnTo>
                    <a:pt x="1678" y="1262"/>
                  </a:lnTo>
                  <a:lnTo>
                    <a:pt x="1689" y="1255"/>
                  </a:lnTo>
                  <a:lnTo>
                    <a:pt x="1698" y="1248"/>
                  </a:lnTo>
                  <a:lnTo>
                    <a:pt x="1706" y="1241"/>
                  </a:lnTo>
                  <a:lnTo>
                    <a:pt x="1715" y="1233"/>
                  </a:lnTo>
                  <a:lnTo>
                    <a:pt x="1723" y="1225"/>
                  </a:lnTo>
                  <a:lnTo>
                    <a:pt x="1731" y="1217"/>
                  </a:lnTo>
                  <a:lnTo>
                    <a:pt x="1739" y="1208"/>
                  </a:lnTo>
                  <a:lnTo>
                    <a:pt x="1746" y="1199"/>
                  </a:lnTo>
                  <a:lnTo>
                    <a:pt x="1753" y="1190"/>
                  </a:lnTo>
                  <a:lnTo>
                    <a:pt x="1760" y="1180"/>
                  </a:lnTo>
                  <a:lnTo>
                    <a:pt x="1766" y="1171"/>
                  </a:lnTo>
                  <a:lnTo>
                    <a:pt x="1761" y="1171"/>
                  </a:lnTo>
                  <a:lnTo>
                    <a:pt x="1752" y="1171"/>
                  </a:lnTo>
                  <a:lnTo>
                    <a:pt x="1746" y="1171"/>
                  </a:lnTo>
                  <a:lnTo>
                    <a:pt x="1746" y="1171"/>
                  </a:lnTo>
                  <a:lnTo>
                    <a:pt x="1745" y="1171"/>
                  </a:lnTo>
                  <a:lnTo>
                    <a:pt x="1743" y="1171"/>
                  </a:lnTo>
                  <a:lnTo>
                    <a:pt x="1740" y="1171"/>
                  </a:lnTo>
                  <a:lnTo>
                    <a:pt x="1736" y="1171"/>
                  </a:lnTo>
                  <a:lnTo>
                    <a:pt x="1732" y="1171"/>
                  </a:lnTo>
                  <a:lnTo>
                    <a:pt x="1727" y="1171"/>
                  </a:lnTo>
                  <a:lnTo>
                    <a:pt x="1721" y="1171"/>
                  </a:lnTo>
                  <a:lnTo>
                    <a:pt x="1714" y="1171"/>
                  </a:lnTo>
                  <a:lnTo>
                    <a:pt x="1706" y="1171"/>
                  </a:lnTo>
                  <a:lnTo>
                    <a:pt x="1698" y="1171"/>
                  </a:lnTo>
                  <a:lnTo>
                    <a:pt x="1689" y="1171"/>
                  </a:lnTo>
                  <a:lnTo>
                    <a:pt x="1678" y="1171"/>
                  </a:lnTo>
                  <a:lnTo>
                    <a:pt x="1668" y="1171"/>
                  </a:lnTo>
                  <a:lnTo>
                    <a:pt x="1657" y="1171"/>
                  </a:lnTo>
                  <a:lnTo>
                    <a:pt x="1645" y="1171"/>
                  </a:lnTo>
                  <a:lnTo>
                    <a:pt x="1632" y="1171"/>
                  </a:lnTo>
                  <a:lnTo>
                    <a:pt x="1619" y="1171"/>
                  </a:lnTo>
                  <a:lnTo>
                    <a:pt x="1604" y="1171"/>
                  </a:lnTo>
                  <a:lnTo>
                    <a:pt x="1591" y="1171"/>
                  </a:lnTo>
                  <a:lnTo>
                    <a:pt x="1575" y="1171"/>
                  </a:lnTo>
                  <a:lnTo>
                    <a:pt x="1560" y="1171"/>
                  </a:lnTo>
                  <a:lnTo>
                    <a:pt x="1542" y="1171"/>
                  </a:lnTo>
                  <a:lnTo>
                    <a:pt x="1525" y="1171"/>
                  </a:lnTo>
                  <a:lnTo>
                    <a:pt x="1508" y="1171"/>
                  </a:lnTo>
                  <a:lnTo>
                    <a:pt x="1489" y="1171"/>
                  </a:lnTo>
                  <a:lnTo>
                    <a:pt x="1470" y="1171"/>
                  </a:lnTo>
                  <a:lnTo>
                    <a:pt x="1450" y="1171"/>
                  </a:lnTo>
                  <a:lnTo>
                    <a:pt x="1431" y="1171"/>
                  </a:lnTo>
                  <a:lnTo>
                    <a:pt x="1409" y="1171"/>
                  </a:lnTo>
                  <a:lnTo>
                    <a:pt x="1388" y="1171"/>
                  </a:lnTo>
                  <a:lnTo>
                    <a:pt x="1366" y="1171"/>
                  </a:lnTo>
                  <a:lnTo>
                    <a:pt x="1343" y="1171"/>
                  </a:lnTo>
                  <a:lnTo>
                    <a:pt x="1343" y="1171"/>
                  </a:lnTo>
                  <a:lnTo>
                    <a:pt x="1320" y="1170"/>
                  </a:lnTo>
                  <a:lnTo>
                    <a:pt x="1297" y="1170"/>
                  </a:lnTo>
                  <a:lnTo>
                    <a:pt x="1276" y="1169"/>
                  </a:lnTo>
                  <a:lnTo>
                    <a:pt x="1257" y="1169"/>
                  </a:lnTo>
                  <a:lnTo>
                    <a:pt x="1239" y="1168"/>
                  </a:lnTo>
                  <a:lnTo>
                    <a:pt x="1222" y="1165"/>
                  </a:lnTo>
                  <a:lnTo>
                    <a:pt x="1206" y="1164"/>
                  </a:lnTo>
                  <a:lnTo>
                    <a:pt x="1192" y="1162"/>
                  </a:lnTo>
                  <a:lnTo>
                    <a:pt x="1178" y="1160"/>
                  </a:lnTo>
                  <a:lnTo>
                    <a:pt x="1166" y="1157"/>
                  </a:lnTo>
                  <a:lnTo>
                    <a:pt x="1155" y="1155"/>
                  </a:lnTo>
                  <a:lnTo>
                    <a:pt x="1144" y="1153"/>
                  </a:lnTo>
                  <a:lnTo>
                    <a:pt x="1135" y="1149"/>
                  </a:lnTo>
                  <a:lnTo>
                    <a:pt x="1125" y="1147"/>
                  </a:lnTo>
                  <a:lnTo>
                    <a:pt x="1117" y="1143"/>
                  </a:lnTo>
                  <a:lnTo>
                    <a:pt x="1109" y="1140"/>
                  </a:lnTo>
                  <a:lnTo>
                    <a:pt x="1101" y="1137"/>
                  </a:lnTo>
                  <a:lnTo>
                    <a:pt x="1095" y="1133"/>
                  </a:lnTo>
                  <a:lnTo>
                    <a:pt x="1089" y="1130"/>
                  </a:lnTo>
                  <a:lnTo>
                    <a:pt x="1083" y="1126"/>
                  </a:lnTo>
                  <a:lnTo>
                    <a:pt x="1076" y="1122"/>
                  </a:lnTo>
                  <a:lnTo>
                    <a:pt x="1071" y="1118"/>
                  </a:lnTo>
                  <a:lnTo>
                    <a:pt x="1066" y="1115"/>
                  </a:lnTo>
                  <a:lnTo>
                    <a:pt x="1060" y="1110"/>
                  </a:lnTo>
                  <a:lnTo>
                    <a:pt x="1054" y="1107"/>
                  </a:lnTo>
                  <a:lnTo>
                    <a:pt x="1048" y="1102"/>
                  </a:lnTo>
                  <a:lnTo>
                    <a:pt x="1042" y="1097"/>
                  </a:lnTo>
                  <a:lnTo>
                    <a:pt x="1037" y="1094"/>
                  </a:lnTo>
                  <a:lnTo>
                    <a:pt x="1037" y="1094"/>
                  </a:lnTo>
                  <a:lnTo>
                    <a:pt x="1031" y="1089"/>
                  </a:lnTo>
                  <a:lnTo>
                    <a:pt x="1025" y="1085"/>
                  </a:lnTo>
                  <a:lnTo>
                    <a:pt x="1019" y="1080"/>
                  </a:lnTo>
                  <a:lnTo>
                    <a:pt x="1014" y="1074"/>
                  </a:lnTo>
                  <a:lnTo>
                    <a:pt x="1008" y="1069"/>
                  </a:lnTo>
                  <a:lnTo>
                    <a:pt x="1003" y="1062"/>
                  </a:lnTo>
                  <a:lnTo>
                    <a:pt x="998" y="1055"/>
                  </a:lnTo>
                  <a:lnTo>
                    <a:pt x="993" y="1048"/>
                  </a:lnTo>
                  <a:lnTo>
                    <a:pt x="988" y="1040"/>
                  </a:lnTo>
                  <a:lnTo>
                    <a:pt x="984" y="1032"/>
                  </a:lnTo>
                  <a:lnTo>
                    <a:pt x="979" y="1023"/>
                  </a:lnTo>
                  <a:lnTo>
                    <a:pt x="975" y="1013"/>
                  </a:lnTo>
                  <a:lnTo>
                    <a:pt x="971" y="1004"/>
                  </a:lnTo>
                  <a:lnTo>
                    <a:pt x="968" y="994"/>
                  </a:lnTo>
                  <a:lnTo>
                    <a:pt x="964" y="983"/>
                  </a:lnTo>
                  <a:lnTo>
                    <a:pt x="962" y="973"/>
                  </a:lnTo>
                  <a:lnTo>
                    <a:pt x="960" y="961"/>
                  </a:lnTo>
                  <a:lnTo>
                    <a:pt x="957" y="950"/>
                  </a:lnTo>
                  <a:lnTo>
                    <a:pt x="956" y="938"/>
                  </a:lnTo>
                  <a:lnTo>
                    <a:pt x="955" y="926"/>
                  </a:lnTo>
                  <a:lnTo>
                    <a:pt x="955" y="913"/>
                  </a:lnTo>
                  <a:lnTo>
                    <a:pt x="955" y="900"/>
                  </a:lnTo>
                  <a:lnTo>
                    <a:pt x="956" y="888"/>
                  </a:lnTo>
                  <a:lnTo>
                    <a:pt x="957" y="874"/>
                  </a:lnTo>
                  <a:lnTo>
                    <a:pt x="960" y="860"/>
                  </a:lnTo>
                  <a:lnTo>
                    <a:pt x="962" y="846"/>
                  </a:lnTo>
                  <a:lnTo>
                    <a:pt x="965" y="831"/>
                  </a:lnTo>
                  <a:lnTo>
                    <a:pt x="969" y="816"/>
                  </a:lnTo>
                  <a:lnTo>
                    <a:pt x="973" y="801"/>
                  </a:lnTo>
                  <a:lnTo>
                    <a:pt x="979" y="786"/>
                  </a:lnTo>
                  <a:lnTo>
                    <a:pt x="985" y="771"/>
                  </a:lnTo>
                  <a:lnTo>
                    <a:pt x="993" y="756"/>
                  </a:lnTo>
                  <a:lnTo>
                    <a:pt x="1001" y="744"/>
                  </a:lnTo>
                  <a:lnTo>
                    <a:pt x="1009" y="731"/>
                  </a:lnTo>
                  <a:lnTo>
                    <a:pt x="1019" y="720"/>
                  </a:lnTo>
                  <a:lnTo>
                    <a:pt x="1029" y="709"/>
                  </a:lnTo>
                  <a:lnTo>
                    <a:pt x="1039" y="700"/>
                  </a:lnTo>
                  <a:lnTo>
                    <a:pt x="1051" y="691"/>
                  </a:lnTo>
                  <a:lnTo>
                    <a:pt x="1062" y="684"/>
                  </a:lnTo>
                  <a:lnTo>
                    <a:pt x="1074" y="676"/>
                  </a:lnTo>
                  <a:lnTo>
                    <a:pt x="1085" y="670"/>
                  </a:lnTo>
                  <a:lnTo>
                    <a:pt x="1097" y="664"/>
                  </a:lnTo>
                  <a:lnTo>
                    <a:pt x="1108" y="659"/>
                  </a:lnTo>
                  <a:lnTo>
                    <a:pt x="1120" y="654"/>
                  </a:lnTo>
                  <a:lnTo>
                    <a:pt x="1131" y="650"/>
                  </a:lnTo>
                  <a:lnTo>
                    <a:pt x="1143" y="647"/>
                  </a:lnTo>
                  <a:lnTo>
                    <a:pt x="1153" y="644"/>
                  </a:lnTo>
                  <a:lnTo>
                    <a:pt x="1163" y="641"/>
                  </a:lnTo>
                  <a:lnTo>
                    <a:pt x="1174" y="639"/>
                  </a:lnTo>
                  <a:lnTo>
                    <a:pt x="1183" y="638"/>
                  </a:lnTo>
                  <a:lnTo>
                    <a:pt x="1191" y="637"/>
                  </a:lnTo>
                  <a:lnTo>
                    <a:pt x="1199" y="636"/>
                  </a:lnTo>
                  <a:lnTo>
                    <a:pt x="1207" y="634"/>
                  </a:lnTo>
                  <a:lnTo>
                    <a:pt x="1213" y="634"/>
                  </a:lnTo>
                  <a:lnTo>
                    <a:pt x="1219" y="633"/>
                  </a:lnTo>
                  <a:lnTo>
                    <a:pt x="1222" y="633"/>
                  </a:lnTo>
                  <a:lnTo>
                    <a:pt x="1226" y="633"/>
                  </a:lnTo>
                  <a:lnTo>
                    <a:pt x="1228" y="633"/>
                  </a:lnTo>
                  <a:lnTo>
                    <a:pt x="1228" y="633"/>
                  </a:lnTo>
                  <a:lnTo>
                    <a:pt x="1231" y="633"/>
                  </a:lnTo>
                  <a:lnTo>
                    <a:pt x="1238" y="633"/>
                  </a:lnTo>
                  <a:lnTo>
                    <a:pt x="1249" y="633"/>
                  </a:lnTo>
                  <a:lnTo>
                    <a:pt x="1262" y="633"/>
                  </a:lnTo>
                  <a:lnTo>
                    <a:pt x="1279" y="633"/>
                  </a:lnTo>
                  <a:lnTo>
                    <a:pt x="1296" y="633"/>
                  </a:lnTo>
                  <a:lnTo>
                    <a:pt x="1315" y="633"/>
                  </a:lnTo>
                  <a:lnTo>
                    <a:pt x="1334" y="633"/>
                  </a:lnTo>
                  <a:lnTo>
                    <a:pt x="1352" y="633"/>
                  </a:lnTo>
                  <a:lnTo>
                    <a:pt x="1371" y="633"/>
                  </a:lnTo>
                  <a:lnTo>
                    <a:pt x="1387" y="633"/>
                  </a:lnTo>
                  <a:lnTo>
                    <a:pt x="1401" y="633"/>
                  </a:lnTo>
                  <a:lnTo>
                    <a:pt x="1411" y="633"/>
                  </a:lnTo>
                  <a:lnTo>
                    <a:pt x="1418" y="633"/>
                  </a:lnTo>
                  <a:lnTo>
                    <a:pt x="1420" y="633"/>
                  </a:lnTo>
                  <a:lnTo>
                    <a:pt x="1420" y="627"/>
                  </a:lnTo>
                  <a:lnTo>
                    <a:pt x="1420" y="614"/>
                  </a:lnTo>
                  <a:lnTo>
                    <a:pt x="1420" y="595"/>
                  </a:lnTo>
                  <a:lnTo>
                    <a:pt x="1420" y="574"/>
                  </a:lnTo>
                  <a:lnTo>
                    <a:pt x="1420" y="556"/>
                  </a:lnTo>
                  <a:lnTo>
                    <a:pt x="1420" y="542"/>
                  </a:lnTo>
                  <a:lnTo>
                    <a:pt x="1420" y="538"/>
                  </a:lnTo>
                  <a:lnTo>
                    <a:pt x="1420" y="538"/>
                  </a:lnTo>
                  <a:lnTo>
                    <a:pt x="1418" y="538"/>
                  </a:lnTo>
                  <a:lnTo>
                    <a:pt x="1416" y="538"/>
                  </a:lnTo>
                  <a:lnTo>
                    <a:pt x="1411" y="538"/>
                  </a:lnTo>
                  <a:lnTo>
                    <a:pt x="1405" y="538"/>
                  </a:lnTo>
                  <a:lnTo>
                    <a:pt x="1397" y="538"/>
                  </a:lnTo>
                  <a:lnTo>
                    <a:pt x="1388" y="538"/>
                  </a:lnTo>
                  <a:lnTo>
                    <a:pt x="1376" y="538"/>
                  </a:lnTo>
                  <a:lnTo>
                    <a:pt x="1363" y="538"/>
                  </a:lnTo>
                  <a:lnTo>
                    <a:pt x="1347" y="538"/>
                  </a:lnTo>
                  <a:lnTo>
                    <a:pt x="1328" y="538"/>
                  </a:lnTo>
                  <a:lnTo>
                    <a:pt x="1307" y="538"/>
                  </a:lnTo>
                  <a:lnTo>
                    <a:pt x="1284" y="538"/>
                  </a:lnTo>
                  <a:lnTo>
                    <a:pt x="1258" y="538"/>
                  </a:lnTo>
                  <a:lnTo>
                    <a:pt x="1228" y="538"/>
                  </a:lnTo>
                  <a:lnTo>
                    <a:pt x="1209" y="538"/>
                  </a:lnTo>
                  <a:lnTo>
                    <a:pt x="1191" y="539"/>
                  </a:lnTo>
                  <a:lnTo>
                    <a:pt x="1174" y="541"/>
                  </a:lnTo>
                  <a:lnTo>
                    <a:pt x="1157" y="545"/>
                  </a:lnTo>
                  <a:lnTo>
                    <a:pt x="1140" y="548"/>
                  </a:lnTo>
                  <a:lnTo>
                    <a:pt x="1124" y="553"/>
                  </a:lnTo>
                  <a:lnTo>
                    <a:pt x="1109" y="557"/>
                  </a:lnTo>
                  <a:lnTo>
                    <a:pt x="1094" y="562"/>
                  </a:lnTo>
                  <a:lnTo>
                    <a:pt x="1082" y="568"/>
                  </a:lnTo>
                  <a:lnTo>
                    <a:pt x="1069" y="572"/>
                  </a:lnTo>
                  <a:lnTo>
                    <a:pt x="1057" y="578"/>
                  </a:lnTo>
                  <a:lnTo>
                    <a:pt x="1046" y="584"/>
                  </a:lnTo>
                  <a:lnTo>
                    <a:pt x="1037" y="589"/>
                  </a:lnTo>
                  <a:lnTo>
                    <a:pt x="1028" y="594"/>
                  </a:lnTo>
                  <a:lnTo>
                    <a:pt x="1021" y="599"/>
                  </a:lnTo>
                  <a:lnTo>
                    <a:pt x="1014" y="603"/>
                  </a:lnTo>
                  <a:lnTo>
                    <a:pt x="1008" y="607"/>
                  </a:lnTo>
                  <a:lnTo>
                    <a:pt x="1003" y="609"/>
                  </a:lnTo>
                  <a:lnTo>
                    <a:pt x="1001" y="611"/>
                  </a:lnTo>
                  <a:lnTo>
                    <a:pt x="999" y="614"/>
                  </a:lnTo>
                  <a:lnTo>
                    <a:pt x="998" y="614"/>
                  </a:lnTo>
                  <a:lnTo>
                    <a:pt x="1007" y="602"/>
                  </a:lnTo>
                  <a:lnTo>
                    <a:pt x="1015" y="591"/>
                  </a:lnTo>
                  <a:lnTo>
                    <a:pt x="1025" y="580"/>
                  </a:lnTo>
                  <a:lnTo>
                    <a:pt x="1034" y="571"/>
                  </a:lnTo>
                  <a:lnTo>
                    <a:pt x="1045" y="562"/>
                  </a:lnTo>
                  <a:lnTo>
                    <a:pt x="1056" y="553"/>
                  </a:lnTo>
                  <a:lnTo>
                    <a:pt x="1068" y="546"/>
                  </a:lnTo>
                  <a:lnTo>
                    <a:pt x="1079" y="538"/>
                  </a:lnTo>
                  <a:lnTo>
                    <a:pt x="1091" y="531"/>
                  </a:lnTo>
                  <a:lnTo>
                    <a:pt x="1104" y="525"/>
                  </a:lnTo>
                  <a:lnTo>
                    <a:pt x="1116" y="518"/>
                  </a:lnTo>
                  <a:lnTo>
                    <a:pt x="1129" y="513"/>
                  </a:lnTo>
                  <a:lnTo>
                    <a:pt x="1142" y="508"/>
                  </a:lnTo>
                  <a:lnTo>
                    <a:pt x="1154" y="503"/>
                  </a:lnTo>
                  <a:lnTo>
                    <a:pt x="1168" y="500"/>
                  </a:lnTo>
                  <a:lnTo>
                    <a:pt x="1181" y="496"/>
                  </a:lnTo>
                  <a:lnTo>
                    <a:pt x="1193" y="493"/>
                  </a:lnTo>
                  <a:lnTo>
                    <a:pt x="1207" y="489"/>
                  </a:lnTo>
                  <a:lnTo>
                    <a:pt x="1220" y="487"/>
                  </a:lnTo>
                  <a:lnTo>
                    <a:pt x="1234" y="485"/>
                  </a:lnTo>
                  <a:lnTo>
                    <a:pt x="1246" y="482"/>
                  </a:lnTo>
                  <a:lnTo>
                    <a:pt x="1259" y="481"/>
                  </a:lnTo>
                  <a:lnTo>
                    <a:pt x="1272" y="480"/>
                  </a:lnTo>
                  <a:lnTo>
                    <a:pt x="1283" y="479"/>
                  </a:lnTo>
                  <a:lnTo>
                    <a:pt x="1296" y="478"/>
                  </a:lnTo>
                  <a:lnTo>
                    <a:pt x="1307" y="477"/>
                  </a:lnTo>
                  <a:lnTo>
                    <a:pt x="1319" y="477"/>
                  </a:lnTo>
                  <a:lnTo>
                    <a:pt x="1329" y="477"/>
                  </a:lnTo>
                  <a:lnTo>
                    <a:pt x="1340" y="475"/>
                  </a:lnTo>
                  <a:lnTo>
                    <a:pt x="1350" y="475"/>
                  </a:lnTo>
                  <a:lnTo>
                    <a:pt x="1359" y="475"/>
                  </a:lnTo>
                  <a:lnTo>
                    <a:pt x="1368" y="477"/>
                  </a:lnTo>
                  <a:lnTo>
                    <a:pt x="1376" y="477"/>
                  </a:lnTo>
                  <a:lnTo>
                    <a:pt x="1385" y="477"/>
                  </a:lnTo>
                  <a:lnTo>
                    <a:pt x="1391" y="477"/>
                  </a:lnTo>
                  <a:lnTo>
                    <a:pt x="1398" y="478"/>
                  </a:lnTo>
                  <a:lnTo>
                    <a:pt x="1404" y="478"/>
                  </a:lnTo>
                  <a:lnTo>
                    <a:pt x="1409" y="478"/>
                  </a:lnTo>
                  <a:lnTo>
                    <a:pt x="1413" y="479"/>
                  </a:lnTo>
                  <a:lnTo>
                    <a:pt x="1416" y="479"/>
                  </a:lnTo>
                  <a:lnTo>
                    <a:pt x="1418" y="479"/>
                  </a:lnTo>
                  <a:lnTo>
                    <a:pt x="1420" y="479"/>
                  </a:lnTo>
                  <a:lnTo>
                    <a:pt x="1420" y="480"/>
                  </a:lnTo>
                  <a:lnTo>
                    <a:pt x="1419" y="474"/>
                  </a:lnTo>
                  <a:lnTo>
                    <a:pt x="1417" y="460"/>
                  </a:lnTo>
                  <a:lnTo>
                    <a:pt x="1413" y="442"/>
                  </a:lnTo>
                  <a:lnTo>
                    <a:pt x="1409" y="421"/>
                  </a:lnTo>
                  <a:lnTo>
                    <a:pt x="1405" y="403"/>
                  </a:lnTo>
                  <a:lnTo>
                    <a:pt x="1402" y="389"/>
                  </a:lnTo>
                  <a:lnTo>
                    <a:pt x="1401" y="383"/>
                  </a:lnTo>
                  <a:lnTo>
                    <a:pt x="1381" y="382"/>
                  </a:lnTo>
                  <a:lnTo>
                    <a:pt x="1361" y="381"/>
                  </a:lnTo>
                  <a:lnTo>
                    <a:pt x="1343" y="381"/>
                  </a:lnTo>
                  <a:lnTo>
                    <a:pt x="1323" y="382"/>
                  </a:lnTo>
                  <a:lnTo>
                    <a:pt x="1306" y="383"/>
                  </a:lnTo>
                  <a:lnTo>
                    <a:pt x="1289" y="384"/>
                  </a:lnTo>
                  <a:lnTo>
                    <a:pt x="1272" y="387"/>
                  </a:lnTo>
                  <a:lnTo>
                    <a:pt x="1256" y="389"/>
                  </a:lnTo>
                  <a:lnTo>
                    <a:pt x="1239" y="391"/>
                  </a:lnTo>
                  <a:lnTo>
                    <a:pt x="1224" y="395"/>
                  </a:lnTo>
                  <a:lnTo>
                    <a:pt x="1209" y="398"/>
                  </a:lnTo>
                  <a:lnTo>
                    <a:pt x="1195" y="403"/>
                  </a:lnTo>
                  <a:lnTo>
                    <a:pt x="1181" y="406"/>
                  </a:lnTo>
                  <a:lnTo>
                    <a:pt x="1168" y="411"/>
                  </a:lnTo>
                  <a:lnTo>
                    <a:pt x="1155" y="416"/>
                  </a:lnTo>
                  <a:lnTo>
                    <a:pt x="1144" y="420"/>
                  </a:lnTo>
                  <a:lnTo>
                    <a:pt x="1132" y="425"/>
                  </a:lnTo>
                  <a:lnTo>
                    <a:pt x="1122" y="429"/>
                  </a:lnTo>
                  <a:lnTo>
                    <a:pt x="1112" y="434"/>
                  </a:lnTo>
                  <a:lnTo>
                    <a:pt x="1102" y="439"/>
                  </a:lnTo>
                  <a:lnTo>
                    <a:pt x="1093" y="443"/>
                  </a:lnTo>
                  <a:lnTo>
                    <a:pt x="1085" y="448"/>
                  </a:lnTo>
                  <a:lnTo>
                    <a:pt x="1077" y="451"/>
                  </a:lnTo>
                  <a:lnTo>
                    <a:pt x="1070" y="456"/>
                  </a:lnTo>
                  <a:lnTo>
                    <a:pt x="1064" y="459"/>
                  </a:lnTo>
                  <a:lnTo>
                    <a:pt x="1059" y="464"/>
                  </a:lnTo>
                  <a:lnTo>
                    <a:pt x="1053" y="467"/>
                  </a:lnTo>
                  <a:lnTo>
                    <a:pt x="1049" y="470"/>
                  </a:lnTo>
                  <a:lnTo>
                    <a:pt x="1045" y="473"/>
                  </a:lnTo>
                  <a:lnTo>
                    <a:pt x="1042" y="475"/>
                  </a:lnTo>
                  <a:lnTo>
                    <a:pt x="1040" y="477"/>
                  </a:lnTo>
                  <a:lnTo>
                    <a:pt x="1038" y="479"/>
                  </a:lnTo>
                  <a:lnTo>
                    <a:pt x="1037" y="479"/>
                  </a:lnTo>
                  <a:lnTo>
                    <a:pt x="1037" y="480"/>
                  </a:lnTo>
                  <a:lnTo>
                    <a:pt x="1042" y="470"/>
                  </a:lnTo>
                  <a:lnTo>
                    <a:pt x="1049" y="459"/>
                  </a:lnTo>
                  <a:lnTo>
                    <a:pt x="1057" y="449"/>
                  </a:lnTo>
                  <a:lnTo>
                    <a:pt x="1066" y="440"/>
                  </a:lnTo>
                  <a:lnTo>
                    <a:pt x="1076" y="431"/>
                  </a:lnTo>
                  <a:lnTo>
                    <a:pt x="1086" y="422"/>
                  </a:lnTo>
                  <a:lnTo>
                    <a:pt x="1097" y="414"/>
                  </a:lnTo>
                  <a:lnTo>
                    <a:pt x="1109" y="406"/>
                  </a:lnTo>
                  <a:lnTo>
                    <a:pt x="1121" y="398"/>
                  </a:lnTo>
                  <a:lnTo>
                    <a:pt x="1133" y="390"/>
                  </a:lnTo>
                  <a:lnTo>
                    <a:pt x="1147" y="383"/>
                  </a:lnTo>
                  <a:lnTo>
                    <a:pt x="1160" y="376"/>
                  </a:lnTo>
                  <a:lnTo>
                    <a:pt x="1174" y="371"/>
                  </a:lnTo>
                  <a:lnTo>
                    <a:pt x="1188" y="364"/>
                  </a:lnTo>
                  <a:lnTo>
                    <a:pt x="1201" y="358"/>
                  </a:lnTo>
                  <a:lnTo>
                    <a:pt x="1214" y="352"/>
                  </a:lnTo>
                  <a:lnTo>
                    <a:pt x="1228" y="348"/>
                  </a:lnTo>
                  <a:lnTo>
                    <a:pt x="1242" y="342"/>
                  </a:lnTo>
                  <a:lnTo>
                    <a:pt x="1254" y="337"/>
                  </a:lnTo>
                  <a:lnTo>
                    <a:pt x="1267" y="334"/>
                  </a:lnTo>
                  <a:lnTo>
                    <a:pt x="1280" y="329"/>
                  </a:lnTo>
                  <a:lnTo>
                    <a:pt x="1291" y="326"/>
                  </a:lnTo>
                  <a:lnTo>
                    <a:pt x="1302" y="322"/>
                  </a:lnTo>
                  <a:lnTo>
                    <a:pt x="1313" y="320"/>
                  </a:lnTo>
                  <a:lnTo>
                    <a:pt x="1322" y="316"/>
                  </a:lnTo>
                  <a:lnTo>
                    <a:pt x="1332" y="314"/>
                  </a:lnTo>
                  <a:lnTo>
                    <a:pt x="1340" y="312"/>
                  </a:lnTo>
                  <a:lnTo>
                    <a:pt x="1347" y="311"/>
                  </a:lnTo>
                  <a:lnTo>
                    <a:pt x="1352" y="310"/>
                  </a:lnTo>
                  <a:lnTo>
                    <a:pt x="1357" y="308"/>
                  </a:lnTo>
                  <a:lnTo>
                    <a:pt x="1360" y="307"/>
                  </a:lnTo>
                  <a:lnTo>
                    <a:pt x="1363" y="307"/>
                  </a:lnTo>
                  <a:lnTo>
                    <a:pt x="1363" y="307"/>
                  </a:lnTo>
                  <a:lnTo>
                    <a:pt x="1360" y="302"/>
                  </a:lnTo>
                  <a:lnTo>
                    <a:pt x="1353" y="287"/>
                  </a:lnTo>
                  <a:lnTo>
                    <a:pt x="1343" y="268"/>
                  </a:lnTo>
                  <a:lnTo>
                    <a:pt x="1334" y="250"/>
                  </a:lnTo>
                  <a:lnTo>
                    <a:pt x="1327" y="236"/>
                  </a:lnTo>
                  <a:lnTo>
                    <a:pt x="1325" y="230"/>
                  </a:lnTo>
                  <a:lnTo>
                    <a:pt x="1304" y="235"/>
                  </a:lnTo>
                  <a:lnTo>
                    <a:pt x="1284" y="239"/>
                  </a:lnTo>
                  <a:lnTo>
                    <a:pt x="1266" y="244"/>
                  </a:lnTo>
                  <a:lnTo>
                    <a:pt x="1247" y="250"/>
                  </a:lnTo>
                  <a:lnTo>
                    <a:pt x="1229" y="255"/>
                  </a:lnTo>
                  <a:lnTo>
                    <a:pt x="1212" y="261"/>
                  </a:lnTo>
                  <a:lnTo>
                    <a:pt x="1196" y="267"/>
                  </a:lnTo>
                  <a:lnTo>
                    <a:pt x="1180" y="274"/>
                  </a:lnTo>
                  <a:lnTo>
                    <a:pt x="1165" y="280"/>
                  </a:lnTo>
                  <a:lnTo>
                    <a:pt x="1150" y="287"/>
                  </a:lnTo>
                  <a:lnTo>
                    <a:pt x="1136" y="292"/>
                  </a:lnTo>
                  <a:lnTo>
                    <a:pt x="1123" y="299"/>
                  </a:lnTo>
                  <a:lnTo>
                    <a:pt x="1110" y="305"/>
                  </a:lnTo>
                  <a:lnTo>
                    <a:pt x="1099" y="312"/>
                  </a:lnTo>
                  <a:lnTo>
                    <a:pt x="1087" y="318"/>
                  </a:lnTo>
                  <a:lnTo>
                    <a:pt x="1078" y="323"/>
                  </a:lnTo>
                  <a:lnTo>
                    <a:pt x="1068" y="329"/>
                  </a:lnTo>
                  <a:lnTo>
                    <a:pt x="1060" y="335"/>
                  </a:lnTo>
                  <a:lnTo>
                    <a:pt x="1052" y="340"/>
                  </a:lnTo>
                  <a:lnTo>
                    <a:pt x="1045" y="344"/>
                  </a:lnTo>
                  <a:lnTo>
                    <a:pt x="1038" y="349"/>
                  </a:lnTo>
                  <a:lnTo>
                    <a:pt x="1033" y="352"/>
                  </a:lnTo>
                  <a:lnTo>
                    <a:pt x="1029" y="356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19" y="363"/>
                  </a:lnTo>
                  <a:lnTo>
                    <a:pt x="1018" y="364"/>
                  </a:lnTo>
                  <a:lnTo>
                    <a:pt x="1017" y="365"/>
                  </a:lnTo>
                  <a:lnTo>
                    <a:pt x="1024" y="352"/>
                  </a:lnTo>
                  <a:lnTo>
                    <a:pt x="1032" y="340"/>
                  </a:lnTo>
                  <a:lnTo>
                    <a:pt x="1040" y="328"/>
                  </a:lnTo>
                  <a:lnTo>
                    <a:pt x="1049" y="316"/>
                  </a:lnTo>
                  <a:lnTo>
                    <a:pt x="1059" y="305"/>
                  </a:lnTo>
                  <a:lnTo>
                    <a:pt x="1070" y="293"/>
                  </a:lnTo>
                  <a:lnTo>
                    <a:pt x="1080" y="283"/>
                  </a:lnTo>
                  <a:lnTo>
                    <a:pt x="1092" y="272"/>
                  </a:lnTo>
                  <a:lnTo>
                    <a:pt x="1104" y="261"/>
                  </a:lnTo>
                  <a:lnTo>
                    <a:pt x="1115" y="252"/>
                  </a:lnTo>
                  <a:lnTo>
                    <a:pt x="1128" y="242"/>
                  </a:lnTo>
                  <a:lnTo>
                    <a:pt x="1139" y="232"/>
                  </a:lnTo>
                  <a:lnTo>
                    <a:pt x="1152" y="224"/>
                  </a:lnTo>
                  <a:lnTo>
                    <a:pt x="1163" y="215"/>
                  </a:lnTo>
                  <a:lnTo>
                    <a:pt x="1175" y="207"/>
                  </a:lnTo>
                  <a:lnTo>
                    <a:pt x="1186" y="200"/>
                  </a:lnTo>
                  <a:lnTo>
                    <a:pt x="1198" y="193"/>
                  </a:lnTo>
                  <a:lnTo>
                    <a:pt x="1208" y="186"/>
                  </a:lnTo>
                  <a:lnTo>
                    <a:pt x="1219" y="181"/>
                  </a:lnTo>
                  <a:lnTo>
                    <a:pt x="1228" y="175"/>
                  </a:lnTo>
                  <a:lnTo>
                    <a:pt x="1236" y="170"/>
                  </a:lnTo>
                  <a:lnTo>
                    <a:pt x="1244" y="166"/>
                  </a:lnTo>
                  <a:lnTo>
                    <a:pt x="1251" y="162"/>
                  </a:lnTo>
                  <a:lnTo>
                    <a:pt x="1256" y="159"/>
                  </a:lnTo>
                  <a:lnTo>
                    <a:pt x="1260" y="156"/>
                  </a:lnTo>
                  <a:lnTo>
                    <a:pt x="1264" y="154"/>
                  </a:lnTo>
                  <a:lnTo>
                    <a:pt x="1266" y="153"/>
                  </a:lnTo>
                  <a:lnTo>
                    <a:pt x="1267" y="153"/>
                  </a:lnTo>
                  <a:lnTo>
                    <a:pt x="1262" y="149"/>
                  </a:lnTo>
                  <a:lnTo>
                    <a:pt x="1252" y="141"/>
                  </a:lnTo>
                  <a:lnTo>
                    <a:pt x="1237" y="130"/>
                  </a:lnTo>
                  <a:lnTo>
                    <a:pt x="1220" y="118"/>
                  </a:lnTo>
                  <a:lnTo>
                    <a:pt x="1205" y="107"/>
                  </a:lnTo>
                  <a:lnTo>
                    <a:pt x="1195" y="99"/>
                  </a:lnTo>
                  <a:lnTo>
                    <a:pt x="1190" y="95"/>
                  </a:lnTo>
                  <a:lnTo>
                    <a:pt x="1185" y="99"/>
                  </a:lnTo>
                  <a:lnTo>
                    <a:pt x="1178" y="103"/>
                  </a:lnTo>
                  <a:lnTo>
                    <a:pt x="1170" y="108"/>
                  </a:lnTo>
                  <a:lnTo>
                    <a:pt x="1161" y="115"/>
                  </a:lnTo>
                  <a:lnTo>
                    <a:pt x="1152" y="123"/>
                  </a:lnTo>
                  <a:lnTo>
                    <a:pt x="1140" y="131"/>
                  </a:lnTo>
                  <a:lnTo>
                    <a:pt x="1129" y="140"/>
                  </a:lnTo>
                  <a:lnTo>
                    <a:pt x="1117" y="151"/>
                  </a:lnTo>
                  <a:lnTo>
                    <a:pt x="1105" y="161"/>
                  </a:lnTo>
                  <a:lnTo>
                    <a:pt x="1092" y="171"/>
                  </a:lnTo>
                  <a:lnTo>
                    <a:pt x="1079" y="182"/>
                  </a:lnTo>
                  <a:lnTo>
                    <a:pt x="1067" y="193"/>
                  </a:lnTo>
                  <a:lnTo>
                    <a:pt x="1054" y="204"/>
                  </a:lnTo>
                  <a:lnTo>
                    <a:pt x="1041" y="215"/>
                  </a:lnTo>
                  <a:lnTo>
                    <a:pt x="1030" y="225"/>
                  </a:lnTo>
                  <a:lnTo>
                    <a:pt x="1018" y="236"/>
                  </a:lnTo>
                  <a:lnTo>
                    <a:pt x="1008" y="245"/>
                  </a:lnTo>
                  <a:lnTo>
                    <a:pt x="998" y="254"/>
                  </a:lnTo>
                  <a:lnTo>
                    <a:pt x="988" y="262"/>
                  </a:lnTo>
                  <a:lnTo>
                    <a:pt x="980" y="269"/>
                  </a:lnTo>
                  <a:lnTo>
                    <a:pt x="973" y="275"/>
                  </a:lnTo>
                  <a:lnTo>
                    <a:pt x="968" y="281"/>
                  </a:lnTo>
                  <a:lnTo>
                    <a:pt x="963" y="284"/>
                  </a:lnTo>
                  <a:lnTo>
                    <a:pt x="961" y="287"/>
                  </a:lnTo>
                  <a:lnTo>
                    <a:pt x="960" y="288"/>
                  </a:lnTo>
                  <a:lnTo>
                    <a:pt x="963" y="280"/>
                  </a:lnTo>
                  <a:lnTo>
                    <a:pt x="968" y="270"/>
                  </a:lnTo>
                  <a:lnTo>
                    <a:pt x="972" y="260"/>
                  </a:lnTo>
                  <a:lnTo>
                    <a:pt x="979" y="249"/>
                  </a:lnTo>
                  <a:lnTo>
                    <a:pt x="986" y="237"/>
                  </a:lnTo>
                  <a:lnTo>
                    <a:pt x="994" y="224"/>
                  </a:lnTo>
                  <a:lnTo>
                    <a:pt x="1002" y="211"/>
                  </a:lnTo>
                  <a:lnTo>
                    <a:pt x="1011" y="198"/>
                  </a:lnTo>
                  <a:lnTo>
                    <a:pt x="1021" y="184"/>
                  </a:lnTo>
                  <a:lnTo>
                    <a:pt x="1030" y="170"/>
                  </a:lnTo>
                  <a:lnTo>
                    <a:pt x="1039" y="158"/>
                  </a:lnTo>
                  <a:lnTo>
                    <a:pt x="1048" y="144"/>
                  </a:lnTo>
                  <a:lnTo>
                    <a:pt x="1057" y="131"/>
                  </a:lnTo>
                  <a:lnTo>
                    <a:pt x="1067" y="120"/>
                  </a:lnTo>
                  <a:lnTo>
                    <a:pt x="1075" y="108"/>
                  </a:lnTo>
                  <a:lnTo>
                    <a:pt x="1083" y="96"/>
                  </a:lnTo>
                  <a:lnTo>
                    <a:pt x="1091" y="87"/>
                  </a:lnTo>
                  <a:lnTo>
                    <a:pt x="1097" y="79"/>
                  </a:lnTo>
                  <a:lnTo>
                    <a:pt x="1102" y="71"/>
                  </a:lnTo>
                  <a:lnTo>
                    <a:pt x="1107" y="65"/>
                  </a:lnTo>
                  <a:lnTo>
                    <a:pt x="1110" y="61"/>
                  </a:lnTo>
                  <a:lnTo>
                    <a:pt x="1113" y="58"/>
                  </a:lnTo>
                  <a:lnTo>
                    <a:pt x="1113" y="57"/>
                  </a:lnTo>
                  <a:lnTo>
                    <a:pt x="1109" y="54"/>
                  </a:lnTo>
                  <a:lnTo>
                    <a:pt x="1098" y="47"/>
                  </a:lnTo>
                  <a:lnTo>
                    <a:pt x="1082" y="38"/>
                  </a:lnTo>
                  <a:lnTo>
                    <a:pt x="1066" y="29"/>
                  </a:lnTo>
                  <a:lnTo>
                    <a:pt x="1049" y="22"/>
                  </a:lnTo>
                  <a:lnTo>
                    <a:pt x="1037" y="19"/>
                  </a:lnTo>
                  <a:lnTo>
                    <a:pt x="1032" y="24"/>
                  </a:lnTo>
                  <a:lnTo>
                    <a:pt x="1025" y="32"/>
                  </a:lnTo>
                  <a:lnTo>
                    <a:pt x="1017" y="42"/>
                  </a:lnTo>
                  <a:lnTo>
                    <a:pt x="1008" y="54"/>
                  </a:lnTo>
                  <a:lnTo>
                    <a:pt x="998" y="67"/>
                  </a:lnTo>
                  <a:lnTo>
                    <a:pt x="987" y="82"/>
                  </a:lnTo>
                  <a:lnTo>
                    <a:pt x="977" y="95"/>
                  </a:lnTo>
                  <a:lnTo>
                    <a:pt x="966" y="110"/>
                  </a:lnTo>
                  <a:lnTo>
                    <a:pt x="956" y="124"/>
                  </a:lnTo>
                  <a:lnTo>
                    <a:pt x="947" y="137"/>
                  </a:lnTo>
                  <a:lnTo>
                    <a:pt x="939" y="148"/>
                  </a:lnTo>
                  <a:lnTo>
                    <a:pt x="932" y="159"/>
                  </a:lnTo>
                  <a:lnTo>
                    <a:pt x="926" y="166"/>
                  </a:lnTo>
                  <a:lnTo>
                    <a:pt x="923" y="170"/>
                  </a:lnTo>
                  <a:lnTo>
                    <a:pt x="922" y="173"/>
                  </a:lnTo>
                  <a:lnTo>
                    <a:pt x="922" y="169"/>
                  </a:lnTo>
                  <a:lnTo>
                    <a:pt x="922" y="161"/>
                  </a:lnTo>
                  <a:lnTo>
                    <a:pt x="922" y="149"/>
                  </a:lnTo>
                  <a:lnTo>
                    <a:pt x="922" y="133"/>
                  </a:lnTo>
                  <a:lnTo>
                    <a:pt x="922" y="115"/>
                  </a:lnTo>
                  <a:lnTo>
                    <a:pt x="922" y="95"/>
                  </a:lnTo>
                  <a:lnTo>
                    <a:pt x="922" y="76"/>
                  </a:lnTo>
                  <a:lnTo>
                    <a:pt x="922" y="56"/>
                  </a:lnTo>
                  <a:lnTo>
                    <a:pt x="922" y="39"/>
                  </a:lnTo>
                  <a:lnTo>
                    <a:pt x="922" y="23"/>
                  </a:lnTo>
                  <a:lnTo>
                    <a:pt x="922" y="10"/>
                  </a:lnTo>
                  <a:lnTo>
                    <a:pt x="922" y="2"/>
                  </a:lnTo>
                  <a:lnTo>
                    <a:pt x="922" y="0"/>
                  </a:lnTo>
                  <a:lnTo>
                    <a:pt x="911" y="0"/>
                  </a:lnTo>
                  <a:lnTo>
                    <a:pt x="893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69" y="0"/>
                  </a:lnTo>
                  <a:lnTo>
                    <a:pt x="864" y="0"/>
                  </a:lnTo>
                  <a:lnTo>
                    <a:pt x="859" y="0"/>
                  </a:lnTo>
                  <a:lnTo>
                    <a:pt x="849" y="0"/>
                  </a:lnTo>
                  <a:lnTo>
                    <a:pt x="844" y="0"/>
                  </a:lnTo>
                  <a:lnTo>
                    <a:pt x="844" y="2"/>
                  </a:lnTo>
                  <a:lnTo>
                    <a:pt x="844" y="10"/>
                  </a:lnTo>
                  <a:lnTo>
                    <a:pt x="844" y="23"/>
                  </a:lnTo>
                  <a:lnTo>
                    <a:pt x="844" y="39"/>
                  </a:lnTo>
                  <a:lnTo>
                    <a:pt x="844" y="56"/>
                  </a:lnTo>
                  <a:lnTo>
                    <a:pt x="844" y="76"/>
                  </a:lnTo>
                  <a:lnTo>
                    <a:pt x="844" y="95"/>
                  </a:lnTo>
                  <a:lnTo>
                    <a:pt x="844" y="115"/>
                  </a:lnTo>
                  <a:lnTo>
                    <a:pt x="844" y="133"/>
                  </a:lnTo>
                  <a:lnTo>
                    <a:pt x="844" y="149"/>
                  </a:lnTo>
                  <a:lnTo>
                    <a:pt x="844" y="161"/>
                  </a:lnTo>
                  <a:lnTo>
                    <a:pt x="844" y="169"/>
                  </a:lnTo>
                  <a:lnTo>
                    <a:pt x="844" y="173"/>
                  </a:lnTo>
                  <a:lnTo>
                    <a:pt x="843" y="170"/>
                  </a:lnTo>
                  <a:lnTo>
                    <a:pt x="839" y="166"/>
                  </a:lnTo>
                  <a:lnTo>
                    <a:pt x="833" y="159"/>
                  </a:lnTo>
                  <a:lnTo>
                    <a:pt x="825" y="148"/>
                  </a:lnTo>
                  <a:lnTo>
                    <a:pt x="814" y="137"/>
                  </a:lnTo>
                  <a:lnTo>
                    <a:pt x="804" y="124"/>
                  </a:lnTo>
                  <a:lnTo>
                    <a:pt x="793" y="110"/>
                  </a:lnTo>
                  <a:lnTo>
                    <a:pt x="781" y="95"/>
                  </a:lnTo>
                  <a:lnTo>
                    <a:pt x="770" y="82"/>
                  </a:lnTo>
                  <a:lnTo>
                    <a:pt x="759" y="67"/>
                  </a:lnTo>
                  <a:lnTo>
                    <a:pt x="750" y="54"/>
                  </a:lnTo>
                  <a:lnTo>
                    <a:pt x="742" y="42"/>
                  </a:lnTo>
                  <a:lnTo>
                    <a:pt x="735" y="32"/>
                  </a:lnTo>
                  <a:lnTo>
                    <a:pt x="730" y="24"/>
                  </a:lnTo>
                  <a:lnTo>
                    <a:pt x="729" y="19"/>
                  </a:lnTo>
                  <a:lnTo>
                    <a:pt x="717" y="22"/>
                  </a:lnTo>
                  <a:lnTo>
                    <a:pt x="700" y="29"/>
                  </a:lnTo>
                  <a:lnTo>
                    <a:pt x="684" y="38"/>
                  </a:lnTo>
                  <a:lnTo>
                    <a:pt x="668" y="47"/>
                  </a:lnTo>
                  <a:lnTo>
                    <a:pt x="657" y="54"/>
                  </a:lnTo>
                  <a:lnTo>
                    <a:pt x="652" y="57"/>
                  </a:lnTo>
                  <a:lnTo>
                    <a:pt x="653" y="58"/>
                  </a:lnTo>
                  <a:lnTo>
                    <a:pt x="656" y="61"/>
                  </a:lnTo>
                  <a:lnTo>
                    <a:pt x="659" y="67"/>
                  </a:lnTo>
                  <a:lnTo>
                    <a:pt x="665" y="72"/>
                  </a:lnTo>
                  <a:lnTo>
                    <a:pt x="671" y="80"/>
                  </a:lnTo>
                  <a:lnTo>
                    <a:pt x="677" y="90"/>
                  </a:lnTo>
                  <a:lnTo>
                    <a:pt x="684" y="100"/>
                  </a:lnTo>
                  <a:lnTo>
                    <a:pt x="694" y="111"/>
                  </a:lnTo>
                  <a:lnTo>
                    <a:pt x="702" y="124"/>
                  </a:lnTo>
                  <a:lnTo>
                    <a:pt x="711" y="137"/>
                  </a:lnTo>
                  <a:lnTo>
                    <a:pt x="720" y="151"/>
                  </a:lnTo>
                  <a:lnTo>
                    <a:pt x="729" y="164"/>
                  </a:lnTo>
                  <a:lnTo>
                    <a:pt x="738" y="178"/>
                  </a:lnTo>
                  <a:lnTo>
                    <a:pt x="747" y="193"/>
                  </a:lnTo>
                  <a:lnTo>
                    <a:pt x="755" y="207"/>
                  </a:lnTo>
                  <a:lnTo>
                    <a:pt x="763" y="221"/>
                  </a:lnTo>
                  <a:lnTo>
                    <a:pt x="770" y="234"/>
                  </a:lnTo>
                  <a:lnTo>
                    <a:pt x="775" y="246"/>
                  </a:lnTo>
                  <a:lnTo>
                    <a:pt x="780" y="258"/>
                  </a:lnTo>
                  <a:lnTo>
                    <a:pt x="783" y="269"/>
                  </a:lnTo>
                  <a:lnTo>
                    <a:pt x="786" y="278"/>
                  </a:lnTo>
                  <a:lnTo>
                    <a:pt x="787" y="288"/>
                  </a:lnTo>
                  <a:lnTo>
                    <a:pt x="786" y="287"/>
                  </a:lnTo>
                  <a:lnTo>
                    <a:pt x="783" y="284"/>
                  </a:lnTo>
                  <a:lnTo>
                    <a:pt x="780" y="281"/>
                  </a:lnTo>
                  <a:lnTo>
                    <a:pt x="775" y="275"/>
                  </a:lnTo>
                  <a:lnTo>
                    <a:pt x="768" y="269"/>
                  </a:lnTo>
                  <a:lnTo>
                    <a:pt x="762" y="262"/>
                  </a:lnTo>
                  <a:lnTo>
                    <a:pt x="752" y="254"/>
                  </a:lnTo>
                  <a:lnTo>
                    <a:pt x="743" y="245"/>
                  </a:lnTo>
                  <a:lnTo>
                    <a:pt x="734" y="236"/>
                  </a:lnTo>
                  <a:lnTo>
                    <a:pt x="722" y="225"/>
                  </a:lnTo>
                  <a:lnTo>
                    <a:pt x="711" y="215"/>
                  </a:lnTo>
                  <a:lnTo>
                    <a:pt x="699" y="204"/>
                  </a:lnTo>
                  <a:lnTo>
                    <a:pt x="688" y="193"/>
                  </a:lnTo>
                  <a:lnTo>
                    <a:pt x="675" y="182"/>
                  </a:lnTo>
                  <a:lnTo>
                    <a:pt x="662" y="171"/>
                  </a:lnTo>
                  <a:lnTo>
                    <a:pt x="650" y="161"/>
                  </a:lnTo>
                  <a:lnTo>
                    <a:pt x="638" y="151"/>
                  </a:lnTo>
                  <a:lnTo>
                    <a:pt x="626" y="140"/>
                  </a:lnTo>
                  <a:lnTo>
                    <a:pt x="614" y="131"/>
                  </a:lnTo>
                  <a:lnTo>
                    <a:pt x="603" y="123"/>
                  </a:lnTo>
                  <a:lnTo>
                    <a:pt x="592" y="115"/>
                  </a:lnTo>
                  <a:lnTo>
                    <a:pt x="582" y="108"/>
                  </a:lnTo>
                  <a:lnTo>
                    <a:pt x="573" y="103"/>
                  </a:lnTo>
                  <a:lnTo>
                    <a:pt x="565" y="99"/>
                  </a:lnTo>
                  <a:lnTo>
                    <a:pt x="557" y="95"/>
                  </a:lnTo>
                  <a:lnTo>
                    <a:pt x="552" y="100"/>
                  </a:lnTo>
                  <a:lnTo>
                    <a:pt x="542" y="110"/>
                  </a:lnTo>
                  <a:lnTo>
                    <a:pt x="528" y="124"/>
                  </a:lnTo>
                  <a:lnTo>
                    <a:pt x="514" y="138"/>
                  </a:lnTo>
                  <a:lnTo>
                    <a:pt x="504" y="148"/>
                  </a:lnTo>
                  <a:lnTo>
                    <a:pt x="499" y="153"/>
                  </a:lnTo>
                  <a:lnTo>
                    <a:pt x="500" y="153"/>
                  </a:lnTo>
                  <a:lnTo>
                    <a:pt x="501" y="154"/>
                  </a:lnTo>
                  <a:lnTo>
                    <a:pt x="505" y="156"/>
                  </a:lnTo>
                  <a:lnTo>
                    <a:pt x="509" y="159"/>
                  </a:lnTo>
                  <a:lnTo>
                    <a:pt x="514" y="162"/>
                  </a:lnTo>
                  <a:lnTo>
                    <a:pt x="521" y="166"/>
                  </a:lnTo>
                  <a:lnTo>
                    <a:pt x="528" y="170"/>
                  </a:lnTo>
                  <a:lnTo>
                    <a:pt x="535" y="175"/>
                  </a:lnTo>
                  <a:lnTo>
                    <a:pt x="544" y="181"/>
                  </a:lnTo>
                  <a:lnTo>
                    <a:pt x="553" y="186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4" y="207"/>
                  </a:lnTo>
                  <a:lnTo>
                    <a:pt x="595" y="215"/>
                  </a:lnTo>
                  <a:lnTo>
                    <a:pt x="606" y="224"/>
                  </a:lnTo>
                  <a:lnTo>
                    <a:pt x="619" y="232"/>
                  </a:lnTo>
                  <a:lnTo>
                    <a:pt x="630" y="242"/>
                  </a:lnTo>
                  <a:lnTo>
                    <a:pt x="642" y="252"/>
                  </a:lnTo>
                  <a:lnTo>
                    <a:pt x="653" y="261"/>
                  </a:lnTo>
                  <a:lnTo>
                    <a:pt x="666" y="272"/>
                  </a:lnTo>
                  <a:lnTo>
                    <a:pt x="677" y="283"/>
                  </a:lnTo>
                  <a:lnTo>
                    <a:pt x="689" y="293"/>
                  </a:lnTo>
                  <a:lnTo>
                    <a:pt x="699" y="305"/>
                  </a:lnTo>
                  <a:lnTo>
                    <a:pt x="711" y="316"/>
                  </a:lnTo>
                  <a:lnTo>
                    <a:pt x="721" y="328"/>
                  </a:lnTo>
                  <a:lnTo>
                    <a:pt x="730" y="340"/>
                  </a:lnTo>
                  <a:lnTo>
                    <a:pt x="740" y="352"/>
                  </a:lnTo>
                  <a:lnTo>
                    <a:pt x="749" y="365"/>
                  </a:lnTo>
                  <a:lnTo>
                    <a:pt x="749" y="365"/>
                  </a:lnTo>
                  <a:lnTo>
                    <a:pt x="748" y="364"/>
                  </a:lnTo>
                  <a:lnTo>
                    <a:pt x="747" y="363"/>
                  </a:lnTo>
                  <a:lnTo>
                    <a:pt x="744" y="361"/>
                  </a:lnTo>
                  <a:lnTo>
                    <a:pt x="741" y="359"/>
                  </a:lnTo>
                  <a:lnTo>
                    <a:pt x="736" y="356"/>
                  </a:lnTo>
                  <a:lnTo>
                    <a:pt x="732" y="352"/>
                  </a:lnTo>
                  <a:lnTo>
                    <a:pt x="725" y="349"/>
                  </a:lnTo>
                  <a:lnTo>
                    <a:pt x="718" y="344"/>
                  </a:lnTo>
                  <a:lnTo>
                    <a:pt x="710" y="340"/>
                  </a:lnTo>
                  <a:lnTo>
                    <a:pt x="702" y="335"/>
                  </a:lnTo>
                  <a:lnTo>
                    <a:pt x="692" y="329"/>
                  </a:lnTo>
                  <a:lnTo>
                    <a:pt x="682" y="323"/>
                  </a:lnTo>
                  <a:lnTo>
                    <a:pt x="672" y="318"/>
                  </a:lnTo>
                  <a:lnTo>
                    <a:pt x="660" y="312"/>
                  </a:lnTo>
                  <a:lnTo>
                    <a:pt x="648" y="305"/>
                  </a:lnTo>
                  <a:lnTo>
                    <a:pt x="635" y="299"/>
                  </a:lnTo>
                  <a:lnTo>
                    <a:pt x="621" y="292"/>
                  </a:lnTo>
                  <a:lnTo>
                    <a:pt x="607" y="287"/>
                  </a:lnTo>
                  <a:lnTo>
                    <a:pt x="593" y="280"/>
                  </a:lnTo>
                  <a:lnTo>
                    <a:pt x="578" y="274"/>
                  </a:lnTo>
                  <a:lnTo>
                    <a:pt x="562" y="267"/>
                  </a:lnTo>
                  <a:lnTo>
                    <a:pt x="546" y="261"/>
                  </a:lnTo>
                  <a:lnTo>
                    <a:pt x="530" y="255"/>
                  </a:lnTo>
                  <a:lnTo>
                    <a:pt x="513" y="250"/>
                  </a:lnTo>
                  <a:lnTo>
                    <a:pt x="495" y="244"/>
                  </a:lnTo>
                  <a:lnTo>
                    <a:pt x="478" y="239"/>
                  </a:lnTo>
                  <a:lnTo>
                    <a:pt x="460" y="235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38" y="235"/>
                  </a:lnTo>
                  <a:lnTo>
                    <a:pt x="430" y="245"/>
                  </a:lnTo>
                  <a:lnTo>
                    <a:pt x="418" y="260"/>
                  </a:lnTo>
                  <a:lnTo>
                    <a:pt x="407" y="276"/>
                  </a:lnTo>
                  <a:lnTo>
                    <a:pt x="395" y="291"/>
                  </a:lnTo>
                  <a:lnTo>
                    <a:pt x="387" y="303"/>
                  </a:lnTo>
                  <a:lnTo>
                    <a:pt x="384" y="307"/>
                  </a:lnTo>
                  <a:lnTo>
                    <a:pt x="385" y="307"/>
                  </a:lnTo>
                  <a:lnTo>
                    <a:pt x="387" y="307"/>
                  </a:lnTo>
                  <a:lnTo>
                    <a:pt x="390" y="308"/>
                  </a:lnTo>
                  <a:lnTo>
                    <a:pt x="394" y="310"/>
                  </a:lnTo>
                  <a:lnTo>
                    <a:pt x="400" y="311"/>
                  </a:lnTo>
                  <a:lnTo>
                    <a:pt x="407" y="312"/>
                  </a:lnTo>
                  <a:lnTo>
                    <a:pt x="414" y="314"/>
                  </a:lnTo>
                  <a:lnTo>
                    <a:pt x="423" y="316"/>
                  </a:lnTo>
                  <a:lnTo>
                    <a:pt x="432" y="319"/>
                  </a:lnTo>
                  <a:lnTo>
                    <a:pt x="443" y="321"/>
                  </a:lnTo>
                  <a:lnTo>
                    <a:pt x="453" y="325"/>
                  </a:lnTo>
                  <a:lnTo>
                    <a:pt x="464" y="328"/>
                  </a:lnTo>
                  <a:lnTo>
                    <a:pt x="476" y="331"/>
                  </a:lnTo>
                  <a:lnTo>
                    <a:pt x="489" y="336"/>
                  </a:lnTo>
                  <a:lnTo>
                    <a:pt x="501" y="341"/>
                  </a:lnTo>
                  <a:lnTo>
                    <a:pt x="514" y="345"/>
                  </a:lnTo>
                  <a:lnTo>
                    <a:pt x="528" y="350"/>
                  </a:lnTo>
                  <a:lnTo>
                    <a:pt x="542" y="356"/>
                  </a:lnTo>
                  <a:lnTo>
                    <a:pt x="555" y="360"/>
                  </a:lnTo>
                  <a:lnTo>
                    <a:pt x="569" y="366"/>
                  </a:lnTo>
                  <a:lnTo>
                    <a:pt x="583" y="373"/>
                  </a:lnTo>
                  <a:lnTo>
                    <a:pt x="597" y="379"/>
                  </a:lnTo>
                  <a:lnTo>
                    <a:pt x="611" y="386"/>
                  </a:lnTo>
                  <a:lnTo>
                    <a:pt x="623" y="392"/>
                  </a:lnTo>
                  <a:lnTo>
                    <a:pt x="637" y="401"/>
                  </a:lnTo>
                  <a:lnTo>
                    <a:pt x="650" y="407"/>
                  </a:lnTo>
                  <a:lnTo>
                    <a:pt x="661" y="416"/>
                  </a:lnTo>
                  <a:lnTo>
                    <a:pt x="673" y="424"/>
                  </a:lnTo>
                  <a:lnTo>
                    <a:pt x="684" y="433"/>
                  </a:lnTo>
                  <a:lnTo>
                    <a:pt x="695" y="441"/>
                  </a:lnTo>
                  <a:lnTo>
                    <a:pt x="705" y="450"/>
                  </a:lnTo>
                  <a:lnTo>
                    <a:pt x="714" y="459"/>
                  </a:lnTo>
                  <a:lnTo>
                    <a:pt x="722" y="470"/>
                  </a:lnTo>
                  <a:lnTo>
                    <a:pt x="729" y="480"/>
                  </a:lnTo>
                  <a:lnTo>
                    <a:pt x="729" y="479"/>
                  </a:lnTo>
                  <a:lnTo>
                    <a:pt x="728" y="479"/>
                  </a:lnTo>
                  <a:lnTo>
                    <a:pt x="726" y="477"/>
                  </a:lnTo>
                  <a:lnTo>
                    <a:pt x="724" y="475"/>
                  </a:lnTo>
                  <a:lnTo>
                    <a:pt x="720" y="473"/>
                  </a:lnTo>
                  <a:lnTo>
                    <a:pt x="717" y="471"/>
                  </a:lnTo>
                  <a:lnTo>
                    <a:pt x="712" y="467"/>
                  </a:lnTo>
                  <a:lnTo>
                    <a:pt x="706" y="464"/>
                  </a:lnTo>
                  <a:lnTo>
                    <a:pt x="700" y="460"/>
                  </a:lnTo>
                  <a:lnTo>
                    <a:pt x="694" y="457"/>
                  </a:lnTo>
                  <a:lnTo>
                    <a:pt x="687" y="454"/>
                  </a:lnTo>
                  <a:lnTo>
                    <a:pt x="679" y="449"/>
                  </a:lnTo>
                  <a:lnTo>
                    <a:pt x="669" y="444"/>
                  </a:lnTo>
                  <a:lnTo>
                    <a:pt x="660" y="440"/>
                  </a:lnTo>
                  <a:lnTo>
                    <a:pt x="651" y="435"/>
                  </a:lnTo>
                  <a:lnTo>
                    <a:pt x="641" y="432"/>
                  </a:lnTo>
                  <a:lnTo>
                    <a:pt x="629" y="427"/>
                  </a:lnTo>
                  <a:lnTo>
                    <a:pt x="618" y="422"/>
                  </a:lnTo>
                  <a:lnTo>
                    <a:pt x="606" y="418"/>
                  </a:lnTo>
                  <a:lnTo>
                    <a:pt x="593" y="413"/>
                  </a:lnTo>
                  <a:lnTo>
                    <a:pt x="581" y="409"/>
                  </a:lnTo>
                  <a:lnTo>
                    <a:pt x="567" y="405"/>
                  </a:lnTo>
                  <a:lnTo>
                    <a:pt x="552" y="401"/>
                  </a:lnTo>
                  <a:lnTo>
                    <a:pt x="538" y="397"/>
                  </a:lnTo>
                  <a:lnTo>
                    <a:pt x="522" y="394"/>
                  </a:lnTo>
                  <a:lnTo>
                    <a:pt x="507" y="391"/>
                  </a:lnTo>
                  <a:lnTo>
                    <a:pt x="491" y="388"/>
                  </a:lnTo>
                  <a:lnTo>
                    <a:pt x="474" y="386"/>
                  </a:lnTo>
                  <a:lnTo>
                    <a:pt x="456" y="384"/>
                  </a:lnTo>
                  <a:lnTo>
                    <a:pt x="439" y="383"/>
                  </a:lnTo>
                  <a:lnTo>
                    <a:pt x="422" y="382"/>
                  </a:lnTo>
                  <a:lnTo>
                    <a:pt x="403" y="381"/>
                  </a:lnTo>
                  <a:lnTo>
                    <a:pt x="384" y="381"/>
                  </a:lnTo>
                  <a:lnTo>
                    <a:pt x="365" y="382"/>
                  </a:lnTo>
                  <a:lnTo>
                    <a:pt x="346" y="383"/>
                  </a:lnTo>
                  <a:lnTo>
                    <a:pt x="346" y="383"/>
                  </a:lnTo>
                  <a:lnTo>
                    <a:pt x="346" y="389"/>
                  </a:lnTo>
                  <a:lnTo>
                    <a:pt x="346" y="403"/>
                  </a:lnTo>
                  <a:lnTo>
                    <a:pt x="346" y="421"/>
                  </a:lnTo>
                  <a:lnTo>
                    <a:pt x="346" y="442"/>
                  </a:lnTo>
                  <a:lnTo>
                    <a:pt x="346" y="460"/>
                  </a:lnTo>
                  <a:lnTo>
                    <a:pt x="346" y="474"/>
                  </a:lnTo>
                  <a:lnTo>
                    <a:pt x="346" y="480"/>
                  </a:lnTo>
                  <a:lnTo>
                    <a:pt x="346" y="479"/>
                  </a:lnTo>
                  <a:lnTo>
                    <a:pt x="348" y="479"/>
                  </a:lnTo>
                  <a:lnTo>
                    <a:pt x="350" y="479"/>
                  </a:lnTo>
                  <a:lnTo>
                    <a:pt x="354" y="479"/>
                  </a:lnTo>
                  <a:lnTo>
                    <a:pt x="357" y="478"/>
                  </a:lnTo>
                  <a:lnTo>
                    <a:pt x="363" y="478"/>
                  </a:lnTo>
                  <a:lnTo>
                    <a:pt x="369" y="478"/>
                  </a:lnTo>
                  <a:lnTo>
                    <a:pt x="376" y="477"/>
                  </a:lnTo>
                  <a:lnTo>
                    <a:pt x="383" y="477"/>
                  </a:lnTo>
                  <a:lnTo>
                    <a:pt x="391" y="477"/>
                  </a:lnTo>
                  <a:lnTo>
                    <a:pt x="400" y="477"/>
                  </a:lnTo>
                  <a:lnTo>
                    <a:pt x="409" y="475"/>
                  </a:lnTo>
                  <a:lnTo>
                    <a:pt x="418" y="475"/>
                  </a:lnTo>
                  <a:lnTo>
                    <a:pt x="429" y="475"/>
                  </a:lnTo>
                  <a:lnTo>
                    <a:pt x="439" y="477"/>
                  </a:lnTo>
                  <a:lnTo>
                    <a:pt x="451" y="477"/>
                  </a:lnTo>
                  <a:lnTo>
                    <a:pt x="462" y="477"/>
                  </a:lnTo>
                  <a:lnTo>
                    <a:pt x="474" y="478"/>
                  </a:lnTo>
                  <a:lnTo>
                    <a:pt x="486" y="479"/>
                  </a:lnTo>
                  <a:lnTo>
                    <a:pt x="499" y="480"/>
                  </a:lnTo>
                  <a:lnTo>
                    <a:pt x="512" y="482"/>
                  </a:lnTo>
                  <a:lnTo>
                    <a:pt x="524" y="483"/>
                  </a:lnTo>
                  <a:lnTo>
                    <a:pt x="537" y="486"/>
                  </a:lnTo>
                  <a:lnTo>
                    <a:pt x="550" y="488"/>
                  </a:lnTo>
                  <a:lnTo>
                    <a:pt x="562" y="492"/>
                  </a:lnTo>
                  <a:lnTo>
                    <a:pt x="576" y="495"/>
                  </a:lnTo>
                  <a:lnTo>
                    <a:pt x="589" y="498"/>
                  </a:lnTo>
                  <a:lnTo>
                    <a:pt x="601" y="502"/>
                  </a:lnTo>
                  <a:lnTo>
                    <a:pt x="614" y="507"/>
                  </a:lnTo>
                  <a:lnTo>
                    <a:pt x="627" y="511"/>
                  </a:lnTo>
                  <a:lnTo>
                    <a:pt x="639" y="517"/>
                  </a:lnTo>
                  <a:lnTo>
                    <a:pt x="651" y="523"/>
                  </a:lnTo>
                  <a:lnTo>
                    <a:pt x="662" y="530"/>
                  </a:lnTo>
                  <a:lnTo>
                    <a:pt x="674" y="536"/>
                  </a:lnTo>
                  <a:lnTo>
                    <a:pt x="686" y="543"/>
                  </a:lnTo>
                  <a:lnTo>
                    <a:pt x="696" y="551"/>
                  </a:lnTo>
                  <a:lnTo>
                    <a:pt x="706" y="561"/>
                  </a:lnTo>
                  <a:lnTo>
                    <a:pt x="715" y="570"/>
                  </a:lnTo>
                  <a:lnTo>
                    <a:pt x="725" y="580"/>
                  </a:lnTo>
                  <a:lnTo>
                    <a:pt x="734" y="591"/>
                  </a:lnTo>
                  <a:lnTo>
                    <a:pt x="742" y="602"/>
                  </a:lnTo>
                  <a:lnTo>
                    <a:pt x="749" y="614"/>
                  </a:lnTo>
                  <a:lnTo>
                    <a:pt x="749" y="614"/>
                  </a:lnTo>
                  <a:lnTo>
                    <a:pt x="748" y="614"/>
                  </a:lnTo>
                  <a:lnTo>
                    <a:pt x="747" y="611"/>
                  </a:lnTo>
                  <a:lnTo>
                    <a:pt x="744" y="609"/>
                  </a:lnTo>
                  <a:lnTo>
                    <a:pt x="741" y="607"/>
                  </a:lnTo>
                  <a:lnTo>
                    <a:pt x="735" y="603"/>
                  </a:lnTo>
                  <a:lnTo>
                    <a:pt x="730" y="599"/>
                  </a:lnTo>
                  <a:lnTo>
                    <a:pt x="724" y="594"/>
                  </a:lnTo>
                  <a:lnTo>
                    <a:pt x="715" y="589"/>
                  </a:lnTo>
                  <a:lnTo>
                    <a:pt x="706" y="584"/>
                  </a:lnTo>
                  <a:lnTo>
                    <a:pt x="696" y="578"/>
                  </a:lnTo>
                  <a:lnTo>
                    <a:pt x="686" y="572"/>
                  </a:lnTo>
                  <a:lnTo>
                    <a:pt x="674" y="568"/>
                  </a:lnTo>
                  <a:lnTo>
                    <a:pt x="660" y="562"/>
                  </a:lnTo>
                  <a:lnTo>
                    <a:pt x="646" y="557"/>
                  </a:lnTo>
                  <a:lnTo>
                    <a:pt x="631" y="553"/>
                  </a:lnTo>
                  <a:lnTo>
                    <a:pt x="615" y="548"/>
                  </a:lnTo>
                  <a:lnTo>
                    <a:pt x="598" y="545"/>
                  </a:lnTo>
                  <a:lnTo>
                    <a:pt x="580" y="541"/>
                  </a:lnTo>
                  <a:lnTo>
                    <a:pt x="560" y="539"/>
                  </a:lnTo>
                  <a:lnTo>
                    <a:pt x="539" y="538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492" y="538"/>
                  </a:lnTo>
                  <a:lnTo>
                    <a:pt x="469" y="538"/>
                  </a:lnTo>
                  <a:lnTo>
                    <a:pt x="447" y="538"/>
                  </a:lnTo>
                  <a:lnTo>
                    <a:pt x="426" y="538"/>
                  </a:lnTo>
                  <a:lnTo>
                    <a:pt x="409" y="538"/>
                  </a:lnTo>
                  <a:lnTo>
                    <a:pt x="393" y="538"/>
                  </a:lnTo>
                  <a:lnTo>
                    <a:pt x="378" y="538"/>
                  </a:lnTo>
                  <a:lnTo>
                    <a:pt x="367" y="538"/>
                  </a:lnTo>
                  <a:lnTo>
                    <a:pt x="355" y="538"/>
                  </a:lnTo>
                  <a:lnTo>
                    <a:pt x="346" y="538"/>
                  </a:lnTo>
                  <a:lnTo>
                    <a:pt x="339" y="538"/>
                  </a:lnTo>
                  <a:lnTo>
                    <a:pt x="333" y="538"/>
                  </a:lnTo>
                  <a:lnTo>
                    <a:pt x="330" y="538"/>
                  </a:lnTo>
                  <a:lnTo>
                    <a:pt x="327" y="538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56"/>
                  </a:lnTo>
                  <a:lnTo>
                    <a:pt x="326" y="574"/>
                  </a:lnTo>
                  <a:lnTo>
                    <a:pt x="326" y="595"/>
                  </a:lnTo>
                  <a:lnTo>
                    <a:pt x="326" y="614"/>
                  </a:lnTo>
                  <a:lnTo>
                    <a:pt x="326" y="627"/>
                  </a:lnTo>
                  <a:lnTo>
                    <a:pt x="326" y="633"/>
                  </a:lnTo>
                  <a:lnTo>
                    <a:pt x="329" y="633"/>
                  </a:lnTo>
                  <a:lnTo>
                    <a:pt x="334" y="633"/>
                  </a:lnTo>
                  <a:lnTo>
                    <a:pt x="343" y="633"/>
                  </a:lnTo>
                  <a:lnTo>
                    <a:pt x="356" y="633"/>
                  </a:lnTo>
                  <a:lnTo>
                    <a:pt x="370" y="633"/>
                  </a:lnTo>
                  <a:lnTo>
                    <a:pt x="387" y="633"/>
                  </a:lnTo>
                  <a:lnTo>
                    <a:pt x="405" y="633"/>
                  </a:lnTo>
                  <a:lnTo>
                    <a:pt x="423" y="633"/>
                  </a:lnTo>
                  <a:lnTo>
                    <a:pt x="441" y="633"/>
                  </a:lnTo>
                  <a:lnTo>
                    <a:pt x="460" y="633"/>
                  </a:lnTo>
                  <a:lnTo>
                    <a:pt x="477" y="633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0" y="633"/>
                  </a:lnTo>
                  <a:lnTo>
                    <a:pt x="529" y="633"/>
                  </a:lnTo>
                  <a:lnTo>
                    <a:pt x="536" y="633"/>
                  </a:lnTo>
                  <a:lnTo>
                    <a:pt x="537" y="633"/>
                  </a:lnTo>
                  <a:lnTo>
                    <a:pt x="538" y="633"/>
                  </a:lnTo>
                  <a:lnTo>
                    <a:pt x="540" y="633"/>
                  </a:lnTo>
                  <a:lnTo>
                    <a:pt x="544" y="633"/>
                  </a:lnTo>
                  <a:lnTo>
                    <a:pt x="547" y="633"/>
                  </a:lnTo>
                  <a:lnTo>
                    <a:pt x="553" y="634"/>
                  </a:lnTo>
                  <a:lnTo>
                    <a:pt x="559" y="634"/>
                  </a:lnTo>
                  <a:lnTo>
                    <a:pt x="566" y="636"/>
                  </a:lnTo>
                  <a:lnTo>
                    <a:pt x="574" y="637"/>
                  </a:lnTo>
                  <a:lnTo>
                    <a:pt x="583" y="638"/>
                  </a:lnTo>
                  <a:lnTo>
                    <a:pt x="592" y="639"/>
                  </a:lnTo>
                  <a:lnTo>
                    <a:pt x="601" y="641"/>
                  </a:lnTo>
                  <a:lnTo>
                    <a:pt x="612" y="644"/>
                  </a:lnTo>
                  <a:lnTo>
                    <a:pt x="622" y="647"/>
                  </a:lnTo>
                  <a:lnTo>
                    <a:pt x="633" y="650"/>
                  </a:lnTo>
                  <a:lnTo>
                    <a:pt x="644" y="654"/>
                  </a:lnTo>
                  <a:lnTo>
                    <a:pt x="654" y="659"/>
                  </a:lnTo>
                  <a:lnTo>
                    <a:pt x="666" y="664"/>
                  </a:lnTo>
                  <a:lnTo>
                    <a:pt x="676" y="670"/>
                  </a:lnTo>
                  <a:lnTo>
                    <a:pt x="688" y="676"/>
                  </a:lnTo>
                  <a:lnTo>
                    <a:pt x="698" y="684"/>
                  </a:lnTo>
                  <a:lnTo>
                    <a:pt x="709" y="691"/>
                  </a:lnTo>
                  <a:lnTo>
                    <a:pt x="718" y="700"/>
                  </a:lnTo>
                  <a:lnTo>
                    <a:pt x="727" y="709"/>
                  </a:lnTo>
                  <a:lnTo>
                    <a:pt x="736" y="720"/>
                  </a:lnTo>
                  <a:lnTo>
                    <a:pt x="744" y="731"/>
                  </a:lnTo>
                  <a:lnTo>
                    <a:pt x="751" y="744"/>
                  </a:lnTo>
                  <a:lnTo>
                    <a:pt x="758" y="756"/>
                  </a:lnTo>
                  <a:lnTo>
                    <a:pt x="764" y="771"/>
                  </a:lnTo>
                  <a:lnTo>
                    <a:pt x="767" y="786"/>
                  </a:lnTo>
                  <a:lnTo>
                    <a:pt x="767" y="786"/>
                  </a:lnTo>
                  <a:lnTo>
                    <a:pt x="773" y="801"/>
                  </a:lnTo>
                  <a:lnTo>
                    <a:pt x="778" y="816"/>
                  </a:lnTo>
                  <a:lnTo>
                    <a:pt x="782" y="831"/>
                  </a:lnTo>
                  <a:lnTo>
                    <a:pt x="785" y="846"/>
                  </a:lnTo>
                  <a:lnTo>
                    <a:pt x="788" y="860"/>
                  </a:lnTo>
                  <a:lnTo>
                    <a:pt x="789" y="874"/>
                  </a:lnTo>
                  <a:lnTo>
                    <a:pt x="790" y="888"/>
                  </a:lnTo>
                  <a:lnTo>
                    <a:pt x="791" y="900"/>
                  </a:lnTo>
                  <a:lnTo>
                    <a:pt x="791" y="913"/>
                  </a:lnTo>
                  <a:lnTo>
                    <a:pt x="791" y="926"/>
                  </a:lnTo>
                  <a:lnTo>
                    <a:pt x="790" y="938"/>
                  </a:lnTo>
                  <a:lnTo>
                    <a:pt x="789" y="950"/>
                  </a:lnTo>
                  <a:lnTo>
                    <a:pt x="787" y="961"/>
                  </a:lnTo>
                  <a:lnTo>
                    <a:pt x="785" y="973"/>
                  </a:lnTo>
                  <a:lnTo>
                    <a:pt x="782" y="983"/>
                  </a:lnTo>
                  <a:lnTo>
                    <a:pt x="779" y="994"/>
                  </a:lnTo>
                  <a:lnTo>
                    <a:pt x="775" y="1004"/>
                  </a:lnTo>
                  <a:lnTo>
                    <a:pt x="772" y="1013"/>
                  </a:lnTo>
                  <a:lnTo>
                    <a:pt x="768" y="1023"/>
                  </a:lnTo>
                  <a:lnTo>
                    <a:pt x="764" y="1032"/>
                  </a:lnTo>
                  <a:lnTo>
                    <a:pt x="759" y="1040"/>
                  </a:lnTo>
                  <a:lnTo>
                    <a:pt x="755" y="1048"/>
                  </a:lnTo>
                  <a:lnTo>
                    <a:pt x="749" y="1055"/>
                  </a:lnTo>
                  <a:lnTo>
                    <a:pt x="744" y="1062"/>
                  </a:lnTo>
                  <a:lnTo>
                    <a:pt x="738" y="1069"/>
                  </a:lnTo>
                  <a:lnTo>
                    <a:pt x="733" y="1074"/>
                  </a:lnTo>
                  <a:lnTo>
                    <a:pt x="727" y="1080"/>
                  </a:lnTo>
                  <a:lnTo>
                    <a:pt x="721" y="1085"/>
                  </a:lnTo>
                  <a:lnTo>
                    <a:pt x="715" y="1089"/>
                  </a:lnTo>
                  <a:lnTo>
                    <a:pt x="710" y="1094"/>
                  </a:lnTo>
                  <a:lnTo>
                    <a:pt x="704" y="1097"/>
                  </a:lnTo>
                  <a:lnTo>
                    <a:pt x="699" y="1102"/>
                  </a:lnTo>
                  <a:lnTo>
                    <a:pt x="694" y="1105"/>
                  </a:lnTo>
                  <a:lnTo>
                    <a:pt x="689" y="1110"/>
                  </a:lnTo>
                  <a:lnTo>
                    <a:pt x="684" y="1113"/>
                  </a:lnTo>
                  <a:lnTo>
                    <a:pt x="680" y="1117"/>
                  </a:lnTo>
                  <a:lnTo>
                    <a:pt x="674" y="1122"/>
                  </a:lnTo>
                  <a:lnTo>
                    <a:pt x="669" y="1125"/>
                  </a:lnTo>
                  <a:lnTo>
                    <a:pt x="664" y="1128"/>
                  </a:lnTo>
                  <a:lnTo>
                    <a:pt x="659" y="1132"/>
                  </a:lnTo>
                  <a:lnTo>
                    <a:pt x="653" y="1135"/>
                  </a:lnTo>
                  <a:lnTo>
                    <a:pt x="646" y="1139"/>
                  </a:lnTo>
                  <a:lnTo>
                    <a:pt x="639" y="1142"/>
                  </a:lnTo>
                  <a:lnTo>
                    <a:pt x="633" y="1145"/>
                  </a:lnTo>
                  <a:lnTo>
                    <a:pt x="624" y="1148"/>
                  </a:lnTo>
                  <a:lnTo>
                    <a:pt x="616" y="1150"/>
                  </a:lnTo>
                  <a:lnTo>
                    <a:pt x="606" y="1154"/>
                  </a:lnTo>
                  <a:lnTo>
                    <a:pt x="596" y="1156"/>
                  </a:lnTo>
                  <a:lnTo>
                    <a:pt x="585" y="1158"/>
                  </a:lnTo>
                  <a:lnTo>
                    <a:pt x="573" y="1161"/>
                  </a:lnTo>
                  <a:lnTo>
                    <a:pt x="559" y="1163"/>
                  </a:lnTo>
                  <a:lnTo>
                    <a:pt x="545" y="1164"/>
                  </a:lnTo>
                  <a:lnTo>
                    <a:pt x="529" y="1166"/>
                  </a:lnTo>
                  <a:lnTo>
                    <a:pt x="512" y="1168"/>
                  </a:lnTo>
                  <a:lnTo>
                    <a:pt x="493" y="1169"/>
                  </a:lnTo>
                  <a:lnTo>
                    <a:pt x="472" y="1169"/>
                  </a:lnTo>
                  <a:lnTo>
                    <a:pt x="452" y="1170"/>
                  </a:lnTo>
                  <a:lnTo>
                    <a:pt x="428" y="1170"/>
                  </a:lnTo>
                  <a:lnTo>
                    <a:pt x="403" y="1171"/>
                  </a:lnTo>
                  <a:lnTo>
                    <a:pt x="403" y="1171"/>
                  </a:lnTo>
                  <a:lnTo>
                    <a:pt x="380" y="1171"/>
                  </a:lnTo>
                  <a:lnTo>
                    <a:pt x="358" y="1171"/>
                  </a:lnTo>
                  <a:lnTo>
                    <a:pt x="338" y="1171"/>
                  </a:lnTo>
                  <a:lnTo>
                    <a:pt x="317" y="1171"/>
                  </a:lnTo>
                  <a:lnTo>
                    <a:pt x="296" y="1171"/>
                  </a:lnTo>
                  <a:lnTo>
                    <a:pt x="277" y="1171"/>
                  </a:lnTo>
                  <a:lnTo>
                    <a:pt x="258" y="1171"/>
                  </a:lnTo>
                  <a:lnTo>
                    <a:pt x="240" y="1171"/>
                  </a:lnTo>
                  <a:lnTo>
                    <a:pt x="221" y="1171"/>
                  </a:lnTo>
                  <a:lnTo>
                    <a:pt x="204" y="1171"/>
                  </a:lnTo>
                  <a:lnTo>
                    <a:pt x="188" y="1171"/>
                  </a:lnTo>
                  <a:lnTo>
                    <a:pt x="172" y="1171"/>
                  </a:lnTo>
                  <a:lnTo>
                    <a:pt x="157" y="1171"/>
                  </a:lnTo>
                  <a:lnTo>
                    <a:pt x="142" y="1171"/>
                  </a:lnTo>
                  <a:lnTo>
                    <a:pt x="128" y="1171"/>
                  </a:lnTo>
                  <a:lnTo>
                    <a:pt x="114" y="1171"/>
                  </a:lnTo>
                  <a:lnTo>
                    <a:pt x="102" y="1171"/>
                  </a:lnTo>
                  <a:lnTo>
                    <a:pt x="90" y="1171"/>
                  </a:lnTo>
                  <a:lnTo>
                    <a:pt x="79" y="1171"/>
                  </a:lnTo>
                  <a:lnTo>
                    <a:pt x="68" y="1171"/>
                  </a:lnTo>
                  <a:lnTo>
                    <a:pt x="58" y="1171"/>
                  </a:lnTo>
                  <a:lnTo>
                    <a:pt x="49" y="1171"/>
                  </a:lnTo>
                  <a:lnTo>
                    <a:pt x="41" y="1171"/>
                  </a:lnTo>
                  <a:lnTo>
                    <a:pt x="34" y="1171"/>
                  </a:lnTo>
                  <a:lnTo>
                    <a:pt x="27" y="1171"/>
                  </a:lnTo>
                  <a:lnTo>
                    <a:pt x="20" y="1171"/>
                  </a:lnTo>
                  <a:lnTo>
                    <a:pt x="15" y="1171"/>
                  </a:lnTo>
                  <a:lnTo>
                    <a:pt x="11" y="1171"/>
                  </a:lnTo>
                  <a:lnTo>
                    <a:pt x="7" y="1171"/>
                  </a:lnTo>
                  <a:lnTo>
                    <a:pt x="4" y="1171"/>
                  </a:lnTo>
                  <a:lnTo>
                    <a:pt x="1" y="1171"/>
                  </a:lnTo>
                  <a:lnTo>
                    <a:pt x="0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0" name="Freeform 12"/>
            <p:cNvSpPr>
              <a:spLocks noChangeAspect="1"/>
            </p:cNvSpPr>
            <p:nvPr userDrawn="1"/>
          </p:nvSpPr>
          <p:spPr bwMode="white">
            <a:xfrm>
              <a:off x="5575" y="4084"/>
              <a:ext cx="8" cy="49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4" y="218"/>
                </a:cxn>
                <a:cxn ang="0">
                  <a:pos x="7" y="207"/>
                </a:cxn>
                <a:cxn ang="0">
                  <a:pos x="11" y="195"/>
                </a:cxn>
                <a:cxn ang="0">
                  <a:pos x="14" y="183"/>
                </a:cxn>
                <a:cxn ang="0">
                  <a:pos x="17" y="170"/>
                </a:cxn>
                <a:cxn ang="0">
                  <a:pos x="21" y="156"/>
                </a:cxn>
                <a:cxn ang="0">
                  <a:pos x="23" y="142"/>
                </a:cxn>
                <a:cxn ang="0">
                  <a:pos x="27" y="129"/>
                </a:cxn>
                <a:cxn ang="0">
                  <a:pos x="29" y="114"/>
                </a:cxn>
                <a:cxn ang="0">
                  <a:pos x="31" y="99"/>
                </a:cxn>
                <a:cxn ang="0">
                  <a:pos x="34" y="84"/>
                </a:cxn>
                <a:cxn ang="0">
                  <a:pos x="35" y="68"/>
                </a:cxn>
                <a:cxn ang="0">
                  <a:pos x="37" y="51"/>
                </a:cxn>
                <a:cxn ang="0">
                  <a:pos x="37" y="34"/>
                </a:cxn>
                <a:cxn ang="0">
                  <a:pos x="38" y="17"/>
                </a:cxn>
                <a:cxn ang="0">
                  <a:pos x="38" y="0"/>
                </a:cxn>
              </a:cxnLst>
              <a:rect l="0" t="0" r="r" b="b"/>
              <a:pathLst>
                <a:path w="38" h="230">
                  <a:moveTo>
                    <a:pt x="0" y="230"/>
                  </a:moveTo>
                  <a:lnTo>
                    <a:pt x="4" y="218"/>
                  </a:lnTo>
                  <a:lnTo>
                    <a:pt x="7" y="207"/>
                  </a:lnTo>
                  <a:lnTo>
                    <a:pt x="11" y="195"/>
                  </a:lnTo>
                  <a:lnTo>
                    <a:pt x="14" y="183"/>
                  </a:lnTo>
                  <a:lnTo>
                    <a:pt x="17" y="170"/>
                  </a:lnTo>
                  <a:lnTo>
                    <a:pt x="21" y="156"/>
                  </a:lnTo>
                  <a:lnTo>
                    <a:pt x="23" y="142"/>
                  </a:lnTo>
                  <a:lnTo>
                    <a:pt x="27" y="129"/>
                  </a:lnTo>
                  <a:lnTo>
                    <a:pt x="29" y="114"/>
                  </a:lnTo>
                  <a:lnTo>
                    <a:pt x="31" y="99"/>
                  </a:lnTo>
                  <a:lnTo>
                    <a:pt x="34" y="84"/>
                  </a:lnTo>
                  <a:lnTo>
                    <a:pt x="35" y="68"/>
                  </a:lnTo>
                  <a:lnTo>
                    <a:pt x="37" y="51"/>
                  </a:lnTo>
                  <a:lnTo>
                    <a:pt x="37" y="34"/>
                  </a:lnTo>
                  <a:lnTo>
                    <a:pt x="38" y="17"/>
                  </a:lnTo>
                  <a:lnTo>
                    <a:pt x="38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1" name="Freeform 13"/>
            <p:cNvSpPr>
              <a:spLocks noChangeAspect="1"/>
            </p:cNvSpPr>
            <p:nvPr userDrawn="1"/>
          </p:nvSpPr>
          <p:spPr bwMode="white">
            <a:xfrm>
              <a:off x="5464" y="3970"/>
              <a:ext cx="119" cy="114"/>
            </a:xfrm>
            <a:custGeom>
              <a:avLst/>
              <a:gdLst/>
              <a:ahLst/>
              <a:cxnLst>
                <a:cxn ang="0">
                  <a:pos x="538" y="538"/>
                </a:cxn>
                <a:cxn ang="0">
                  <a:pos x="536" y="483"/>
                </a:cxn>
                <a:cxn ang="0">
                  <a:pos x="527" y="432"/>
                </a:cxn>
                <a:cxn ang="0">
                  <a:pos x="514" y="381"/>
                </a:cxn>
                <a:cxn ang="0">
                  <a:pos x="494" y="331"/>
                </a:cxn>
                <a:cxn ang="0">
                  <a:pos x="471" y="284"/>
                </a:cxn>
                <a:cxn ang="0">
                  <a:pos x="444" y="240"/>
                </a:cxn>
                <a:cxn ang="0">
                  <a:pos x="413" y="199"/>
                </a:cxn>
                <a:cxn ang="0">
                  <a:pos x="378" y="160"/>
                </a:cxn>
                <a:cxn ang="0">
                  <a:pos x="339" y="125"/>
                </a:cxn>
                <a:cxn ang="0">
                  <a:pos x="298" y="94"/>
                </a:cxn>
                <a:cxn ang="0">
                  <a:pos x="254" y="67"/>
                </a:cxn>
                <a:cxn ang="0">
                  <a:pos x="207" y="44"/>
                </a:cxn>
                <a:cxn ang="0">
                  <a:pos x="157" y="24"/>
                </a:cxn>
                <a:cxn ang="0">
                  <a:pos x="106" y="11"/>
                </a:cxn>
                <a:cxn ang="0">
                  <a:pos x="55" y="2"/>
                </a:cxn>
                <a:cxn ang="0">
                  <a:pos x="0" y="0"/>
                </a:cxn>
              </a:cxnLst>
              <a:rect l="0" t="0" r="r" b="b"/>
              <a:pathLst>
                <a:path w="538" h="538">
                  <a:moveTo>
                    <a:pt x="538" y="538"/>
                  </a:moveTo>
                  <a:lnTo>
                    <a:pt x="536" y="483"/>
                  </a:lnTo>
                  <a:lnTo>
                    <a:pt x="527" y="432"/>
                  </a:lnTo>
                  <a:lnTo>
                    <a:pt x="514" y="381"/>
                  </a:lnTo>
                  <a:lnTo>
                    <a:pt x="494" y="331"/>
                  </a:lnTo>
                  <a:lnTo>
                    <a:pt x="471" y="284"/>
                  </a:lnTo>
                  <a:lnTo>
                    <a:pt x="444" y="240"/>
                  </a:lnTo>
                  <a:lnTo>
                    <a:pt x="413" y="199"/>
                  </a:lnTo>
                  <a:lnTo>
                    <a:pt x="378" y="160"/>
                  </a:lnTo>
                  <a:lnTo>
                    <a:pt x="339" y="125"/>
                  </a:lnTo>
                  <a:lnTo>
                    <a:pt x="298" y="94"/>
                  </a:lnTo>
                  <a:lnTo>
                    <a:pt x="254" y="67"/>
                  </a:lnTo>
                  <a:lnTo>
                    <a:pt x="207" y="44"/>
                  </a:lnTo>
                  <a:lnTo>
                    <a:pt x="157" y="24"/>
                  </a:lnTo>
                  <a:lnTo>
                    <a:pt x="106" y="11"/>
                  </a:lnTo>
                  <a:lnTo>
                    <a:pt x="55" y="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2" name="Freeform 14"/>
            <p:cNvSpPr>
              <a:spLocks noChangeAspect="1"/>
            </p:cNvSpPr>
            <p:nvPr userDrawn="1"/>
          </p:nvSpPr>
          <p:spPr bwMode="white">
            <a:xfrm>
              <a:off x="5351" y="3970"/>
              <a:ext cx="118" cy="114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500" y="2"/>
                </a:cxn>
                <a:cxn ang="0">
                  <a:pos x="445" y="11"/>
                </a:cxn>
                <a:cxn ang="0">
                  <a:pos x="392" y="24"/>
                </a:cxn>
                <a:cxn ang="0">
                  <a:pos x="340" y="44"/>
                </a:cxn>
                <a:cxn ang="0">
                  <a:pos x="292" y="67"/>
                </a:cxn>
                <a:cxn ang="0">
                  <a:pos x="245" y="94"/>
                </a:cxn>
                <a:cxn ang="0">
                  <a:pos x="203" y="125"/>
                </a:cxn>
                <a:cxn ang="0">
                  <a:pos x="164" y="160"/>
                </a:cxn>
                <a:cxn ang="0">
                  <a:pos x="128" y="199"/>
                </a:cxn>
                <a:cxn ang="0">
                  <a:pos x="96" y="240"/>
                </a:cxn>
                <a:cxn ang="0">
                  <a:pos x="68" y="284"/>
                </a:cxn>
                <a:cxn ang="0">
                  <a:pos x="44" y="331"/>
                </a:cxn>
                <a:cxn ang="0">
                  <a:pos x="26" y="381"/>
                </a:cxn>
                <a:cxn ang="0">
                  <a:pos x="12" y="432"/>
                </a:cxn>
                <a:cxn ang="0">
                  <a:pos x="4" y="483"/>
                </a:cxn>
                <a:cxn ang="0">
                  <a:pos x="0" y="538"/>
                </a:cxn>
              </a:cxnLst>
              <a:rect l="0" t="0" r="r" b="b"/>
              <a:pathLst>
                <a:path w="556" h="538">
                  <a:moveTo>
                    <a:pt x="556" y="0"/>
                  </a:moveTo>
                  <a:lnTo>
                    <a:pt x="500" y="2"/>
                  </a:lnTo>
                  <a:lnTo>
                    <a:pt x="445" y="11"/>
                  </a:lnTo>
                  <a:lnTo>
                    <a:pt x="392" y="24"/>
                  </a:lnTo>
                  <a:lnTo>
                    <a:pt x="340" y="44"/>
                  </a:lnTo>
                  <a:lnTo>
                    <a:pt x="292" y="67"/>
                  </a:lnTo>
                  <a:lnTo>
                    <a:pt x="245" y="94"/>
                  </a:lnTo>
                  <a:lnTo>
                    <a:pt x="203" y="125"/>
                  </a:lnTo>
                  <a:lnTo>
                    <a:pt x="164" y="160"/>
                  </a:lnTo>
                  <a:lnTo>
                    <a:pt x="128" y="199"/>
                  </a:lnTo>
                  <a:lnTo>
                    <a:pt x="96" y="240"/>
                  </a:lnTo>
                  <a:lnTo>
                    <a:pt x="68" y="284"/>
                  </a:lnTo>
                  <a:lnTo>
                    <a:pt x="44" y="331"/>
                  </a:lnTo>
                  <a:lnTo>
                    <a:pt x="26" y="381"/>
                  </a:lnTo>
                  <a:lnTo>
                    <a:pt x="12" y="432"/>
                  </a:lnTo>
                  <a:lnTo>
                    <a:pt x="4" y="483"/>
                  </a:lnTo>
                  <a:lnTo>
                    <a:pt x="0" y="538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3" name="Freeform 15"/>
            <p:cNvSpPr>
              <a:spLocks noChangeAspect="1"/>
            </p:cNvSpPr>
            <p:nvPr userDrawn="1"/>
          </p:nvSpPr>
          <p:spPr bwMode="white">
            <a:xfrm>
              <a:off x="5351" y="4084"/>
              <a:ext cx="1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1" y="28"/>
                </a:cxn>
                <a:cxn ang="0">
                  <a:pos x="3" y="42"/>
                </a:cxn>
                <a:cxn ang="0">
                  <a:pos x="4" y="57"/>
                </a:cxn>
                <a:cxn ang="0">
                  <a:pos x="6" y="71"/>
                </a:cxn>
                <a:cxn ang="0">
                  <a:pos x="8" y="86"/>
                </a:cxn>
                <a:cxn ang="0">
                  <a:pos x="12" y="100"/>
                </a:cxn>
                <a:cxn ang="0">
                  <a:pos x="15" y="115"/>
                </a:cxn>
                <a:cxn ang="0">
                  <a:pos x="19" y="129"/>
                </a:cxn>
                <a:cxn ang="0">
                  <a:pos x="23" y="144"/>
                </a:cxn>
                <a:cxn ang="0">
                  <a:pos x="28" y="157"/>
                </a:cxn>
                <a:cxn ang="0">
                  <a:pos x="32" y="172"/>
                </a:cxn>
                <a:cxn ang="0">
                  <a:pos x="38" y="186"/>
                </a:cxn>
                <a:cxn ang="0">
                  <a:pos x="44" y="201"/>
                </a:cxn>
                <a:cxn ang="0">
                  <a:pos x="51" y="215"/>
                </a:cxn>
                <a:cxn ang="0">
                  <a:pos x="58" y="23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0" y="13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57"/>
                  </a:lnTo>
                  <a:lnTo>
                    <a:pt x="6" y="71"/>
                  </a:lnTo>
                  <a:lnTo>
                    <a:pt x="8" y="86"/>
                  </a:lnTo>
                  <a:lnTo>
                    <a:pt x="12" y="100"/>
                  </a:lnTo>
                  <a:lnTo>
                    <a:pt x="15" y="115"/>
                  </a:lnTo>
                  <a:lnTo>
                    <a:pt x="19" y="129"/>
                  </a:lnTo>
                  <a:lnTo>
                    <a:pt x="23" y="144"/>
                  </a:lnTo>
                  <a:lnTo>
                    <a:pt x="28" y="157"/>
                  </a:lnTo>
                  <a:lnTo>
                    <a:pt x="32" y="172"/>
                  </a:lnTo>
                  <a:lnTo>
                    <a:pt x="38" y="186"/>
                  </a:lnTo>
                  <a:lnTo>
                    <a:pt x="44" y="201"/>
                  </a:lnTo>
                  <a:lnTo>
                    <a:pt x="51" y="215"/>
                  </a:lnTo>
                  <a:lnTo>
                    <a:pt x="58" y="23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4" name="Freeform 16"/>
            <p:cNvSpPr>
              <a:spLocks noChangeAspect="1"/>
            </p:cNvSpPr>
            <p:nvPr userDrawn="1"/>
          </p:nvSpPr>
          <p:spPr bwMode="black">
            <a:xfrm>
              <a:off x="5279" y="3962"/>
              <a:ext cx="171" cy="241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433" y="0"/>
                </a:cxn>
                <a:cxn ang="0">
                  <a:pos x="506" y="0"/>
                </a:cxn>
                <a:cxn ang="0">
                  <a:pos x="614" y="0"/>
                </a:cxn>
                <a:cxn ang="0">
                  <a:pos x="714" y="0"/>
                </a:cxn>
                <a:cxn ang="0">
                  <a:pos x="767" y="0"/>
                </a:cxn>
                <a:cxn ang="0">
                  <a:pos x="784" y="2"/>
                </a:cxn>
                <a:cxn ang="0">
                  <a:pos x="719" y="18"/>
                </a:cxn>
                <a:cxn ang="0">
                  <a:pos x="657" y="40"/>
                </a:cxn>
                <a:cxn ang="0">
                  <a:pos x="600" y="69"/>
                </a:cxn>
                <a:cxn ang="0">
                  <a:pos x="546" y="103"/>
                </a:cxn>
                <a:cxn ang="0">
                  <a:pos x="496" y="144"/>
                </a:cxn>
                <a:cxn ang="0">
                  <a:pos x="452" y="190"/>
                </a:cxn>
                <a:cxn ang="0">
                  <a:pos x="413" y="239"/>
                </a:cxn>
                <a:cxn ang="0">
                  <a:pos x="379" y="293"/>
                </a:cxn>
                <a:cxn ang="0">
                  <a:pos x="351" y="351"/>
                </a:cxn>
                <a:cxn ang="0">
                  <a:pos x="330" y="412"/>
                </a:cxn>
                <a:cxn ang="0">
                  <a:pos x="315" y="475"/>
                </a:cxn>
                <a:cxn ang="0">
                  <a:pos x="308" y="541"/>
                </a:cxn>
                <a:cxn ang="0">
                  <a:pos x="307" y="603"/>
                </a:cxn>
                <a:cxn ang="0">
                  <a:pos x="313" y="685"/>
                </a:cxn>
                <a:cxn ang="0">
                  <a:pos x="334" y="729"/>
                </a:cxn>
                <a:cxn ang="0">
                  <a:pos x="422" y="729"/>
                </a:cxn>
                <a:cxn ang="0">
                  <a:pos x="527" y="729"/>
                </a:cxn>
                <a:cxn ang="0">
                  <a:pos x="577" y="730"/>
                </a:cxn>
                <a:cxn ang="0">
                  <a:pos x="637" y="751"/>
                </a:cxn>
                <a:cxn ang="0">
                  <a:pos x="688" y="791"/>
                </a:cxn>
                <a:cxn ang="0">
                  <a:pos x="728" y="847"/>
                </a:cxn>
                <a:cxn ang="0">
                  <a:pos x="747" y="915"/>
                </a:cxn>
                <a:cxn ang="0">
                  <a:pos x="745" y="976"/>
                </a:cxn>
                <a:cxn ang="0">
                  <a:pos x="719" y="1041"/>
                </a:cxn>
                <a:cxn ang="0">
                  <a:pos x="676" y="1089"/>
                </a:cxn>
                <a:cxn ang="0">
                  <a:pos x="619" y="1120"/>
                </a:cxn>
                <a:cxn ang="0">
                  <a:pos x="556" y="1132"/>
                </a:cxn>
                <a:cxn ang="0">
                  <a:pos x="527" y="1132"/>
                </a:cxn>
                <a:cxn ang="0">
                  <a:pos x="438" y="1132"/>
                </a:cxn>
                <a:cxn ang="0">
                  <a:pos x="329" y="1132"/>
                </a:cxn>
                <a:cxn ang="0">
                  <a:pos x="240" y="1132"/>
                </a:cxn>
                <a:cxn ang="0">
                  <a:pos x="209" y="1132"/>
                </a:cxn>
                <a:cxn ang="0">
                  <a:pos x="133" y="1132"/>
                </a:cxn>
                <a:cxn ang="0">
                  <a:pos x="30" y="1132"/>
                </a:cxn>
                <a:cxn ang="0">
                  <a:pos x="0" y="1130"/>
                </a:cxn>
                <a:cxn ang="0">
                  <a:pos x="0" y="1102"/>
                </a:cxn>
                <a:cxn ang="0">
                  <a:pos x="0" y="1046"/>
                </a:cxn>
                <a:cxn ang="0">
                  <a:pos x="0" y="968"/>
                </a:cxn>
                <a:cxn ang="0">
                  <a:pos x="0" y="875"/>
                </a:cxn>
                <a:cxn ang="0">
                  <a:pos x="0" y="771"/>
                </a:cxn>
                <a:cxn ang="0">
                  <a:pos x="0" y="667"/>
                </a:cxn>
                <a:cxn ang="0">
                  <a:pos x="0" y="563"/>
                </a:cxn>
                <a:cxn ang="0">
                  <a:pos x="0" y="470"/>
                </a:cxn>
                <a:cxn ang="0">
                  <a:pos x="0" y="392"/>
                </a:cxn>
                <a:cxn ang="0">
                  <a:pos x="0" y="336"/>
                </a:cxn>
                <a:cxn ang="0">
                  <a:pos x="0" y="308"/>
                </a:cxn>
                <a:cxn ang="0">
                  <a:pos x="3" y="261"/>
                </a:cxn>
                <a:cxn ang="0">
                  <a:pos x="19" y="198"/>
                </a:cxn>
                <a:cxn ang="0">
                  <a:pos x="47" y="141"/>
                </a:cxn>
                <a:cxn ang="0">
                  <a:pos x="85" y="92"/>
                </a:cxn>
                <a:cxn ang="0">
                  <a:pos x="133" y="52"/>
                </a:cxn>
                <a:cxn ang="0">
                  <a:pos x="189" y="22"/>
                </a:cxn>
                <a:cxn ang="0">
                  <a:pos x="251" y="4"/>
                </a:cxn>
                <a:cxn ang="0">
                  <a:pos x="307" y="0"/>
                </a:cxn>
              </a:cxnLst>
              <a:rect l="0" t="0" r="r" b="b"/>
              <a:pathLst>
                <a:path w="806" h="1132">
                  <a:moveTo>
                    <a:pt x="307" y="0"/>
                  </a:moveTo>
                  <a:lnTo>
                    <a:pt x="312" y="0"/>
                  </a:lnTo>
                  <a:lnTo>
                    <a:pt x="324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6" y="0"/>
                  </a:lnTo>
                  <a:lnTo>
                    <a:pt x="404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7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1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90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58" y="0"/>
                  </a:lnTo>
                  <a:lnTo>
                    <a:pt x="577" y="0"/>
                  </a:lnTo>
                  <a:lnTo>
                    <a:pt x="595" y="0"/>
                  </a:lnTo>
                  <a:lnTo>
                    <a:pt x="614" y="0"/>
                  </a:lnTo>
                  <a:lnTo>
                    <a:pt x="632" y="0"/>
                  </a:lnTo>
                  <a:lnTo>
                    <a:pt x="649" y="0"/>
                  </a:lnTo>
                  <a:lnTo>
                    <a:pt x="667" y="0"/>
                  </a:lnTo>
                  <a:lnTo>
                    <a:pt x="684" y="0"/>
                  </a:lnTo>
                  <a:lnTo>
                    <a:pt x="699" y="0"/>
                  </a:lnTo>
                  <a:lnTo>
                    <a:pt x="714" y="0"/>
                  </a:lnTo>
                  <a:lnTo>
                    <a:pt x="726" y="0"/>
                  </a:lnTo>
                  <a:lnTo>
                    <a:pt x="739" y="0"/>
                  </a:lnTo>
                  <a:lnTo>
                    <a:pt x="748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77" y="0"/>
                  </a:lnTo>
                  <a:lnTo>
                    <a:pt x="797" y="0"/>
                  </a:lnTo>
                  <a:lnTo>
                    <a:pt x="806" y="0"/>
                  </a:lnTo>
                  <a:lnTo>
                    <a:pt x="794" y="1"/>
                  </a:lnTo>
                  <a:lnTo>
                    <a:pt x="784" y="2"/>
                  </a:lnTo>
                  <a:lnTo>
                    <a:pt x="772" y="4"/>
                  </a:lnTo>
                  <a:lnTo>
                    <a:pt x="762" y="7"/>
                  </a:lnTo>
                  <a:lnTo>
                    <a:pt x="751" y="9"/>
                  </a:lnTo>
                  <a:lnTo>
                    <a:pt x="740" y="12"/>
                  </a:lnTo>
                  <a:lnTo>
                    <a:pt x="730" y="15"/>
                  </a:lnTo>
                  <a:lnTo>
                    <a:pt x="719" y="18"/>
                  </a:lnTo>
                  <a:lnTo>
                    <a:pt x="708" y="20"/>
                  </a:lnTo>
                  <a:lnTo>
                    <a:pt x="698" y="24"/>
                  </a:lnTo>
                  <a:lnTo>
                    <a:pt x="687" y="29"/>
                  </a:lnTo>
                  <a:lnTo>
                    <a:pt x="678" y="32"/>
                  </a:lnTo>
                  <a:lnTo>
                    <a:pt x="668" y="35"/>
                  </a:lnTo>
                  <a:lnTo>
                    <a:pt x="657" y="40"/>
                  </a:lnTo>
                  <a:lnTo>
                    <a:pt x="648" y="45"/>
                  </a:lnTo>
                  <a:lnTo>
                    <a:pt x="638" y="49"/>
                  </a:lnTo>
                  <a:lnTo>
                    <a:pt x="628" y="54"/>
                  </a:lnTo>
                  <a:lnTo>
                    <a:pt x="618" y="58"/>
                  </a:lnTo>
                  <a:lnTo>
                    <a:pt x="609" y="63"/>
                  </a:lnTo>
                  <a:lnTo>
                    <a:pt x="600" y="69"/>
                  </a:lnTo>
                  <a:lnTo>
                    <a:pt x="590" y="75"/>
                  </a:lnTo>
                  <a:lnTo>
                    <a:pt x="581" y="79"/>
                  </a:lnTo>
                  <a:lnTo>
                    <a:pt x="572" y="85"/>
                  </a:lnTo>
                  <a:lnTo>
                    <a:pt x="563" y="92"/>
                  </a:lnTo>
                  <a:lnTo>
                    <a:pt x="555" y="98"/>
                  </a:lnTo>
                  <a:lnTo>
                    <a:pt x="546" y="103"/>
                  </a:lnTo>
                  <a:lnTo>
                    <a:pt x="538" y="110"/>
                  </a:lnTo>
                  <a:lnTo>
                    <a:pt x="528" y="116"/>
                  </a:lnTo>
                  <a:lnTo>
                    <a:pt x="520" y="123"/>
                  </a:lnTo>
                  <a:lnTo>
                    <a:pt x="512" y="130"/>
                  </a:lnTo>
                  <a:lnTo>
                    <a:pt x="504" y="137"/>
                  </a:lnTo>
                  <a:lnTo>
                    <a:pt x="496" y="144"/>
                  </a:lnTo>
                  <a:lnTo>
                    <a:pt x="489" y="152"/>
                  </a:lnTo>
                  <a:lnTo>
                    <a:pt x="481" y="159"/>
                  </a:lnTo>
                  <a:lnTo>
                    <a:pt x="474" y="167"/>
                  </a:lnTo>
                  <a:lnTo>
                    <a:pt x="466" y="174"/>
                  </a:lnTo>
                  <a:lnTo>
                    <a:pt x="459" y="182"/>
                  </a:lnTo>
                  <a:lnTo>
                    <a:pt x="452" y="190"/>
                  </a:lnTo>
                  <a:lnTo>
                    <a:pt x="445" y="198"/>
                  </a:lnTo>
                  <a:lnTo>
                    <a:pt x="438" y="206"/>
                  </a:lnTo>
                  <a:lnTo>
                    <a:pt x="432" y="214"/>
                  </a:lnTo>
                  <a:lnTo>
                    <a:pt x="426" y="222"/>
                  </a:lnTo>
                  <a:lnTo>
                    <a:pt x="419" y="231"/>
                  </a:lnTo>
                  <a:lnTo>
                    <a:pt x="413" y="239"/>
                  </a:lnTo>
                  <a:lnTo>
                    <a:pt x="406" y="249"/>
                  </a:lnTo>
                  <a:lnTo>
                    <a:pt x="400" y="258"/>
                  </a:lnTo>
                  <a:lnTo>
                    <a:pt x="395" y="266"/>
                  </a:lnTo>
                  <a:lnTo>
                    <a:pt x="390" y="275"/>
                  </a:lnTo>
                  <a:lnTo>
                    <a:pt x="384" y="284"/>
                  </a:lnTo>
                  <a:lnTo>
                    <a:pt x="379" y="293"/>
                  </a:lnTo>
                  <a:lnTo>
                    <a:pt x="374" y="303"/>
                  </a:lnTo>
                  <a:lnTo>
                    <a:pt x="369" y="313"/>
                  </a:lnTo>
                  <a:lnTo>
                    <a:pt x="365" y="322"/>
                  </a:lnTo>
                  <a:lnTo>
                    <a:pt x="360" y="331"/>
                  </a:lnTo>
                  <a:lnTo>
                    <a:pt x="356" y="342"/>
                  </a:lnTo>
                  <a:lnTo>
                    <a:pt x="351" y="351"/>
                  </a:lnTo>
                  <a:lnTo>
                    <a:pt x="348" y="361"/>
                  </a:lnTo>
                  <a:lnTo>
                    <a:pt x="344" y="372"/>
                  </a:lnTo>
                  <a:lnTo>
                    <a:pt x="339" y="382"/>
                  </a:lnTo>
                  <a:lnTo>
                    <a:pt x="336" y="391"/>
                  </a:lnTo>
                  <a:lnTo>
                    <a:pt x="334" y="402"/>
                  </a:lnTo>
                  <a:lnTo>
                    <a:pt x="330" y="412"/>
                  </a:lnTo>
                  <a:lnTo>
                    <a:pt x="327" y="422"/>
                  </a:lnTo>
                  <a:lnTo>
                    <a:pt x="324" y="433"/>
                  </a:lnTo>
                  <a:lnTo>
                    <a:pt x="322" y="444"/>
                  </a:lnTo>
                  <a:lnTo>
                    <a:pt x="320" y="455"/>
                  </a:lnTo>
                  <a:lnTo>
                    <a:pt x="318" y="465"/>
                  </a:lnTo>
                  <a:lnTo>
                    <a:pt x="315" y="475"/>
                  </a:lnTo>
                  <a:lnTo>
                    <a:pt x="314" y="487"/>
                  </a:lnTo>
                  <a:lnTo>
                    <a:pt x="312" y="497"/>
                  </a:lnTo>
                  <a:lnTo>
                    <a:pt x="311" y="509"/>
                  </a:lnTo>
                  <a:lnTo>
                    <a:pt x="310" y="519"/>
                  </a:lnTo>
                  <a:lnTo>
                    <a:pt x="308" y="531"/>
                  </a:lnTo>
                  <a:lnTo>
                    <a:pt x="308" y="541"/>
                  </a:lnTo>
                  <a:lnTo>
                    <a:pt x="307" y="553"/>
                  </a:lnTo>
                  <a:lnTo>
                    <a:pt x="307" y="564"/>
                  </a:lnTo>
                  <a:lnTo>
                    <a:pt x="307" y="576"/>
                  </a:lnTo>
                  <a:lnTo>
                    <a:pt x="307" y="576"/>
                  </a:lnTo>
                  <a:lnTo>
                    <a:pt x="307" y="589"/>
                  </a:lnTo>
                  <a:lnTo>
                    <a:pt x="307" y="603"/>
                  </a:lnTo>
                  <a:lnTo>
                    <a:pt x="307" y="618"/>
                  </a:lnTo>
                  <a:lnTo>
                    <a:pt x="307" y="632"/>
                  </a:lnTo>
                  <a:lnTo>
                    <a:pt x="308" y="646"/>
                  </a:lnTo>
                  <a:lnTo>
                    <a:pt x="310" y="659"/>
                  </a:lnTo>
                  <a:lnTo>
                    <a:pt x="311" y="672"/>
                  </a:lnTo>
                  <a:lnTo>
                    <a:pt x="313" y="685"/>
                  </a:lnTo>
                  <a:lnTo>
                    <a:pt x="315" y="697"/>
                  </a:lnTo>
                  <a:lnTo>
                    <a:pt x="318" y="708"/>
                  </a:lnTo>
                  <a:lnTo>
                    <a:pt x="322" y="718"/>
                  </a:lnTo>
                  <a:lnTo>
                    <a:pt x="326" y="729"/>
                  </a:lnTo>
                  <a:lnTo>
                    <a:pt x="328" y="729"/>
                  </a:lnTo>
                  <a:lnTo>
                    <a:pt x="334" y="729"/>
                  </a:lnTo>
                  <a:lnTo>
                    <a:pt x="343" y="729"/>
                  </a:lnTo>
                  <a:lnTo>
                    <a:pt x="356" y="729"/>
                  </a:lnTo>
                  <a:lnTo>
                    <a:pt x="369" y="729"/>
                  </a:lnTo>
                  <a:lnTo>
                    <a:pt x="386" y="729"/>
                  </a:lnTo>
                  <a:lnTo>
                    <a:pt x="404" y="729"/>
                  </a:lnTo>
                  <a:lnTo>
                    <a:pt x="422" y="729"/>
                  </a:lnTo>
                  <a:lnTo>
                    <a:pt x="441" y="729"/>
                  </a:lnTo>
                  <a:lnTo>
                    <a:pt x="460" y="729"/>
                  </a:lnTo>
                  <a:lnTo>
                    <a:pt x="479" y="729"/>
                  </a:lnTo>
                  <a:lnTo>
                    <a:pt x="497" y="729"/>
                  </a:lnTo>
                  <a:lnTo>
                    <a:pt x="513" y="729"/>
                  </a:lnTo>
                  <a:lnTo>
                    <a:pt x="527" y="729"/>
                  </a:lnTo>
                  <a:lnTo>
                    <a:pt x="540" y="729"/>
                  </a:lnTo>
                  <a:lnTo>
                    <a:pt x="549" y="729"/>
                  </a:lnTo>
                  <a:lnTo>
                    <a:pt x="555" y="729"/>
                  </a:lnTo>
                  <a:lnTo>
                    <a:pt x="556" y="729"/>
                  </a:lnTo>
                  <a:lnTo>
                    <a:pt x="566" y="729"/>
                  </a:lnTo>
                  <a:lnTo>
                    <a:pt x="577" y="730"/>
                  </a:lnTo>
                  <a:lnTo>
                    <a:pt x="587" y="732"/>
                  </a:lnTo>
                  <a:lnTo>
                    <a:pt x="597" y="735"/>
                  </a:lnTo>
                  <a:lnTo>
                    <a:pt x="608" y="737"/>
                  </a:lnTo>
                  <a:lnTo>
                    <a:pt x="617" y="741"/>
                  </a:lnTo>
                  <a:lnTo>
                    <a:pt x="627" y="745"/>
                  </a:lnTo>
                  <a:lnTo>
                    <a:pt x="637" y="751"/>
                  </a:lnTo>
                  <a:lnTo>
                    <a:pt x="646" y="755"/>
                  </a:lnTo>
                  <a:lnTo>
                    <a:pt x="655" y="762"/>
                  </a:lnTo>
                  <a:lnTo>
                    <a:pt x="664" y="768"/>
                  </a:lnTo>
                  <a:lnTo>
                    <a:pt x="672" y="776"/>
                  </a:lnTo>
                  <a:lnTo>
                    <a:pt x="680" y="783"/>
                  </a:lnTo>
                  <a:lnTo>
                    <a:pt x="688" y="791"/>
                  </a:lnTo>
                  <a:lnTo>
                    <a:pt x="696" y="799"/>
                  </a:lnTo>
                  <a:lnTo>
                    <a:pt x="703" y="808"/>
                  </a:lnTo>
                  <a:lnTo>
                    <a:pt x="710" y="817"/>
                  </a:lnTo>
                  <a:lnTo>
                    <a:pt x="716" y="827"/>
                  </a:lnTo>
                  <a:lnTo>
                    <a:pt x="722" y="837"/>
                  </a:lnTo>
                  <a:lnTo>
                    <a:pt x="728" y="847"/>
                  </a:lnTo>
                  <a:lnTo>
                    <a:pt x="732" y="858"/>
                  </a:lnTo>
                  <a:lnTo>
                    <a:pt x="737" y="869"/>
                  </a:lnTo>
                  <a:lnTo>
                    <a:pt x="740" y="881"/>
                  </a:lnTo>
                  <a:lnTo>
                    <a:pt x="743" y="892"/>
                  </a:lnTo>
                  <a:lnTo>
                    <a:pt x="745" y="904"/>
                  </a:lnTo>
                  <a:lnTo>
                    <a:pt x="747" y="915"/>
                  </a:lnTo>
                  <a:lnTo>
                    <a:pt x="748" y="928"/>
                  </a:lnTo>
                  <a:lnTo>
                    <a:pt x="748" y="940"/>
                  </a:lnTo>
                  <a:lnTo>
                    <a:pt x="748" y="940"/>
                  </a:lnTo>
                  <a:lnTo>
                    <a:pt x="748" y="952"/>
                  </a:lnTo>
                  <a:lnTo>
                    <a:pt x="747" y="965"/>
                  </a:lnTo>
                  <a:lnTo>
                    <a:pt x="745" y="976"/>
                  </a:lnTo>
                  <a:lnTo>
                    <a:pt x="743" y="988"/>
                  </a:lnTo>
                  <a:lnTo>
                    <a:pt x="739" y="999"/>
                  </a:lnTo>
                  <a:lnTo>
                    <a:pt x="736" y="1011"/>
                  </a:lnTo>
                  <a:lnTo>
                    <a:pt x="731" y="1021"/>
                  </a:lnTo>
                  <a:lnTo>
                    <a:pt x="725" y="1031"/>
                  </a:lnTo>
                  <a:lnTo>
                    <a:pt x="719" y="1041"/>
                  </a:lnTo>
                  <a:lnTo>
                    <a:pt x="714" y="1050"/>
                  </a:lnTo>
                  <a:lnTo>
                    <a:pt x="707" y="1059"/>
                  </a:lnTo>
                  <a:lnTo>
                    <a:pt x="700" y="1067"/>
                  </a:lnTo>
                  <a:lnTo>
                    <a:pt x="693" y="1075"/>
                  </a:lnTo>
                  <a:lnTo>
                    <a:pt x="685" y="1082"/>
                  </a:lnTo>
                  <a:lnTo>
                    <a:pt x="676" y="1089"/>
                  </a:lnTo>
                  <a:lnTo>
                    <a:pt x="668" y="1096"/>
                  </a:lnTo>
                  <a:lnTo>
                    <a:pt x="658" y="1102"/>
                  </a:lnTo>
                  <a:lnTo>
                    <a:pt x="649" y="1108"/>
                  </a:lnTo>
                  <a:lnTo>
                    <a:pt x="639" y="1112"/>
                  </a:lnTo>
                  <a:lnTo>
                    <a:pt x="630" y="1117"/>
                  </a:lnTo>
                  <a:lnTo>
                    <a:pt x="619" y="1120"/>
                  </a:lnTo>
                  <a:lnTo>
                    <a:pt x="609" y="1124"/>
                  </a:lnTo>
                  <a:lnTo>
                    <a:pt x="599" y="1127"/>
                  </a:lnTo>
                  <a:lnTo>
                    <a:pt x="588" y="1128"/>
                  </a:lnTo>
                  <a:lnTo>
                    <a:pt x="578" y="1131"/>
                  </a:lnTo>
                  <a:lnTo>
                    <a:pt x="567" y="1132"/>
                  </a:lnTo>
                  <a:lnTo>
                    <a:pt x="556" y="1132"/>
                  </a:lnTo>
                  <a:lnTo>
                    <a:pt x="556" y="1132"/>
                  </a:lnTo>
                  <a:lnTo>
                    <a:pt x="555" y="1132"/>
                  </a:lnTo>
                  <a:lnTo>
                    <a:pt x="551" y="1132"/>
                  </a:lnTo>
                  <a:lnTo>
                    <a:pt x="546" y="1132"/>
                  </a:lnTo>
                  <a:lnTo>
                    <a:pt x="538" y="1132"/>
                  </a:lnTo>
                  <a:lnTo>
                    <a:pt x="527" y="1132"/>
                  </a:lnTo>
                  <a:lnTo>
                    <a:pt x="516" y="1132"/>
                  </a:lnTo>
                  <a:lnTo>
                    <a:pt x="503" y="1132"/>
                  </a:lnTo>
                  <a:lnTo>
                    <a:pt x="488" y="1132"/>
                  </a:lnTo>
                  <a:lnTo>
                    <a:pt x="472" y="1132"/>
                  </a:lnTo>
                  <a:lnTo>
                    <a:pt x="456" y="1132"/>
                  </a:lnTo>
                  <a:lnTo>
                    <a:pt x="438" y="1132"/>
                  </a:lnTo>
                  <a:lnTo>
                    <a:pt x="420" y="1132"/>
                  </a:lnTo>
                  <a:lnTo>
                    <a:pt x="403" y="1132"/>
                  </a:lnTo>
                  <a:lnTo>
                    <a:pt x="383" y="1132"/>
                  </a:lnTo>
                  <a:lnTo>
                    <a:pt x="365" y="1132"/>
                  </a:lnTo>
                  <a:lnTo>
                    <a:pt x="348" y="1132"/>
                  </a:lnTo>
                  <a:lnTo>
                    <a:pt x="329" y="1132"/>
                  </a:lnTo>
                  <a:lnTo>
                    <a:pt x="312" y="1132"/>
                  </a:lnTo>
                  <a:lnTo>
                    <a:pt x="296" y="1132"/>
                  </a:lnTo>
                  <a:lnTo>
                    <a:pt x="280" y="1132"/>
                  </a:lnTo>
                  <a:lnTo>
                    <a:pt x="265" y="1132"/>
                  </a:lnTo>
                  <a:lnTo>
                    <a:pt x="252" y="1132"/>
                  </a:lnTo>
                  <a:lnTo>
                    <a:pt x="240" y="1132"/>
                  </a:lnTo>
                  <a:lnTo>
                    <a:pt x="230" y="1132"/>
                  </a:lnTo>
                  <a:lnTo>
                    <a:pt x="222" y="1132"/>
                  </a:lnTo>
                  <a:lnTo>
                    <a:pt x="216" y="1132"/>
                  </a:lnTo>
                  <a:lnTo>
                    <a:pt x="213" y="1132"/>
                  </a:lnTo>
                  <a:lnTo>
                    <a:pt x="210" y="1132"/>
                  </a:lnTo>
                  <a:lnTo>
                    <a:pt x="209" y="1132"/>
                  </a:lnTo>
                  <a:lnTo>
                    <a:pt x="202" y="1132"/>
                  </a:lnTo>
                  <a:lnTo>
                    <a:pt x="193" y="1132"/>
                  </a:lnTo>
                  <a:lnTo>
                    <a:pt x="182" y="1132"/>
                  </a:lnTo>
                  <a:lnTo>
                    <a:pt x="167" y="1132"/>
                  </a:lnTo>
                  <a:lnTo>
                    <a:pt x="151" y="1132"/>
                  </a:lnTo>
                  <a:lnTo>
                    <a:pt x="133" y="1132"/>
                  </a:lnTo>
                  <a:lnTo>
                    <a:pt x="115" y="1132"/>
                  </a:lnTo>
                  <a:lnTo>
                    <a:pt x="96" y="1132"/>
                  </a:lnTo>
                  <a:lnTo>
                    <a:pt x="78" y="1132"/>
                  </a:lnTo>
                  <a:lnTo>
                    <a:pt x="61" y="1132"/>
                  </a:lnTo>
                  <a:lnTo>
                    <a:pt x="43" y="1132"/>
                  </a:lnTo>
                  <a:lnTo>
                    <a:pt x="30" y="1132"/>
                  </a:lnTo>
                  <a:lnTo>
                    <a:pt x="17" y="1132"/>
                  </a:lnTo>
                  <a:lnTo>
                    <a:pt x="8" y="1132"/>
                  </a:lnTo>
                  <a:lnTo>
                    <a:pt x="2" y="1132"/>
                  </a:lnTo>
                  <a:lnTo>
                    <a:pt x="0" y="1132"/>
                  </a:lnTo>
                  <a:lnTo>
                    <a:pt x="0" y="1131"/>
                  </a:lnTo>
                  <a:lnTo>
                    <a:pt x="0" y="1130"/>
                  </a:lnTo>
                  <a:lnTo>
                    <a:pt x="0" y="1127"/>
                  </a:lnTo>
                  <a:lnTo>
                    <a:pt x="0" y="1124"/>
                  </a:lnTo>
                  <a:lnTo>
                    <a:pt x="0" y="1119"/>
                  </a:lnTo>
                  <a:lnTo>
                    <a:pt x="0" y="1115"/>
                  </a:lnTo>
                  <a:lnTo>
                    <a:pt x="0" y="1109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0" y="1086"/>
                  </a:lnTo>
                  <a:lnTo>
                    <a:pt x="0" y="1077"/>
                  </a:lnTo>
                  <a:lnTo>
                    <a:pt x="0" y="1067"/>
                  </a:lnTo>
                  <a:lnTo>
                    <a:pt x="0" y="1057"/>
                  </a:lnTo>
                  <a:lnTo>
                    <a:pt x="0" y="1046"/>
                  </a:lnTo>
                  <a:lnTo>
                    <a:pt x="0" y="1034"/>
                  </a:lnTo>
                  <a:lnTo>
                    <a:pt x="0" y="1022"/>
                  </a:lnTo>
                  <a:lnTo>
                    <a:pt x="0" y="1010"/>
                  </a:lnTo>
                  <a:lnTo>
                    <a:pt x="0" y="996"/>
                  </a:lnTo>
                  <a:lnTo>
                    <a:pt x="0" y="982"/>
                  </a:lnTo>
                  <a:lnTo>
                    <a:pt x="0" y="968"/>
                  </a:lnTo>
                  <a:lnTo>
                    <a:pt x="0" y="953"/>
                  </a:lnTo>
                  <a:lnTo>
                    <a:pt x="0" y="938"/>
                  </a:lnTo>
                  <a:lnTo>
                    <a:pt x="0" y="923"/>
                  </a:lnTo>
                  <a:lnTo>
                    <a:pt x="0" y="907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0" y="824"/>
                  </a:lnTo>
                  <a:lnTo>
                    <a:pt x="0" y="807"/>
                  </a:lnTo>
                  <a:lnTo>
                    <a:pt x="0" y="790"/>
                  </a:lnTo>
                  <a:lnTo>
                    <a:pt x="0" y="771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20"/>
                  </a:lnTo>
                  <a:lnTo>
                    <a:pt x="0" y="701"/>
                  </a:lnTo>
                  <a:lnTo>
                    <a:pt x="0" y="684"/>
                  </a:lnTo>
                  <a:lnTo>
                    <a:pt x="0" y="667"/>
                  </a:lnTo>
                  <a:lnTo>
                    <a:pt x="0" y="648"/>
                  </a:lnTo>
                  <a:lnTo>
                    <a:pt x="0" y="631"/>
                  </a:lnTo>
                  <a:lnTo>
                    <a:pt x="0" y="614"/>
                  </a:lnTo>
                  <a:lnTo>
                    <a:pt x="0" y="596"/>
                  </a:lnTo>
                  <a:lnTo>
                    <a:pt x="0" y="580"/>
                  </a:lnTo>
                  <a:lnTo>
                    <a:pt x="0" y="563"/>
                  </a:lnTo>
                  <a:lnTo>
                    <a:pt x="0" y="547"/>
                  </a:lnTo>
                  <a:lnTo>
                    <a:pt x="0" y="531"/>
                  </a:lnTo>
                  <a:lnTo>
                    <a:pt x="0" y="515"/>
                  </a:lnTo>
                  <a:lnTo>
                    <a:pt x="0" y="500"/>
                  </a:lnTo>
                  <a:lnTo>
                    <a:pt x="0" y="485"/>
                  </a:lnTo>
                  <a:lnTo>
                    <a:pt x="0" y="470"/>
                  </a:lnTo>
                  <a:lnTo>
                    <a:pt x="0" y="456"/>
                  </a:lnTo>
                  <a:lnTo>
                    <a:pt x="0" y="442"/>
                  </a:lnTo>
                  <a:lnTo>
                    <a:pt x="0" y="428"/>
                  </a:lnTo>
                  <a:lnTo>
                    <a:pt x="0" y="416"/>
                  </a:lnTo>
                  <a:lnTo>
                    <a:pt x="0" y="404"/>
                  </a:lnTo>
                  <a:lnTo>
                    <a:pt x="0" y="392"/>
                  </a:lnTo>
                  <a:lnTo>
                    <a:pt x="0" y="381"/>
                  </a:lnTo>
                  <a:lnTo>
                    <a:pt x="0" y="371"/>
                  </a:lnTo>
                  <a:lnTo>
                    <a:pt x="0" y="361"/>
                  </a:lnTo>
                  <a:lnTo>
                    <a:pt x="0" y="352"/>
                  </a:lnTo>
                  <a:lnTo>
                    <a:pt x="0" y="344"/>
                  </a:lnTo>
                  <a:lnTo>
                    <a:pt x="0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295"/>
                  </a:lnTo>
                  <a:lnTo>
                    <a:pt x="1" y="283"/>
                  </a:lnTo>
                  <a:lnTo>
                    <a:pt x="2" y="273"/>
                  </a:lnTo>
                  <a:lnTo>
                    <a:pt x="3" y="261"/>
                  </a:lnTo>
                  <a:lnTo>
                    <a:pt x="4" y="251"/>
                  </a:lnTo>
                  <a:lnTo>
                    <a:pt x="7" y="239"/>
                  </a:lnTo>
                  <a:lnTo>
                    <a:pt x="9" y="229"/>
                  </a:lnTo>
                  <a:lnTo>
                    <a:pt x="12" y="219"/>
                  </a:lnTo>
                  <a:lnTo>
                    <a:pt x="15" y="208"/>
                  </a:lnTo>
                  <a:lnTo>
                    <a:pt x="19" y="198"/>
                  </a:lnTo>
                  <a:lnTo>
                    <a:pt x="23" y="187"/>
                  </a:lnTo>
                  <a:lnTo>
                    <a:pt x="26" y="178"/>
                  </a:lnTo>
                  <a:lnTo>
                    <a:pt x="31" y="169"/>
                  </a:lnTo>
                  <a:lnTo>
                    <a:pt x="37" y="159"/>
                  </a:lnTo>
                  <a:lnTo>
                    <a:pt x="41" y="149"/>
                  </a:lnTo>
                  <a:lnTo>
                    <a:pt x="47" y="141"/>
                  </a:lnTo>
                  <a:lnTo>
                    <a:pt x="53" y="132"/>
                  </a:lnTo>
                  <a:lnTo>
                    <a:pt x="58" y="124"/>
                  </a:lnTo>
                  <a:lnTo>
                    <a:pt x="64" y="115"/>
                  </a:lnTo>
                  <a:lnTo>
                    <a:pt x="71" y="10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92" y="84"/>
                  </a:lnTo>
                  <a:lnTo>
                    <a:pt x="100" y="77"/>
                  </a:lnTo>
                  <a:lnTo>
                    <a:pt x="108" y="70"/>
                  </a:lnTo>
                  <a:lnTo>
                    <a:pt x="116" y="64"/>
                  </a:lnTo>
                  <a:lnTo>
                    <a:pt x="124" y="57"/>
                  </a:lnTo>
                  <a:lnTo>
                    <a:pt x="133" y="52"/>
                  </a:lnTo>
                  <a:lnTo>
                    <a:pt x="141" y="46"/>
                  </a:lnTo>
                  <a:lnTo>
                    <a:pt x="151" y="40"/>
                  </a:lnTo>
                  <a:lnTo>
                    <a:pt x="160" y="35"/>
                  </a:lnTo>
                  <a:lnTo>
                    <a:pt x="169" y="31"/>
                  </a:lnTo>
                  <a:lnTo>
                    <a:pt x="179" y="26"/>
                  </a:lnTo>
                  <a:lnTo>
                    <a:pt x="189" y="22"/>
                  </a:lnTo>
                  <a:lnTo>
                    <a:pt x="199" y="18"/>
                  </a:lnTo>
                  <a:lnTo>
                    <a:pt x="208" y="15"/>
                  </a:lnTo>
                  <a:lnTo>
                    <a:pt x="219" y="11"/>
                  </a:lnTo>
                  <a:lnTo>
                    <a:pt x="230" y="9"/>
                  </a:lnTo>
                  <a:lnTo>
                    <a:pt x="240" y="7"/>
                  </a:lnTo>
                  <a:lnTo>
                    <a:pt x="251" y="4"/>
                  </a:lnTo>
                  <a:lnTo>
                    <a:pt x="262" y="2"/>
                  </a:lnTo>
                  <a:lnTo>
                    <a:pt x="273" y="1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5" name="Freeform 17"/>
            <p:cNvSpPr>
              <a:spLocks noChangeAspect="1"/>
            </p:cNvSpPr>
            <p:nvPr userDrawn="1"/>
          </p:nvSpPr>
          <p:spPr bwMode="black">
            <a:xfrm>
              <a:off x="5488" y="3962"/>
              <a:ext cx="171" cy="241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63" y="0"/>
                </a:cxn>
                <a:cxn ang="0">
                  <a:pos x="310" y="0"/>
                </a:cxn>
                <a:cxn ang="0">
                  <a:pos x="211" y="0"/>
                </a:cxn>
                <a:cxn ang="0">
                  <a:pos x="107" y="0"/>
                </a:cxn>
                <a:cxn ang="0">
                  <a:pos x="44" y="0"/>
                </a:cxn>
                <a:cxn ang="0">
                  <a:pos x="11" y="1"/>
                </a:cxn>
                <a:cxn ang="0">
                  <a:pos x="73" y="15"/>
                </a:cxn>
                <a:cxn ang="0">
                  <a:pos x="134" y="37"/>
                </a:cxn>
                <a:cxn ang="0">
                  <a:pos x="191" y="65"/>
                </a:cxn>
                <a:cxn ang="0">
                  <a:pos x="245" y="100"/>
                </a:cxn>
                <a:cxn ang="0">
                  <a:pos x="296" y="140"/>
                </a:cxn>
                <a:cxn ang="0">
                  <a:pos x="343" y="185"/>
                </a:cxn>
                <a:cxn ang="0">
                  <a:pos x="385" y="236"/>
                </a:cxn>
                <a:cxn ang="0">
                  <a:pos x="420" y="290"/>
                </a:cxn>
                <a:cxn ang="0">
                  <a:pos x="450" y="349"/>
                </a:cxn>
                <a:cxn ang="0">
                  <a:pos x="473" y="411"/>
                </a:cxn>
                <a:cxn ang="0">
                  <a:pos x="490" y="474"/>
                </a:cxn>
                <a:cxn ang="0">
                  <a:pos x="498" y="541"/>
                </a:cxn>
                <a:cxn ang="0">
                  <a:pos x="498" y="603"/>
                </a:cxn>
                <a:cxn ang="0">
                  <a:pos x="485" y="685"/>
                </a:cxn>
                <a:cxn ang="0">
                  <a:pos x="472" y="729"/>
                </a:cxn>
                <a:cxn ang="0">
                  <a:pos x="384" y="729"/>
                </a:cxn>
                <a:cxn ang="0">
                  <a:pos x="279" y="729"/>
                </a:cxn>
                <a:cxn ang="0">
                  <a:pos x="227" y="730"/>
                </a:cxn>
                <a:cxn ang="0">
                  <a:pos x="163" y="747"/>
                </a:cxn>
                <a:cxn ang="0">
                  <a:pos x="108" y="784"/>
                </a:cxn>
                <a:cxn ang="0">
                  <a:pos x="67" y="834"/>
                </a:cxn>
                <a:cxn ang="0">
                  <a:pos x="43" y="895"/>
                </a:cxn>
                <a:cxn ang="0">
                  <a:pos x="39" y="963"/>
                </a:cxn>
                <a:cxn ang="0">
                  <a:pos x="59" y="1026"/>
                </a:cxn>
                <a:cxn ang="0">
                  <a:pos x="97" y="1075"/>
                </a:cxn>
                <a:cxn ang="0">
                  <a:pos x="150" y="1111"/>
                </a:cxn>
                <a:cxn ang="0">
                  <a:pos x="214" y="1130"/>
                </a:cxn>
                <a:cxn ang="0">
                  <a:pos x="260" y="1132"/>
                </a:cxn>
                <a:cxn ang="0">
                  <a:pos x="334" y="1132"/>
                </a:cxn>
                <a:cxn ang="0">
                  <a:pos x="441" y="1132"/>
                </a:cxn>
                <a:cxn ang="0">
                  <a:pos x="541" y="1132"/>
                </a:cxn>
                <a:cxn ang="0">
                  <a:pos x="593" y="1132"/>
                </a:cxn>
                <a:cxn ang="0">
                  <a:pos x="639" y="1132"/>
                </a:cxn>
                <a:cxn ang="0">
                  <a:pos x="745" y="1132"/>
                </a:cxn>
                <a:cxn ang="0">
                  <a:pos x="806" y="1132"/>
                </a:cxn>
                <a:cxn ang="0">
                  <a:pos x="806" y="1115"/>
                </a:cxn>
                <a:cxn ang="0">
                  <a:pos x="806" y="1067"/>
                </a:cxn>
                <a:cxn ang="0">
                  <a:pos x="806" y="996"/>
                </a:cxn>
                <a:cxn ang="0">
                  <a:pos x="806" y="907"/>
                </a:cxn>
                <a:cxn ang="0">
                  <a:pos x="806" y="807"/>
                </a:cxn>
                <a:cxn ang="0">
                  <a:pos x="806" y="701"/>
                </a:cxn>
                <a:cxn ang="0">
                  <a:pos x="806" y="596"/>
                </a:cxn>
                <a:cxn ang="0">
                  <a:pos x="806" y="500"/>
                </a:cxn>
                <a:cxn ang="0">
                  <a:pos x="806" y="416"/>
                </a:cxn>
                <a:cxn ang="0">
                  <a:pos x="806" y="352"/>
                </a:cxn>
                <a:cxn ang="0">
                  <a:pos x="806" y="314"/>
                </a:cxn>
                <a:cxn ang="0">
                  <a:pos x="805" y="283"/>
                </a:cxn>
                <a:cxn ang="0">
                  <a:pos x="794" y="219"/>
                </a:cxn>
                <a:cxn ang="0">
                  <a:pos x="769" y="159"/>
                </a:cxn>
                <a:cxn ang="0">
                  <a:pos x="735" y="107"/>
                </a:cxn>
                <a:cxn ang="0">
                  <a:pos x="690" y="64"/>
                </a:cxn>
                <a:cxn ang="0">
                  <a:pos x="637" y="31"/>
                </a:cxn>
                <a:cxn ang="0">
                  <a:pos x="576" y="9"/>
                </a:cxn>
                <a:cxn ang="0">
                  <a:pos x="510" y="0"/>
                </a:cxn>
              </a:cxnLst>
              <a:rect l="0" t="0" r="r" b="b"/>
              <a:pathLst>
                <a:path w="806" h="1132">
                  <a:moveTo>
                    <a:pt x="499" y="0"/>
                  </a:moveTo>
                  <a:lnTo>
                    <a:pt x="495" y="0"/>
                  </a:lnTo>
                  <a:lnTo>
                    <a:pt x="485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32" y="0"/>
                  </a:lnTo>
                  <a:lnTo>
                    <a:pt x="412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69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324" y="0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11" y="0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7" y="0"/>
                  </a:lnTo>
                  <a:lnTo>
                    <a:pt x="139" y="0"/>
                  </a:lnTo>
                  <a:lnTo>
                    <a:pt x="123" y="0"/>
                  </a:lnTo>
                  <a:lnTo>
                    <a:pt x="107" y="0"/>
                  </a:ln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2" y="9"/>
                  </a:lnTo>
                  <a:lnTo>
                    <a:pt x="62" y="12"/>
                  </a:lnTo>
                  <a:lnTo>
                    <a:pt x="73" y="15"/>
                  </a:lnTo>
                  <a:lnTo>
                    <a:pt x="83" y="18"/>
                  </a:lnTo>
                  <a:lnTo>
                    <a:pt x="93" y="22"/>
                  </a:lnTo>
                  <a:lnTo>
                    <a:pt x="104" y="25"/>
                  </a:lnTo>
                  <a:lnTo>
                    <a:pt x="114" y="29"/>
                  </a:lnTo>
                  <a:lnTo>
                    <a:pt x="123" y="32"/>
                  </a:lnTo>
                  <a:lnTo>
                    <a:pt x="134" y="37"/>
                  </a:lnTo>
                  <a:lnTo>
                    <a:pt x="143" y="41"/>
                  </a:lnTo>
                  <a:lnTo>
                    <a:pt x="153" y="46"/>
                  </a:lnTo>
                  <a:lnTo>
                    <a:pt x="163" y="50"/>
                  </a:lnTo>
                  <a:lnTo>
                    <a:pt x="173" y="55"/>
                  </a:lnTo>
                  <a:lnTo>
                    <a:pt x="182" y="60"/>
                  </a:lnTo>
                  <a:lnTo>
                    <a:pt x="191" y="65"/>
                  </a:lnTo>
                  <a:lnTo>
                    <a:pt x="201" y="70"/>
                  </a:lnTo>
                  <a:lnTo>
                    <a:pt x="210" y="76"/>
                  </a:lnTo>
                  <a:lnTo>
                    <a:pt x="219" y="82"/>
                  </a:lnTo>
                  <a:lnTo>
                    <a:pt x="228" y="87"/>
                  </a:lnTo>
                  <a:lnTo>
                    <a:pt x="237" y="93"/>
                  </a:lnTo>
                  <a:lnTo>
                    <a:pt x="245" y="100"/>
                  </a:lnTo>
                  <a:lnTo>
                    <a:pt x="255" y="106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80" y="125"/>
                  </a:lnTo>
                  <a:lnTo>
                    <a:pt x="288" y="132"/>
                  </a:lnTo>
                  <a:lnTo>
                    <a:pt x="296" y="140"/>
                  </a:lnTo>
                  <a:lnTo>
                    <a:pt x="304" y="147"/>
                  </a:lnTo>
                  <a:lnTo>
                    <a:pt x="312" y="154"/>
                  </a:lnTo>
                  <a:lnTo>
                    <a:pt x="320" y="162"/>
                  </a:lnTo>
                  <a:lnTo>
                    <a:pt x="328" y="170"/>
                  </a:lnTo>
                  <a:lnTo>
                    <a:pt x="335" y="177"/>
                  </a:lnTo>
                  <a:lnTo>
                    <a:pt x="343" y="185"/>
                  </a:lnTo>
                  <a:lnTo>
                    <a:pt x="350" y="193"/>
                  </a:lnTo>
                  <a:lnTo>
                    <a:pt x="357" y="201"/>
                  </a:lnTo>
                  <a:lnTo>
                    <a:pt x="364" y="211"/>
                  </a:lnTo>
                  <a:lnTo>
                    <a:pt x="371" y="219"/>
                  </a:lnTo>
                  <a:lnTo>
                    <a:pt x="378" y="227"/>
                  </a:lnTo>
                  <a:lnTo>
                    <a:pt x="385" y="236"/>
                  </a:lnTo>
                  <a:lnTo>
                    <a:pt x="391" y="245"/>
                  </a:lnTo>
                  <a:lnTo>
                    <a:pt x="397" y="253"/>
                  </a:lnTo>
                  <a:lnTo>
                    <a:pt x="403" y="262"/>
                  </a:lnTo>
                  <a:lnTo>
                    <a:pt x="409" y="272"/>
                  </a:lnTo>
                  <a:lnTo>
                    <a:pt x="415" y="281"/>
                  </a:lnTo>
                  <a:lnTo>
                    <a:pt x="420" y="290"/>
                  </a:lnTo>
                  <a:lnTo>
                    <a:pt x="426" y="300"/>
                  </a:lnTo>
                  <a:lnTo>
                    <a:pt x="431" y="310"/>
                  </a:lnTo>
                  <a:lnTo>
                    <a:pt x="437" y="319"/>
                  </a:lnTo>
                  <a:lnTo>
                    <a:pt x="441" y="329"/>
                  </a:lnTo>
                  <a:lnTo>
                    <a:pt x="446" y="338"/>
                  </a:lnTo>
                  <a:lnTo>
                    <a:pt x="450" y="349"/>
                  </a:lnTo>
                  <a:lnTo>
                    <a:pt x="455" y="359"/>
                  </a:lnTo>
                  <a:lnTo>
                    <a:pt x="458" y="369"/>
                  </a:lnTo>
                  <a:lnTo>
                    <a:pt x="463" y="379"/>
                  </a:lnTo>
                  <a:lnTo>
                    <a:pt x="467" y="389"/>
                  </a:lnTo>
                  <a:lnTo>
                    <a:pt x="470" y="399"/>
                  </a:lnTo>
                  <a:lnTo>
                    <a:pt x="473" y="411"/>
                  </a:lnTo>
                  <a:lnTo>
                    <a:pt x="477" y="421"/>
                  </a:lnTo>
                  <a:lnTo>
                    <a:pt x="479" y="432"/>
                  </a:lnTo>
                  <a:lnTo>
                    <a:pt x="483" y="442"/>
                  </a:lnTo>
                  <a:lnTo>
                    <a:pt x="485" y="452"/>
                  </a:lnTo>
                  <a:lnTo>
                    <a:pt x="487" y="464"/>
                  </a:lnTo>
                  <a:lnTo>
                    <a:pt x="490" y="474"/>
                  </a:lnTo>
                  <a:lnTo>
                    <a:pt x="492" y="486"/>
                  </a:lnTo>
                  <a:lnTo>
                    <a:pt x="493" y="496"/>
                  </a:lnTo>
                  <a:lnTo>
                    <a:pt x="495" y="508"/>
                  </a:lnTo>
                  <a:lnTo>
                    <a:pt x="496" y="519"/>
                  </a:lnTo>
                  <a:lnTo>
                    <a:pt x="498" y="530"/>
                  </a:lnTo>
                  <a:lnTo>
                    <a:pt x="498" y="541"/>
                  </a:lnTo>
                  <a:lnTo>
                    <a:pt x="499" y="553"/>
                  </a:lnTo>
                  <a:lnTo>
                    <a:pt x="499" y="564"/>
                  </a:lnTo>
                  <a:lnTo>
                    <a:pt x="499" y="576"/>
                  </a:lnTo>
                  <a:lnTo>
                    <a:pt x="499" y="576"/>
                  </a:lnTo>
                  <a:lnTo>
                    <a:pt x="499" y="589"/>
                  </a:lnTo>
                  <a:lnTo>
                    <a:pt x="498" y="603"/>
                  </a:lnTo>
                  <a:lnTo>
                    <a:pt x="496" y="618"/>
                  </a:lnTo>
                  <a:lnTo>
                    <a:pt x="494" y="632"/>
                  </a:lnTo>
                  <a:lnTo>
                    <a:pt x="492" y="646"/>
                  </a:lnTo>
                  <a:lnTo>
                    <a:pt x="490" y="659"/>
                  </a:lnTo>
                  <a:lnTo>
                    <a:pt x="487" y="672"/>
                  </a:lnTo>
                  <a:lnTo>
                    <a:pt x="485" y="685"/>
                  </a:lnTo>
                  <a:lnTo>
                    <a:pt x="483" y="697"/>
                  </a:lnTo>
                  <a:lnTo>
                    <a:pt x="482" y="708"/>
                  </a:lnTo>
                  <a:lnTo>
                    <a:pt x="480" y="718"/>
                  </a:lnTo>
                  <a:lnTo>
                    <a:pt x="479" y="729"/>
                  </a:lnTo>
                  <a:lnTo>
                    <a:pt x="478" y="729"/>
                  </a:lnTo>
                  <a:lnTo>
                    <a:pt x="472" y="729"/>
                  </a:lnTo>
                  <a:lnTo>
                    <a:pt x="463" y="729"/>
                  </a:lnTo>
                  <a:lnTo>
                    <a:pt x="450" y="729"/>
                  </a:lnTo>
                  <a:lnTo>
                    <a:pt x="437" y="729"/>
                  </a:lnTo>
                  <a:lnTo>
                    <a:pt x="420" y="729"/>
                  </a:lnTo>
                  <a:lnTo>
                    <a:pt x="402" y="729"/>
                  </a:lnTo>
                  <a:lnTo>
                    <a:pt x="384" y="729"/>
                  </a:lnTo>
                  <a:lnTo>
                    <a:pt x="364" y="729"/>
                  </a:lnTo>
                  <a:lnTo>
                    <a:pt x="346" y="729"/>
                  </a:lnTo>
                  <a:lnTo>
                    <a:pt x="327" y="729"/>
                  </a:lnTo>
                  <a:lnTo>
                    <a:pt x="309" y="729"/>
                  </a:lnTo>
                  <a:lnTo>
                    <a:pt x="293" y="729"/>
                  </a:lnTo>
                  <a:lnTo>
                    <a:pt x="279" y="729"/>
                  </a:lnTo>
                  <a:lnTo>
                    <a:pt x="266" y="729"/>
                  </a:lnTo>
                  <a:lnTo>
                    <a:pt x="257" y="729"/>
                  </a:lnTo>
                  <a:lnTo>
                    <a:pt x="251" y="729"/>
                  </a:lnTo>
                  <a:lnTo>
                    <a:pt x="249" y="729"/>
                  </a:lnTo>
                  <a:lnTo>
                    <a:pt x="239" y="729"/>
                  </a:lnTo>
                  <a:lnTo>
                    <a:pt x="227" y="730"/>
                  </a:lnTo>
                  <a:lnTo>
                    <a:pt x="216" y="731"/>
                  </a:lnTo>
                  <a:lnTo>
                    <a:pt x="205" y="733"/>
                  </a:lnTo>
                  <a:lnTo>
                    <a:pt x="194" y="736"/>
                  </a:lnTo>
                  <a:lnTo>
                    <a:pt x="183" y="739"/>
                  </a:lnTo>
                  <a:lnTo>
                    <a:pt x="173" y="744"/>
                  </a:lnTo>
                  <a:lnTo>
                    <a:pt x="163" y="747"/>
                  </a:lnTo>
                  <a:lnTo>
                    <a:pt x="153" y="753"/>
                  </a:lnTo>
                  <a:lnTo>
                    <a:pt x="144" y="758"/>
                  </a:lnTo>
                  <a:lnTo>
                    <a:pt x="135" y="763"/>
                  </a:lnTo>
                  <a:lnTo>
                    <a:pt x="126" y="770"/>
                  </a:lnTo>
                  <a:lnTo>
                    <a:pt x="116" y="776"/>
                  </a:lnTo>
                  <a:lnTo>
                    <a:pt x="108" y="784"/>
                  </a:lnTo>
                  <a:lnTo>
                    <a:pt x="100" y="791"/>
                  </a:lnTo>
                  <a:lnTo>
                    <a:pt x="93" y="799"/>
                  </a:lnTo>
                  <a:lnTo>
                    <a:pt x="87" y="807"/>
                  </a:lnTo>
                  <a:lnTo>
                    <a:pt x="80" y="815"/>
                  </a:lnTo>
                  <a:lnTo>
                    <a:pt x="73" y="824"/>
                  </a:lnTo>
                  <a:lnTo>
                    <a:pt x="67" y="834"/>
                  </a:lnTo>
                  <a:lnTo>
                    <a:pt x="62" y="843"/>
                  </a:lnTo>
                  <a:lnTo>
                    <a:pt x="58" y="853"/>
                  </a:lnTo>
                  <a:lnTo>
                    <a:pt x="53" y="864"/>
                  </a:lnTo>
                  <a:lnTo>
                    <a:pt x="50" y="874"/>
                  </a:lnTo>
                  <a:lnTo>
                    <a:pt x="46" y="884"/>
                  </a:lnTo>
                  <a:lnTo>
                    <a:pt x="43" y="895"/>
                  </a:lnTo>
                  <a:lnTo>
                    <a:pt x="42" y="906"/>
                  </a:lnTo>
                  <a:lnTo>
                    <a:pt x="39" y="917"/>
                  </a:lnTo>
                  <a:lnTo>
                    <a:pt x="38" y="928"/>
                  </a:lnTo>
                  <a:lnTo>
                    <a:pt x="38" y="940"/>
                  </a:lnTo>
                  <a:lnTo>
                    <a:pt x="38" y="951"/>
                  </a:lnTo>
                  <a:lnTo>
                    <a:pt x="39" y="963"/>
                  </a:lnTo>
                  <a:lnTo>
                    <a:pt x="42" y="974"/>
                  </a:lnTo>
                  <a:lnTo>
                    <a:pt x="44" y="986"/>
                  </a:lnTo>
                  <a:lnTo>
                    <a:pt x="46" y="996"/>
                  </a:lnTo>
                  <a:lnTo>
                    <a:pt x="50" y="1006"/>
                  </a:lnTo>
                  <a:lnTo>
                    <a:pt x="54" y="1016"/>
                  </a:lnTo>
                  <a:lnTo>
                    <a:pt x="59" y="1026"/>
                  </a:lnTo>
                  <a:lnTo>
                    <a:pt x="63" y="1035"/>
                  </a:lnTo>
                  <a:lnTo>
                    <a:pt x="69" y="1043"/>
                  </a:lnTo>
                  <a:lnTo>
                    <a:pt x="75" y="1052"/>
                  </a:lnTo>
                  <a:lnTo>
                    <a:pt x="82" y="1061"/>
                  </a:lnTo>
                  <a:lnTo>
                    <a:pt x="89" y="1069"/>
                  </a:lnTo>
                  <a:lnTo>
                    <a:pt x="97" y="1075"/>
                  </a:lnTo>
                  <a:lnTo>
                    <a:pt x="105" y="1082"/>
                  </a:lnTo>
                  <a:lnTo>
                    <a:pt x="113" y="1089"/>
                  </a:lnTo>
                  <a:lnTo>
                    <a:pt x="122" y="1095"/>
                  </a:lnTo>
                  <a:lnTo>
                    <a:pt x="131" y="1101"/>
                  </a:lnTo>
                  <a:lnTo>
                    <a:pt x="141" y="1105"/>
                  </a:lnTo>
                  <a:lnTo>
                    <a:pt x="150" y="1111"/>
                  </a:lnTo>
                  <a:lnTo>
                    <a:pt x="160" y="1115"/>
                  </a:lnTo>
                  <a:lnTo>
                    <a:pt x="171" y="1119"/>
                  </a:lnTo>
                  <a:lnTo>
                    <a:pt x="181" y="1123"/>
                  </a:lnTo>
                  <a:lnTo>
                    <a:pt x="192" y="1125"/>
                  </a:lnTo>
                  <a:lnTo>
                    <a:pt x="203" y="1127"/>
                  </a:lnTo>
                  <a:lnTo>
                    <a:pt x="214" y="1130"/>
                  </a:lnTo>
                  <a:lnTo>
                    <a:pt x="226" y="1131"/>
                  </a:lnTo>
                  <a:lnTo>
                    <a:pt x="237" y="1132"/>
                  </a:lnTo>
                  <a:lnTo>
                    <a:pt x="249" y="1132"/>
                  </a:lnTo>
                  <a:lnTo>
                    <a:pt x="251" y="1132"/>
                  </a:lnTo>
                  <a:lnTo>
                    <a:pt x="255" y="1132"/>
                  </a:lnTo>
                  <a:lnTo>
                    <a:pt x="260" y="1132"/>
                  </a:lnTo>
                  <a:lnTo>
                    <a:pt x="268" y="1132"/>
                  </a:lnTo>
                  <a:lnTo>
                    <a:pt x="279" y="1132"/>
                  </a:lnTo>
                  <a:lnTo>
                    <a:pt x="290" y="1132"/>
                  </a:lnTo>
                  <a:lnTo>
                    <a:pt x="303" y="1132"/>
                  </a:lnTo>
                  <a:lnTo>
                    <a:pt x="318" y="1132"/>
                  </a:lnTo>
                  <a:lnTo>
                    <a:pt x="334" y="1132"/>
                  </a:lnTo>
                  <a:lnTo>
                    <a:pt x="350" y="1132"/>
                  </a:lnTo>
                  <a:lnTo>
                    <a:pt x="368" y="1132"/>
                  </a:lnTo>
                  <a:lnTo>
                    <a:pt x="386" y="1132"/>
                  </a:lnTo>
                  <a:lnTo>
                    <a:pt x="403" y="1132"/>
                  </a:lnTo>
                  <a:lnTo>
                    <a:pt x="422" y="1132"/>
                  </a:lnTo>
                  <a:lnTo>
                    <a:pt x="441" y="1132"/>
                  </a:lnTo>
                  <a:lnTo>
                    <a:pt x="458" y="1132"/>
                  </a:lnTo>
                  <a:lnTo>
                    <a:pt x="477" y="1132"/>
                  </a:lnTo>
                  <a:lnTo>
                    <a:pt x="494" y="1132"/>
                  </a:lnTo>
                  <a:lnTo>
                    <a:pt x="510" y="1132"/>
                  </a:lnTo>
                  <a:lnTo>
                    <a:pt x="526" y="1132"/>
                  </a:lnTo>
                  <a:lnTo>
                    <a:pt x="541" y="1132"/>
                  </a:lnTo>
                  <a:lnTo>
                    <a:pt x="554" y="1132"/>
                  </a:lnTo>
                  <a:lnTo>
                    <a:pt x="566" y="1132"/>
                  </a:lnTo>
                  <a:lnTo>
                    <a:pt x="576" y="1132"/>
                  </a:lnTo>
                  <a:lnTo>
                    <a:pt x="584" y="1132"/>
                  </a:lnTo>
                  <a:lnTo>
                    <a:pt x="590" y="1132"/>
                  </a:lnTo>
                  <a:lnTo>
                    <a:pt x="593" y="1132"/>
                  </a:lnTo>
                  <a:lnTo>
                    <a:pt x="594" y="1132"/>
                  </a:lnTo>
                  <a:lnTo>
                    <a:pt x="597" y="1132"/>
                  </a:lnTo>
                  <a:lnTo>
                    <a:pt x="604" y="1132"/>
                  </a:lnTo>
                  <a:lnTo>
                    <a:pt x="613" y="1132"/>
                  </a:lnTo>
                  <a:lnTo>
                    <a:pt x="624" y="1132"/>
                  </a:lnTo>
                  <a:lnTo>
                    <a:pt x="639" y="1132"/>
                  </a:lnTo>
                  <a:lnTo>
                    <a:pt x="655" y="1132"/>
                  </a:lnTo>
                  <a:lnTo>
                    <a:pt x="673" y="1132"/>
                  </a:lnTo>
                  <a:lnTo>
                    <a:pt x="691" y="1132"/>
                  </a:lnTo>
                  <a:lnTo>
                    <a:pt x="710" y="1132"/>
                  </a:lnTo>
                  <a:lnTo>
                    <a:pt x="728" y="1132"/>
                  </a:lnTo>
                  <a:lnTo>
                    <a:pt x="745" y="1132"/>
                  </a:lnTo>
                  <a:lnTo>
                    <a:pt x="763" y="1132"/>
                  </a:lnTo>
                  <a:lnTo>
                    <a:pt x="776" y="1132"/>
                  </a:lnTo>
                  <a:lnTo>
                    <a:pt x="789" y="1132"/>
                  </a:lnTo>
                  <a:lnTo>
                    <a:pt x="798" y="1132"/>
                  </a:lnTo>
                  <a:lnTo>
                    <a:pt x="804" y="1132"/>
                  </a:lnTo>
                  <a:lnTo>
                    <a:pt x="806" y="1132"/>
                  </a:lnTo>
                  <a:lnTo>
                    <a:pt x="806" y="1131"/>
                  </a:lnTo>
                  <a:lnTo>
                    <a:pt x="806" y="1130"/>
                  </a:lnTo>
                  <a:lnTo>
                    <a:pt x="806" y="1127"/>
                  </a:lnTo>
                  <a:lnTo>
                    <a:pt x="806" y="1124"/>
                  </a:lnTo>
                  <a:lnTo>
                    <a:pt x="806" y="1119"/>
                  </a:lnTo>
                  <a:lnTo>
                    <a:pt x="806" y="1115"/>
                  </a:lnTo>
                  <a:lnTo>
                    <a:pt x="806" y="1109"/>
                  </a:lnTo>
                  <a:lnTo>
                    <a:pt x="806" y="1102"/>
                  </a:lnTo>
                  <a:lnTo>
                    <a:pt x="806" y="1094"/>
                  </a:lnTo>
                  <a:lnTo>
                    <a:pt x="806" y="1086"/>
                  </a:lnTo>
                  <a:lnTo>
                    <a:pt x="806" y="1077"/>
                  </a:lnTo>
                  <a:lnTo>
                    <a:pt x="806" y="1067"/>
                  </a:lnTo>
                  <a:lnTo>
                    <a:pt x="806" y="1057"/>
                  </a:lnTo>
                  <a:lnTo>
                    <a:pt x="806" y="1046"/>
                  </a:lnTo>
                  <a:lnTo>
                    <a:pt x="806" y="1034"/>
                  </a:lnTo>
                  <a:lnTo>
                    <a:pt x="806" y="1022"/>
                  </a:lnTo>
                  <a:lnTo>
                    <a:pt x="806" y="1010"/>
                  </a:lnTo>
                  <a:lnTo>
                    <a:pt x="806" y="996"/>
                  </a:lnTo>
                  <a:lnTo>
                    <a:pt x="806" y="982"/>
                  </a:lnTo>
                  <a:lnTo>
                    <a:pt x="806" y="968"/>
                  </a:lnTo>
                  <a:lnTo>
                    <a:pt x="806" y="953"/>
                  </a:lnTo>
                  <a:lnTo>
                    <a:pt x="806" y="938"/>
                  </a:lnTo>
                  <a:lnTo>
                    <a:pt x="806" y="923"/>
                  </a:lnTo>
                  <a:lnTo>
                    <a:pt x="806" y="907"/>
                  </a:lnTo>
                  <a:lnTo>
                    <a:pt x="806" y="891"/>
                  </a:lnTo>
                  <a:lnTo>
                    <a:pt x="806" y="875"/>
                  </a:lnTo>
                  <a:lnTo>
                    <a:pt x="806" y="858"/>
                  </a:lnTo>
                  <a:lnTo>
                    <a:pt x="806" y="842"/>
                  </a:lnTo>
                  <a:lnTo>
                    <a:pt x="806" y="824"/>
                  </a:lnTo>
                  <a:lnTo>
                    <a:pt x="806" y="807"/>
                  </a:lnTo>
                  <a:lnTo>
                    <a:pt x="806" y="790"/>
                  </a:lnTo>
                  <a:lnTo>
                    <a:pt x="806" y="771"/>
                  </a:lnTo>
                  <a:lnTo>
                    <a:pt x="806" y="754"/>
                  </a:lnTo>
                  <a:lnTo>
                    <a:pt x="806" y="737"/>
                  </a:lnTo>
                  <a:lnTo>
                    <a:pt x="806" y="720"/>
                  </a:lnTo>
                  <a:lnTo>
                    <a:pt x="806" y="701"/>
                  </a:lnTo>
                  <a:lnTo>
                    <a:pt x="806" y="684"/>
                  </a:lnTo>
                  <a:lnTo>
                    <a:pt x="806" y="667"/>
                  </a:lnTo>
                  <a:lnTo>
                    <a:pt x="806" y="648"/>
                  </a:lnTo>
                  <a:lnTo>
                    <a:pt x="806" y="631"/>
                  </a:lnTo>
                  <a:lnTo>
                    <a:pt x="806" y="614"/>
                  </a:lnTo>
                  <a:lnTo>
                    <a:pt x="806" y="596"/>
                  </a:lnTo>
                  <a:lnTo>
                    <a:pt x="806" y="580"/>
                  </a:lnTo>
                  <a:lnTo>
                    <a:pt x="806" y="563"/>
                  </a:lnTo>
                  <a:lnTo>
                    <a:pt x="806" y="547"/>
                  </a:lnTo>
                  <a:lnTo>
                    <a:pt x="806" y="531"/>
                  </a:lnTo>
                  <a:lnTo>
                    <a:pt x="806" y="515"/>
                  </a:lnTo>
                  <a:lnTo>
                    <a:pt x="806" y="500"/>
                  </a:lnTo>
                  <a:lnTo>
                    <a:pt x="806" y="485"/>
                  </a:lnTo>
                  <a:lnTo>
                    <a:pt x="806" y="470"/>
                  </a:lnTo>
                  <a:lnTo>
                    <a:pt x="806" y="456"/>
                  </a:lnTo>
                  <a:lnTo>
                    <a:pt x="806" y="442"/>
                  </a:lnTo>
                  <a:lnTo>
                    <a:pt x="806" y="428"/>
                  </a:lnTo>
                  <a:lnTo>
                    <a:pt x="806" y="416"/>
                  </a:lnTo>
                  <a:lnTo>
                    <a:pt x="806" y="404"/>
                  </a:lnTo>
                  <a:lnTo>
                    <a:pt x="806" y="392"/>
                  </a:lnTo>
                  <a:lnTo>
                    <a:pt x="806" y="381"/>
                  </a:lnTo>
                  <a:lnTo>
                    <a:pt x="806" y="371"/>
                  </a:lnTo>
                  <a:lnTo>
                    <a:pt x="806" y="361"/>
                  </a:lnTo>
                  <a:lnTo>
                    <a:pt x="806" y="352"/>
                  </a:lnTo>
                  <a:lnTo>
                    <a:pt x="806" y="344"/>
                  </a:lnTo>
                  <a:lnTo>
                    <a:pt x="806" y="336"/>
                  </a:lnTo>
                  <a:lnTo>
                    <a:pt x="806" y="329"/>
                  </a:lnTo>
                  <a:lnTo>
                    <a:pt x="806" y="323"/>
                  </a:lnTo>
                  <a:lnTo>
                    <a:pt x="806" y="319"/>
                  </a:lnTo>
                  <a:lnTo>
                    <a:pt x="806" y="314"/>
                  </a:lnTo>
                  <a:lnTo>
                    <a:pt x="806" y="311"/>
                  </a:lnTo>
                  <a:lnTo>
                    <a:pt x="806" y="308"/>
                  </a:lnTo>
                  <a:lnTo>
                    <a:pt x="806" y="307"/>
                  </a:lnTo>
                  <a:lnTo>
                    <a:pt x="806" y="306"/>
                  </a:lnTo>
                  <a:lnTo>
                    <a:pt x="806" y="295"/>
                  </a:lnTo>
                  <a:lnTo>
                    <a:pt x="805" y="283"/>
                  </a:lnTo>
                  <a:lnTo>
                    <a:pt x="804" y="273"/>
                  </a:lnTo>
                  <a:lnTo>
                    <a:pt x="803" y="261"/>
                  </a:lnTo>
                  <a:lnTo>
                    <a:pt x="802" y="251"/>
                  </a:lnTo>
                  <a:lnTo>
                    <a:pt x="799" y="239"/>
                  </a:lnTo>
                  <a:lnTo>
                    <a:pt x="797" y="229"/>
                  </a:lnTo>
                  <a:lnTo>
                    <a:pt x="794" y="219"/>
                  </a:lnTo>
                  <a:lnTo>
                    <a:pt x="790" y="208"/>
                  </a:lnTo>
                  <a:lnTo>
                    <a:pt x="787" y="198"/>
                  </a:lnTo>
                  <a:lnTo>
                    <a:pt x="783" y="187"/>
                  </a:lnTo>
                  <a:lnTo>
                    <a:pt x="780" y="178"/>
                  </a:lnTo>
                  <a:lnTo>
                    <a:pt x="775" y="169"/>
                  </a:lnTo>
                  <a:lnTo>
                    <a:pt x="769" y="159"/>
                  </a:lnTo>
                  <a:lnTo>
                    <a:pt x="765" y="149"/>
                  </a:lnTo>
                  <a:lnTo>
                    <a:pt x="759" y="141"/>
                  </a:lnTo>
                  <a:lnTo>
                    <a:pt x="753" y="132"/>
                  </a:lnTo>
                  <a:lnTo>
                    <a:pt x="748" y="124"/>
                  </a:lnTo>
                  <a:lnTo>
                    <a:pt x="742" y="115"/>
                  </a:lnTo>
                  <a:lnTo>
                    <a:pt x="735" y="107"/>
                  </a:lnTo>
                  <a:lnTo>
                    <a:pt x="728" y="99"/>
                  </a:lnTo>
                  <a:lnTo>
                    <a:pt x="721" y="92"/>
                  </a:lnTo>
                  <a:lnTo>
                    <a:pt x="714" y="84"/>
                  </a:lnTo>
                  <a:lnTo>
                    <a:pt x="706" y="77"/>
                  </a:lnTo>
                  <a:lnTo>
                    <a:pt x="698" y="70"/>
                  </a:lnTo>
                  <a:lnTo>
                    <a:pt x="690" y="64"/>
                  </a:lnTo>
                  <a:lnTo>
                    <a:pt x="682" y="57"/>
                  </a:lnTo>
                  <a:lnTo>
                    <a:pt x="673" y="52"/>
                  </a:lnTo>
                  <a:lnTo>
                    <a:pt x="665" y="46"/>
                  </a:lnTo>
                  <a:lnTo>
                    <a:pt x="655" y="40"/>
                  </a:lnTo>
                  <a:lnTo>
                    <a:pt x="646" y="35"/>
                  </a:lnTo>
                  <a:lnTo>
                    <a:pt x="637" y="31"/>
                  </a:lnTo>
                  <a:lnTo>
                    <a:pt x="627" y="26"/>
                  </a:lnTo>
                  <a:lnTo>
                    <a:pt x="617" y="22"/>
                  </a:lnTo>
                  <a:lnTo>
                    <a:pt x="607" y="18"/>
                  </a:lnTo>
                  <a:lnTo>
                    <a:pt x="597" y="15"/>
                  </a:lnTo>
                  <a:lnTo>
                    <a:pt x="587" y="11"/>
                  </a:lnTo>
                  <a:lnTo>
                    <a:pt x="576" y="9"/>
                  </a:lnTo>
                  <a:lnTo>
                    <a:pt x="566" y="7"/>
                  </a:lnTo>
                  <a:lnTo>
                    <a:pt x="555" y="4"/>
                  </a:lnTo>
                  <a:lnTo>
                    <a:pt x="544" y="2"/>
                  </a:lnTo>
                  <a:lnTo>
                    <a:pt x="533" y="1"/>
                  </a:lnTo>
                  <a:lnTo>
                    <a:pt x="522" y="0"/>
                  </a:lnTo>
                  <a:lnTo>
                    <a:pt x="510" y="0"/>
                  </a:lnTo>
                  <a:lnTo>
                    <a:pt x="499" y="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6" name="Text Box 18"/>
            <p:cNvSpPr txBox="1">
              <a:spLocks noChangeAspect="1" noChangeArrowheads="1"/>
            </p:cNvSpPr>
            <p:nvPr userDrawn="1"/>
          </p:nvSpPr>
          <p:spPr bwMode="white">
            <a:xfrm>
              <a:off x="5508" y="4127"/>
              <a:ext cx="14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500">
                  <a:solidFill>
                    <a:schemeClr val="tx2"/>
                  </a:solidFill>
                  <a:cs typeface="Times New Roman" pitchFamily="18" charset="0"/>
                </a:rPr>
                <a:t>®</a:t>
              </a:r>
              <a:endParaRPr lang="en-US" sz="500">
                <a:solidFill>
                  <a:schemeClr val="tx2"/>
                </a:solidFill>
              </a:endParaRPr>
            </a:p>
          </p:txBody>
        </p:sp>
      </p:grpSp>
      <p:pic>
        <p:nvPicPr>
          <p:cNvPr id="288787" name="Picture 19" descr="logo w name"/>
          <p:cNvPicPr>
            <a:picLocks noChangeAspect="1" noChangeArrowheads="1"/>
          </p:cNvPicPr>
          <p:nvPr/>
        </p:nvPicPr>
        <p:blipFill>
          <a:blip r:embed="rId17" cstate="print"/>
          <a:srcRect r="61925"/>
          <a:stretch>
            <a:fillRect/>
          </a:stretch>
        </p:blipFill>
        <p:spPr bwMode="hidden">
          <a:xfrm>
            <a:off x="8374063" y="6289675"/>
            <a:ext cx="622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60" r:id="rId12"/>
    <p:sldLayoutId id="2147483661" r:id="rId13"/>
    <p:sldLayoutId id="2147483662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309562" y="1363663"/>
            <a:ext cx="8111423" cy="1638300"/>
          </a:xfrm>
        </p:spPr>
        <p:txBody>
          <a:bodyPr/>
          <a:lstStyle/>
          <a:p>
            <a:r>
              <a:rPr lang="fr-FR" noProof="0" dirty="0"/>
              <a:t>LINQ</a:t>
            </a:r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noProof="0" dirty="0"/>
              <a:t>Chapitre 8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Délégués génériques</a:t>
            </a:r>
            <a:endParaRPr lang="fr-FR" noProof="0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2010807"/>
          </a:xfrm>
        </p:spPr>
        <p:txBody>
          <a:bodyPr/>
          <a:lstStyle/>
          <a:p>
            <a:r>
              <a:rPr lang="fr-FR" noProof="0" dirty="0"/>
              <a:t>On peut utiliser un </a:t>
            </a:r>
            <a:r>
              <a:rPr lang="fr-FR" i="1" dirty="0">
                <a:latin typeface="Century Schoolbook" pitchFamily="18" charset="0"/>
              </a:rPr>
              <a:t>délégué générique </a:t>
            </a:r>
            <a:r>
              <a:rPr lang="fr-FR" noProof="0" dirty="0"/>
              <a:t>de la forme </a:t>
            </a:r>
            <a:r>
              <a:rPr lang="fr-FR" noProof="0" dirty="0" err="1">
                <a:latin typeface="Courier New" pitchFamily="49" charset="0"/>
              </a:rPr>
              <a:t>Func</a:t>
            </a:r>
            <a:r>
              <a:rPr lang="fr-FR" noProof="0" dirty="0">
                <a:latin typeface="Courier New" pitchFamily="49" charset="0"/>
              </a:rPr>
              <a:t>&lt;T,R&gt;</a:t>
            </a:r>
            <a:r>
              <a:rPr lang="fr-FR" noProof="0" dirty="0"/>
              <a:t> pour stocker une expression lambda dans une variable</a:t>
            </a:r>
          </a:p>
          <a:p>
            <a:pPr lvl="1"/>
            <a:r>
              <a:rPr lang="fr-FR" noProof="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fr-FR" noProof="0" dirty="0"/>
              <a:t> est le type de la cible,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fr-FR" noProof="0" dirty="0"/>
              <a:t> est le type de retour</a:t>
            </a:r>
          </a:p>
          <a:p>
            <a:pPr lvl="1"/>
            <a:r>
              <a:rPr lang="fr-FR" dirty="0"/>
              <a:t>On peut également avoir un ou plusieurs arguments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T</a:t>
            </a:r>
          </a:p>
          <a:p>
            <a:pPr lvl="2"/>
            <a:r>
              <a:rPr lang="fr-FR" noProof="0" dirty="0"/>
              <a:t>Par exemple :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&lt;T,T,R&gt;</a:t>
            </a:r>
            <a:r>
              <a:rPr lang="fr-FR" dirty="0"/>
              <a:t>,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&lt;T,T,T,R&gt;</a:t>
            </a:r>
            <a:r>
              <a:rPr lang="fr-FR" dirty="0"/>
              <a:t>, etc.</a:t>
            </a:r>
            <a:endParaRPr lang="fr-FR" noProof="0" dirty="0"/>
          </a:p>
          <a:p>
            <a:r>
              <a:rPr lang="fr-FR" noProof="0" dirty="0"/>
              <a:t>Par exemple, notre type de cible est </a:t>
            </a:r>
            <a:r>
              <a:rPr lang="fr-FR" noProof="0" dirty="0">
                <a:latin typeface="Courier New" pitchFamily="49" charset="0"/>
              </a:rPr>
              <a:t>Dog</a:t>
            </a:r>
            <a:r>
              <a:rPr lang="fr-FR" noProof="0" dirty="0"/>
              <a:t> et le type de retour est </a:t>
            </a:r>
            <a:r>
              <a:rPr lang="fr-FR" noProof="0" dirty="0" err="1">
                <a:latin typeface="Courier New" pitchFamily="49" charset="0"/>
              </a:rPr>
              <a:t>bool</a:t>
            </a:r>
            <a:endParaRPr lang="fr-FR" noProof="0" dirty="0">
              <a:latin typeface="Courier New" pitchFamily="49" charset="0"/>
            </a:endParaRP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gray">
          <a:xfrm>
            <a:off x="1017588" y="3592206"/>
            <a:ext cx="7024687" cy="18018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List&lt;Dog&gt; dogs = </a:t>
            </a:r>
            <a:r>
              <a:rPr lang="en-US" sz="1600" b="0" i="1" dirty="0">
                <a:solidFill>
                  <a:srgbClr val="000080"/>
                </a:solidFill>
                <a:latin typeface="Courier New" pitchFamily="49" charset="0"/>
              </a:rPr>
              <a:t>...load all dogs...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endParaRPr lang="en-US" sz="1600" b="0" dirty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Func&lt;Dog,bool&gt; IsWestie = </a:t>
            </a:r>
            <a:r>
              <a:rPr lang="en-US" b="0" dirty="0">
                <a:solidFill>
                  <a:srgbClr val="000080"/>
                </a:solidFill>
                <a:latin typeface="Courier New" pitchFamily="49" charset="0"/>
              </a:rPr>
              <a:t>(d =&gt; d.Breed == "Westie");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endParaRPr lang="en-US" sz="1600" b="0" dirty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foreach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(Dog d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in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dogs.Where(IsWestie).OrderBy(d.Age))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i="1" dirty="0">
                <a:solidFill>
                  <a:srgbClr val="000080"/>
                </a:solidFill>
                <a:latin typeface="Courier New" pitchFamily="49" charset="0"/>
              </a:rPr>
              <a:t>  ...process the westies...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Délégués génériques</a:t>
            </a:r>
            <a:br>
              <a:rPr lang="fr-FR" noProof="0" dirty="0"/>
            </a:br>
            <a:r>
              <a:rPr lang="fr-FR" noProof="0" dirty="0"/>
              <a:t>(suite)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279399" y="1312863"/>
            <a:ext cx="8719745" cy="4755148"/>
          </a:xfrm>
        </p:spPr>
        <p:txBody>
          <a:bodyPr/>
          <a:lstStyle/>
          <a:p>
            <a:r>
              <a:rPr lang="fr-FR" noProof="0" dirty="0"/>
              <a:t>Particulièrement utile si une expression lambda est utilisée plusieurs fois</a:t>
            </a:r>
          </a:p>
          <a:p>
            <a:endParaRPr lang="fr-FR" noProof="0" dirty="0"/>
          </a:p>
          <a:p>
            <a:endParaRPr lang="fr-FR" noProof="0" dirty="0"/>
          </a:p>
          <a:p>
            <a:endParaRPr lang="fr-FR" noProof="0" dirty="0"/>
          </a:p>
          <a:p>
            <a:endParaRPr lang="fr-FR" noProof="0" dirty="0"/>
          </a:p>
          <a:p>
            <a:endParaRPr lang="fr-FR" noProof="0" dirty="0"/>
          </a:p>
          <a:p>
            <a:endParaRPr lang="fr-FR" noProof="0" dirty="0"/>
          </a:p>
          <a:p>
            <a:endParaRPr lang="fr-FR" noProof="0" dirty="0"/>
          </a:p>
          <a:p>
            <a:r>
              <a:rPr lang="fr-FR" noProof="0" dirty="0"/>
              <a:t>Quels seraient chaque type de donnée de </a:t>
            </a:r>
            <a:r>
              <a:rPr lang="fr-FR" noProof="0" dirty="0">
                <a:latin typeface="Courier New" pitchFamily="49" charset="0"/>
              </a:rPr>
              <a:t>x</a:t>
            </a:r>
            <a:r>
              <a:rPr lang="fr-FR" noProof="0" dirty="0"/>
              <a:t>, </a:t>
            </a:r>
            <a:r>
              <a:rPr lang="fr-FR" noProof="0" dirty="0">
                <a:latin typeface="Courier New" pitchFamily="49" charset="0"/>
              </a:rPr>
              <a:t>y</a:t>
            </a:r>
            <a:r>
              <a:rPr lang="fr-FR" noProof="0" dirty="0"/>
              <a:t> et </a:t>
            </a:r>
            <a:r>
              <a:rPr lang="fr-FR" noProof="0" dirty="0">
                <a:latin typeface="Courier New" pitchFamily="49" charset="0"/>
              </a:rPr>
              <a:t>z</a:t>
            </a:r>
            <a:r>
              <a:rPr lang="fr-FR" noProof="0" dirty="0"/>
              <a:t> dans l’exemple </a:t>
            </a:r>
            <a:br>
              <a:rPr lang="fr-FR" noProof="0" dirty="0"/>
            </a:br>
            <a:r>
              <a:rPr lang="fr-FR" noProof="0" dirty="0"/>
              <a:t>précédent ?</a:t>
            </a:r>
          </a:p>
          <a:p>
            <a:pPr>
              <a:buNone/>
            </a:pPr>
            <a:r>
              <a:rPr lang="fr-FR" noProof="0" dirty="0"/>
              <a:t>	</a:t>
            </a:r>
            <a:r>
              <a:rPr lang="fr-FR" b="0" u="sng" noProof="0" dirty="0"/>
              <a:t>									</a:t>
            </a:r>
            <a:endParaRPr lang="fr-FR" noProof="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gray">
          <a:xfrm>
            <a:off x="153988" y="4927663"/>
            <a:ext cx="374650" cy="269875"/>
            <a:chOff x="590" y="209"/>
            <a:chExt cx="236" cy="170"/>
          </a:xfrm>
        </p:grpSpPr>
        <p:sp>
          <p:nvSpPr>
            <p:cNvPr id="498694" name="Oval 6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98695" name="Freeform 7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696" name="Oval 8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98697" name="Freeform 9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98707" name="Rectangle 19"/>
          <p:cNvSpPr>
            <a:spLocks noChangeArrowheads="1"/>
          </p:cNvSpPr>
          <p:nvPr/>
        </p:nvSpPr>
        <p:spPr bwMode="gray">
          <a:xfrm>
            <a:off x="1174750" y="1889125"/>
            <a:ext cx="6710363" cy="27781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public void</a:t>
            </a:r>
            <a:r>
              <a:rPr lang="en-US" sz="1600" b="0" dirty="0">
                <a:latin typeface="Courier New" pitchFamily="49" charset="0"/>
              </a:rPr>
              <a:t> SomeMethod()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{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List&lt;Shape&gt; shapeList = </a:t>
            </a:r>
            <a:r>
              <a:rPr lang="en-US" sz="1600" dirty="0">
                <a:latin typeface="Courier New" pitchFamily="49" charset="0"/>
              </a:rPr>
              <a:t>new</a:t>
            </a:r>
            <a:r>
              <a:rPr lang="en-US" sz="1600" b="0" dirty="0">
                <a:latin typeface="Courier New" pitchFamily="49" charset="0"/>
              </a:rPr>
              <a:t> List&lt;Shape&gt;();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shapeList.Add(</a:t>
            </a:r>
            <a:r>
              <a:rPr lang="en-US" sz="1600" b="1" dirty="0">
                <a:latin typeface="Courier New" pitchFamily="49" charset="0"/>
              </a:rPr>
              <a:t>new</a:t>
            </a:r>
            <a:r>
              <a:rPr lang="en-US" sz="1600" b="0" dirty="0">
                <a:latin typeface="Courier New" pitchFamily="49" charset="0"/>
              </a:rPr>
              <a:t> Circle(1.0,10.3));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0" i="1" dirty="0">
                <a:latin typeface="Courier New" pitchFamily="49" charset="0"/>
              </a:rPr>
              <a:t>… add more shapes …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Func&lt;Shape,bool&gt; areaGT4 = (p =&gt; p.Area &gt; 4.0);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i="1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var</a:t>
            </a:r>
            <a:r>
              <a:rPr lang="en-US" sz="1600" b="0" dirty="0">
                <a:latin typeface="Courier New" pitchFamily="49" charset="0"/>
              </a:rPr>
              <a:t> x = shapeList.Where(areaGT4);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var</a:t>
            </a:r>
            <a:r>
              <a:rPr lang="en-US" sz="1600" b="0" dirty="0">
                <a:latin typeface="Courier New" pitchFamily="49" charset="0"/>
              </a:rPr>
              <a:t> y = shapeList.Where(areaGT4).ToList();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var</a:t>
            </a:r>
            <a:r>
              <a:rPr lang="en-US" sz="1600" b="0" dirty="0">
                <a:latin typeface="Courier New" pitchFamily="49" charset="0"/>
              </a:rPr>
              <a:t> z = shapeList.Where(areaGT4).ToList()[0];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Où en sommes-nous ?</a:t>
            </a:r>
            <a:endParaRPr lang="fr-FR" noProof="0" dirty="0"/>
          </a:p>
        </p:txBody>
      </p:sp>
      <p:grpSp>
        <p:nvGrpSpPr>
          <p:cNvPr id="2" name="Group 78"/>
          <p:cNvGrpSpPr/>
          <p:nvPr/>
        </p:nvGrpSpPr>
        <p:grpSpPr bwMode="gray">
          <a:xfrm>
            <a:off x="219075" y="1350963"/>
            <a:ext cx="8632826" cy="4900551"/>
            <a:chOff x="219075" y="1350963"/>
            <a:chExt cx="8632826" cy="4900551"/>
          </a:xfrm>
        </p:grpSpPr>
        <p:sp>
          <p:nvSpPr>
            <p:cNvPr id="56" name="AutoShape 4"/>
            <p:cNvSpPr>
              <a:spLocks noChangeArrowheads="1"/>
            </p:cNvSpPr>
            <p:nvPr/>
          </p:nvSpPr>
          <p:spPr bwMode="gray">
            <a:xfrm>
              <a:off x="7724775" y="1350963"/>
              <a:ext cx="1084263" cy="1039356"/>
            </a:xfrm>
            <a:prstGeom prst="flowChartMagneticDisk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fr-FR" b="1"/>
                <a:t>Procédure stockée</a:t>
              </a:r>
            </a:p>
          </p:txBody>
        </p:sp>
        <p:sp>
          <p:nvSpPr>
            <p:cNvPr id="57" name="Line 5"/>
            <p:cNvSpPr>
              <a:spLocks noChangeShapeType="1"/>
            </p:cNvSpPr>
            <p:nvPr/>
          </p:nvSpPr>
          <p:spPr bwMode="gray">
            <a:xfrm flipH="1">
              <a:off x="3471863" y="1655763"/>
              <a:ext cx="9525" cy="43989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8" name="Line 6"/>
            <p:cNvSpPr>
              <a:spLocks noChangeShapeType="1"/>
            </p:cNvSpPr>
            <p:nvPr/>
          </p:nvSpPr>
          <p:spPr bwMode="gray">
            <a:xfrm>
              <a:off x="6086475" y="1571626"/>
              <a:ext cx="3175" cy="4437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pic>
          <p:nvPicPr>
            <p:cNvPr id="59" name="Picture 7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44738" y="1422401"/>
              <a:ext cx="787400" cy="714375"/>
            </a:xfrm>
            <a:prstGeom prst="rect">
              <a:avLst/>
            </a:prstGeom>
            <a:noFill/>
          </p:spPr>
        </p:pic>
        <p:pic>
          <p:nvPicPr>
            <p:cNvPr id="60" name="Picture 8" descr="control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4302125" y="1835151"/>
              <a:ext cx="817563" cy="741363"/>
            </a:xfrm>
            <a:prstGeom prst="rect">
              <a:avLst/>
            </a:prstGeom>
            <a:noFill/>
          </p:spPr>
        </p:pic>
        <p:pic>
          <p:nvPicPr>
            <p:cNvPr id="61" name="Picture 9" descr="collection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4703251" y="2956233"/>
              <a:ext cx="796925" cy="722313"/>
            </a:xfrm>
            <a:prstGeom prst="rect">
              <a:avLst/>
            </a:prstGeom>
            <a:noFill/>
          </p:spPr>
        </p:pic>
        <p:pic>
          <p:nvPicPr>
            <p:cNvPr id="62" name="Picture 10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38388" y="2339976"/>
              <a:ext cx="777875" cy="704850"/>
            </a:xfrm>
            <a:prstGeom prst="rect">
              <a:avLst/>
            </a:prstGeom>
            <a:noFill/>
          </p:spPr>
        </p:pic>
        <p:pic>
          <p:nvPicPr>
            <p:cNvPr id="63" name="Picture 11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51088" y="3302001"/>
              <a:ext cx="777875" cy="704850"/>
            </a:xfrm>
            <a:prstGeom prst="rect">
              <a:avLst/>
            </a:prstGeom>
            <a:noFill/>
          </p:spPr>
        </p:pic>
        <p:pic>
          <p:nvPicPr>
            <p:cNvPr id="64" name="Picture 12" descr="actor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704850" y="1508126"/>
              <a:ext cx="393700" cy="858838"/>
            </a:xfrm>
            <a:prstGeom prst="rect">
              <a:avLst/>
            </a:prstGeom>
            <a:noFill/>
          </p:spPr>
        </p:pic>
        <p:sp>
          <p:nvSpPr>
            <p:cNvPr id="65" name="Text Box 13"/>
            <p:cNvSpPr txBox="1">
              <a:spLocks noChangeArrowheads="1"/>
            </p:cNvSpPr>
            <p:nvPr/>
          </p:nvSpPr>
          <p:spPr bwMode="gray">
            <a:xfrm>
              <a:off x="1432946" y="2043113"/>
              <a:ext cx="2088852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Formulaires Windows</a:t>
              </a:r>
            </a:p>
          </p:txBody>
        </p:sp>
        <p:sp>
          <p:nvSpPr>
            <p:cNvPr id="66" name="Text Box 14"/>
            <p:cNvSpPr txBox="1">
              <a:spLocks noChangeArrowheads="1"/>
            </p:cNvSpPr>
            <p:nvPr/>
          </p:nvSpPr>
          <p:spPr bwMode="gray">
            <a:xfrm>
              <a:off x="2270125" y="2968626"/>
              <a:ext cx="1106488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ASP.NET</a:t>
              </a:r>
            </a:p>
          </p:txBody>
        </p:sp>
        <p:pic>
          <p:nvPicPr>
            <p:cNvPr id="67" name="Picture 15" descr="actor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219075" y="2390776"/>
              <a:ext cx="393700" cy="858838"/>
            </a:xfrm>
            <a:prstGeom prst="rect">
              <a:avLst/>
            </a:prstGeom>
            <a:noFill/>
          </p:spPr>
        </p:pic>
        <p:sp>
          <p:nvSpPr>
            <p:cNvPr id="68" name="Text Box 16"/>
            <p:cNvSpPr txBox="1">
              <a:spLocks noChangeArrowheads="1"/>
            </p:cNvSpPr>
            <p:nvPr/>
          </p:nvSpPr>
          <p:spPr bwMode="gray">
            <a:xfrm>
              <a:off x="2209337" y="4675188"/>
              <a:ext cx="990412" cy="26686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  <a:spcBef>
                  <a:spcPts val="200"/>
                </a:spcBef>
              </a:pPr>
              <a:r>
                <a:rPr lang="fr-FR" b="1" dirty="0"/>
                <a:t>Test VS</a:t>
              </a:r>
            </a:p>
          </p:txBody>
        </p:sp>
        <p:sp>
          <p:nvSpPr>
            <p:cNvPr id="69" name="Text Box 17"/>
            <p:cNvSpPr txBox="1">
              <a:spLocks noChangeArrowheads="1"/>
            </p:cNvSpPr>
            <p:nvPr/>
          </p:nvSpPr>
          <p:spPr bwMode="gray">
            <a:xfrm>
              <a:off x="2046083" y="3949701"/>
              <a:ext cx="1486106" cy="5254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Services Web tâches</a:t>
              </a:r>
            </a:p>
          </p:txBody>
        </p:sp>
        <p:pic>
          <p:nvPicPr>
            <p:cNvPr id="71" name="Picture 19" descr="entity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5092290" y="3897825"/>
              <a:ext cx="839788" cy="762000"/>
            </a:xfrm>
            <a:prstGeom prst="rect">
              <a:avLst/>
            </a:prstGeom>
            <a:noFill/>
          </p:spPr>
        </p:pic>
        <p:sp>
          <p:nvSpPr>
            <p:cNvPr id="72" name="Line 20"/>
            <p:cNvSpPr>
              <a:spLocks noChangeShapeType="1"/>
            </p:cNvSpPr>
            <p:nvPr/>
          </p:nvSpPr>
          <p:spPr bwMode="gray">
            <a:xfrm>
              <a:off x="3043238" y="1914526"/>
              <a:ext cx="1243013" cy="22701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3" name="Line 21"/>
            <p:cNvSpPr>
              <a:spLocks noChangeShapeType="1"/>
            </p:cNvSpPr>
            <p:nvPr/>
          </p:nvSpPr>
          <p:spPr bwMode="gray">
            <a:xfrm flipV="1">
              <a:off x="3098800" y="2317751"/>
              <a:ext cx="1192213" cy="3492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4" name="Line 22"/>
            <p:cNvSpPr>
              <a:spLocks noChangeShapeType="1"/>
            </p:cNvSpPr>
            <p:nvPr/>
          </p:nvSpPr>
          <p:spPr bwMode="gray">
            <a:xfrm flipV="1">
              <a:off x="3051175" y="2466976"/>
              <a:ext cx="1276350" cy="11064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5" name="Line 23"/>
            <p:cNvSpPr>
              <a:spLocks noChangeShapeType="1"/>
            </p:cNvSpPr>
            <p:nvPr/>
          </p:nvSpPr>
          <p:spPr bwMode="gray">
            <a:xfrm flipV="1">
              <a:off x="933450" y="1779588"/>
              <a:ext cx="1455738" cy="21431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6" name="Line 24"/>
            <p:cNvSpPr>
              <a:spLocks noChangeShapeType="1"/>
            </p:cNvSpPr>
            <p:nvPr/>
          </p:nvSpPr>
          <p:spPr bwMode="gray">
            <a:xfrm>
              <a:off x="4673600" y="2589213"/>
              <a:ext cx="222865" cy="37521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7" name="Line 25"/>
            <p:cNvSpPr>
              <a:spLocks noChangeShapeType="1"/>
            </p:cNvSpPr>
            <p:nvPr/>
          </p:nvSpPr>
          <p:spPr bwMode="gray">
            <a:xfrm>
              <a:off x="5206181" y="3642852"/>
              <a:ext cx="221225" cy="26547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9" name="Line 27"/>
            <p:cNvSpPr>
              <a:spLocks noChangeShapeType="1"/>
            </p:cNvSpPr>
            <p:nvPr/>
          </p:nvSpPr>
          <p:spPr bwMode="gray">
            <a:xfrm>
              <a:off x="4953001" y="2363789"/>
              <a:ext cx="1285567" cy="36466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gray">
            <a:xfrm>
              <a:off x="6828503" y="3126659"/>
              <a:ext cx="752168" cy="12536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" name="Text Box 30"/>
            <p:cNvSpPr txBox="1">
              <a:spLocks noChangeArrowheads="1"/>
            </p:cNvSpPr>
            <p:nvPr/>
          </p:nvSpPr>
          <p:spPr bwMode="gray">
            <a:xfrm>
              <a:off x="4983293" y="4691865"/>
              <a:ext cx="1453866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dirty="0"/>
                <a:t>     Entité</a:t>
              </a:r>
            </a:p>
          </p:txBody>
        </p:sp>
        <p:sp>
          <p:nvSpPr>
            <p:cNvPr id="83" name="AutoShape 32"/>
            <p:cNvSpPr>
              <a:spLocks noChangeArrowheads="1"/>
            </p:cNvSpPr>
            <p:nvPr/>
          </p:nvSpPr>
          <p:spPr bwMode="gray">
            <a:xfrm>
              <a:off x="7676994" y="2797176"/>
              <a:ext cx="1159188" cy="1039356"/>
            </a:xfrm>
            <a:prstGeom prst="flowChartMagneticDisk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fr-FR" b="1"/>
                <a:t>Table </a:t>
              </a:r>
              <a:br>
                <a:rPr lang="fr-FR" b="1"/>
              </a:br>
              <a:r>
                <a:rPr lang="fr-FR" b="1"/>
                <a:t>BdD</a:t>
              </a:r>
            </a:p>
          </p:txBody>
        </p:sp>
        <p:sp>
          <p:nvSpPr>
            <p:cNvPr id="84" name="Line 33"/>
            <p:cNvSpPr>
              <a:spLocks noChangeShapeType="1"/>
            </p:cNvSpPr>
            <p:nvPr/>
          </p:nvSpPr>
          <p:spPr bwMode="gray">
            <a:xfrm flipV="1">
              <a:off x="7034981" y="2412251"/>
              <a:ext cx="778194" cy="15396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pic>
          <p:nvPicPr>
            <p:cNvPr id="87" name="Picture 36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36800" y="5094288"/>
              <a:ext cx="777875" cy="704850"/>
            </a:xfrm>
            <a:prstGeom prst="rect">
              <a:avLst/>
            </a:prstGeom>
            <a:noFill/>
          </p:spPr>
        </p:pic>
        <p:sp>
          <p:nvSpPr>
            <p:cNvPr id="88" name="Text Box 37"/>
            <p:cNvSpPr txBox="1">
              <a:spLocks noChangeArrowheads="1"/>
            </p:cNvSpPr>
            <p:nvPr/>
          </p:nvSpPr>
          <p:spPr bwMode="gray">
            <a:xfrm>
              <a:off x="2100263" y="5726113"/>
              <a:ext cx="1401763" cy="5254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Services Web entités</a:t>
              </a:r>
            </a:p>
          </p:txBody>
        </p:sp>
        <p:sp>
          <p:nvSpPr>
            <p:cNvPr id="89" name="Line 38"/>
            <p:cNvSpPr>
              <a:spLocks noChangeShapeType="1"/>
            </p:cNvSpPr>
            <p:nvPr/>
          </p:nvSpPr>
          <p:spPr bwMode="gray">
            <a:xfrm flipV="1">
              <a:off x="3060700" y="4513006"/>
              <a:ext cx="2071739" cy="86068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0" name="Line 41"/>
            <p:cNvSpPr>
              <a:spLocks noChangeShapeType="1"/>
            </p:cNvSpPr>
            <p:nvPr/>
          </p:nvSpPr>
          <p:spPr bwMode="gray">
            <a:xfrm>
              <a:off x="8291513" y="2312988"/>
              <a:ext cx="1588" cy="4238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1" name="Document"/>
            <p:cNvSpPr>
              <a:spLocks noEditPoints="1" noChangeArrowheads="1"/>
            </p:cNvSpPr>
            <p:nvPr/>
          </p:nvSpPr>
          <p:spPr bwMode="gray">
            <a:xfrm>
              <a:off x="7656513" y="4232276"/>
              <a:ext cx="1195388" cy="652463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spcBef>
                  <a:spcPts val="200"/>
                </a:spcBef>
              </a:pPr>
              <a:r>
                <a:rPr lang="fr-FR" b="1"/>
                <a:t>DocumentXML</a:t>
              </a:r>
            </a:p>
            <a:p>
              <a:pPr algn="ctr">
                <a:spcBef>
                  <a:spcPts val="200"/>
                </a:spcBef>
              </a:pPr>
              <a:endParaRPr lang="fr-FR" b="1"/>
            </a:p>
          </p:txBody>
        </p:sp>
        <p:pic>
          <p:nvPicPr>
            <p:cNvPr id="92" name="Picture 4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gray">
            <a:xfrm>
              <a:off x="803275" y="2501901"/>
              <a:ext cx="962025" cy="1071563"/>
            </a:xfrm>
            <a:prstGeom prst="rect">
              <a:avLst/>
            </a:prstGeom>
            <a:noFill/>
          </p:spPr>
        </p:pic>
        <p:sp>
          <p:nvSpPr>
            <p:cNvPr id="93" name="Line 44"/>
            <p:cNvSpPr>
              <a:spLocks noChangeShapeType="1"/>
            </p:cNvSpPr>
            <p:nvPr/>
          </p:nvSpPr>
          <p:spPr bwMode="gray">
            <a:xfrm flipV="1">
              <a:off x="1574800" y="2662238"/>
              <a:ext cx="790575" cy="2603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4" name="Line 45"/>
            <p:cNvSpPr>
              <a:spLocks noChangeShapeType="1"/>
            </p:cNvSpPr>
            <p:nvPr/>
          </p:nvSpPr>
          <p:spPr bwMode="gray">
            <a:xfrm>
              <a:off x="425450" y="2847976"/>
              <a:ext cx="517525" cy="762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5" name="Text Box 46"/>
            <p:cNvSpPr txBox="1">
              <a:spLocks noChangeArrowheads="1"/>
            </p:cNvSpPr>
            <p:nvPr/>
          </p:nvSpPr>
          <p:spPr bwMode="gray">
            <a:xfrm>
              <a:off x="373062" y="3485349"/>
              <a:ext cx="1464791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Navigateur</a:t>
              </a:r>
              <a:endParaRPr lang="fr-FR" b="1" dirty="0"/>
            </a:p>
          </p:txBody>
        </p:sp>
        <p:sp>
          <p:nvSpPr>
            <p:cNvPr id="96" name="Text Box 47"/>
            <p:cNvSpPr txBox="1">
              <a:spLocks noChangeArrowheads="1"/>
            </p:cNvSpPr>
            <p:nvPr/>
          </p:nvSpPr>
          <p:spPr bwMode="gray">
            <a:xfrm>
              <a:off x="3892989" y="1571626"/>
              <a:ext cx="1810693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Classe de contrôle</a:t>
              </a:r>
            </a:p>
          </p:txBody>
        </p:sp>
        <p:pic>
          <p:nvPicPr>
            <p:cNvPr id="97" name="Picture 48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36888" y="4445001"/>
              <a:ext cx="777875" cy="704850"/>
            </a:xfrm>
            <a:prstGeom prst="rect">
              <a:avLst/>
            </a:prstGeom>
            <a:noFill/>
          </p:spPr>
        </p:pic>
        <p:sp>
          <p:nvSpPr>
            <p:cNvPr id="98" name="Line 49"/>
            <p:cNvSpPr>
              <a:spLocks noChangeShapeType="1"/>
            </p:cNvSpPr>
            <p:nvPr/>
          </p:nvSpPr>
          <p:spPr bwMode="gray">
            <a:xfrm flipV="1">
              <a:off x="3617913" y="2568576"/>
              <a:ext cx="836613" cy="193992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0" name="Line 51"/>
            <p:cNvSpPr>
              <a:spLocks noChangeShapeType="1"/>
            </p:cNvSpPr>
            <p:nvPr/>
          </p:nvSpPr>
          <p:spPr bwMode="gray">
            <a:xfrm flipV="1">
              <a:off x="3706813" y="4306528"/>
              <a:ext cx="1410877" cy="30357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gray">
            <a:xfrm>
              <a:off x="4290142" y="3668815"/>
              <a:ext cx="1058863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dirty="0"/>
                <a:t>Collection </a:t>
              </a:r>
            </a:p>
          </p:txBody>
        </p:sp>
        <p:pic>
          <p:nvPicPr>
            <p:cNvPr id="102" name="Picture 55" descr="collection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6275184" y="2343406"/>
              <a:ext cx="796925" cy="722313"/>
            </a:xfrm>
            <a:prstGeom prst="rect">
              <a:avLst/>
            </a:prstGeom>
            <a:noFill/>
          </p:spPr>
        </p:pic>
        <p:sp>
          <p:nvSpPr>
            <p:cNvPr id="103" name="Line 56"/>
            <p:cNvSpPr>
              <a:spLocks noChangeShapeType="1"/>
            </p:cNvSpPr>
            <p:nvPr/>
          </p:nvSpPr>
          <p:spPr bwMode="gray">
            <a:xfrm flipH="1">
              <a:off x="5855110" y="3052916"/>
              <a:ext cx="530942" cy="92914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4" name="Text Box 57"/>
            <p:cNvSpPr txBox="1">
              <a:spLocks noChangeArrowheads="1"/>
            </p:cNvSpPr>
            <p:nvPr/>
          </p:nvSpPr>
          <p:spPr bwMode="gray">
            <a:xfrm>
              <a:off x="6079666" y="2034334"/>
              <a:ext cx="1233220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dirty="0"/>
                <a:t>Accesseur</a:t>
              </a:r>
            </a:p>
          </p:txBody>
        </p:sp>
        <p:sp>
          <p:nvSpPr>
            <p:cNvPr id="105" name="Line 59"/>
            <p:cNvSpPr>
              <a:spLocks noChangeShapeType="1"/>
            </p:cNvSpPr>
            <p:nvPr/>
          </p:nvSpPr>
          <p:spPr bwMode="gray">
            <a:xfrm>
              <a:off x="7093974" y="2890683"/>
              <a:ext cx="627626" cy="47957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7" name="Ellipse 106"/>
          <p:cNvSpPr/>
          <p:nvPr/>
        </p:nvSpPr>
        <p:spPr bwMode="gray">
          <a:xfrm rot="20709192">
            <a:off x="4116123" y="2958543"/>
            <a:ext cx="1437487" cy="99827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Les données au niveau intermédiaire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5001369"/>
          </a:xfrm>
        </p:spPr>
        <p:txBody>
          <a:bodyPr/>
          <a:lstStyle/>
          <a:p>
            <a:pPr>
              <a:tabLst>
                <a:tab pos="520700" algn="l"/>
              </a:tabLst>
            </a:pPr>
            <a:r>
              <a:rPr lang="fr-FR" noProof="0" dirty="0"/>
              <a:t>On souhaite souvent manipuler des données dans des collections génériques</a:t>
            </a:r>
          </a:p>
          <a:p>
            <a:pPr lvl="1">
              <a:tabLst>
                <a:tab pos="520700" algn="l"/>
              </a:tabLst>
            </a:pPr>
            <a:r>
              <a:rPr lang="fr-FR" noProof="0" dirty="0"/>
              <a:t>Économise les coûts d’accès à la base de données</a:t>
            </a:r>
          </a:p>
          <a:p>
            <a:pPr>
              <a:tabLst>
                <a:tab pos="520700" algn="l"/>
              </a:tabLst>
            </a:pPr>
            <a:r>
              <a:rPr lang="fr-FR" noProof="0" dirty="0"/>
              <a:t>Avant C# V3, il fallait déplacer les objets vers une collection différente dans une boucle pour les filtrer, par exemple :</a:t>
            </a:r>
          </a:p>
          <a:p>
            <a:pPr>
              <a:tabLst>
                <a:tab pos="520700" algn="l"/>
              </a:tabLst>
            </a:pPr>
            <a:endParaRPr lang="fr-FR" noProof="0" dirty="0"/>
          </a:p>
          <a:p>
            <a:pPr>
              <a:tabLst>
                <a:tab pos="520700" algn="l"/>
              </a:tabLst>
            </a:pPr>
            <a:endParaRPr lang="fr-FR" noProof="0" dirty="0"/>
          </a:p>
          <a:p>
            <a:pPr>
              <a:tabLst>
                <a:tab pos="520700" algn="l"/>
              </a:tabLst>
            </a:pPr>
            <a:endParaRPr lang="fr-FR" noProof="0" dirty="0"/>
          </a:p>
          <a:p>
            <a:pPr>
              <a:tabLst>
                <a:tab pos="520700" algn="l"/>
              </a:tabLst>
            </a:pPr>
            <a:endParaRPr lang="fr-FR" noProof="0" dirty="0"/>
          </a:p>
          <a:p>
            <a:pPr>
              <a:tabLst>
                <a:tab pos="520700" algn="l"/>
              </a:tabLst>
            </a:pPr>
            <a:endParaRPr lang="fr-FR" noProof="0" dirty="0"/>
          </a:p>
          <a:p>
            <a:pPr>
              <a:tabLst>
                <a:tab pos="520700" algn="l"/>
              </a:tabLst>
            </a:pPr>
            <a:r>
              <a:rPr lang="fr-FR" noProof="0" dirty="0"/>
              <a:t>LINQ peut être utile, mais peut </a:t>
            </a:r>
            <a:r>
              <a:rPr lang="fr-FR" dirty="0"/>
              <a:t>parfois manquer de souplesse</a:t>
            </a:r>
            <a:endParaRPr lang="fr-FR" noProof="0" dirty="0"/>
          </a:p>
          <a:p>
            <a:pPr lvl="1">
              <a:tabLst>
                <a:tab pos="520700" algn="l"/>
              </a:tabLst>
            </a:pPr>
            <a:r>
              <a:rPr lang="fr-FR" dirty="0"/>
              <a:t>Par exemple, i</a:t>
            </a:r>
            <a:r>
              <a:rPr lang="fr-FR" noProof="0" dirty="0"/>
              <a:t>l ne prend pas en charge </a:t>
            </a:r>
            <a:r>
              <a:rPr lang="fr-FR" noProof="0" dirty="0" err="1">
                <a:latin typeface="Courier New" pitchFamily="49" charset="0"/>
              </a:rPr>
              <a:t>orderby</a:t>
            </a:r>
            <a:r>
              <a:rPr lang="fr-FR" noProof="0" dirty="0"/>
              <a:t> avec état où l’emplacement d’un objet dépend de celui d’un objet précédent</a:t>
            </a:r>
          </a:p>
        </p:txBody>
      </p:sp>
      <p:sp>
        <p:nvSpPr>
          <p:cNvPr id="156687" name="Rectangle 15"/>
          <p:cNvSpPr>
            <a:spLocks noChangeArrowheads="1"/>
          </p:cNvSpPr>
          <p:nvPr/>
        </p:nvSpPr>
        <p:spPr bwMode="gray">
          <a:xfrm>
            <a:off x="1660525" y="3170206"/>
            <a:ext cx="5403850" cy="1801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List&lt;Dog&gt; all = </a:t>
            </a:r>
            <a:r>
              <a:rPr lang="en-US" sz="1600" b="0" i="1" dirty="0">
                <a:solidFill>
                  <a:srgbClr val="000080"/>
                </a:solidFill>
                <a:latin typeface="Courier New" pitchFamily="49" charset="0"/>
              </a:rPr>
              <a:t>...load all dogs...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List&lt;Dog&gt; westies =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new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List&lt;Dog&gt;();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foreach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(Dog d 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in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all)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if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(d.Breed == "Westie") westies.Add(d);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westies.Sort(...);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foreach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(Dog d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in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westies)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i="1" dirty="0">
                <a:solidFill>
                  <a:srgbClr val="000080"/>
                </a:solidFill>
                <a:latin typeface="Courier New" pitchFamily="49" charset="0"/>
              </a:rPr>
              <a:t>  ...process the westies...</a:t>
            </a:r>
            <a:endParaRPr lang="en-US" sz="1600" b="0" dirty="0">
              <a:solidFill>
                <a:srgbClr val="000080"/>
              </a:solidFill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LINQ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503523"/>
          </a:xfrm>
        </p:spPr>
        <p:txBody>
          <a:bodyPr/>
          <a:lstStyle/>
          <a:p>
            <a:pPr>
              <a:tabLst>
                <a:tab pos="520700" algn="l"/>
              </a:tabLst>
            </a:pPr>
            <a:r>
              <a:rPr lang="fr-FR" noProof="0" dirty="0"/>
              <a:t>Les classes de collection prennent en charge des manipulations directes</a:t>
            </a:r>
          </a:p>
          <a:p>
            <a:pPr lvl="1">
              <a:tabLst>
                <a:tab pos="520700" algn="l"/>
              </a:tabLst>
            </a:pPr>
            <a:r>
              <a:rPr lang="fr-FR" dirty="0"/>
              <a:t>La méthode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Sort()</a:t>
            </a:r>
            <a:r>
              <a:rPr lang="fr-FR" noProof="0" dirty="0"/>
              <a:t> par exemple</a:t>
            </a:r>
          </a:p>
          <a:p>
            <a:pPr>
              <a:tabLst>
                <a:tab pos="520700" algn="l"/>
              </a:tabLst>
            </a:pPr>
            <a:r>
              <a:rPr lang="fr-FR" noProof="0" dirty="0"/>
              <a:t>Les </a:t>
            </a:r>
            <a:r>
              <a:rPr lang="fr-FR" dirty="0"/>
              <a:t>méthodes d’extension pour les collections </a:t>
            </a:r>
            <a:r>
              <a:rPr lang="fr-FR" noProof="0" dirty="0"/>
              <a:t>offrent de nouvelles facilités pour la manipulation de collections </a:t>
            </a:r>
            <a:r>
              <a:rPr lang="fr-FR" i="1" noProof="0" dirty="0">
                <a:latin typeface="Century Schoolbook" pitchFamily="18" charset="0"/>
              </a:rPr>
              <a:t>sans</a:t>
            </a:r>
            <a:r>
              <a:rPr lang="fr-FR" noProof="0" dirty="0"/>
              <a:t> les copier</a:t>
            </a:r>
          </a:p>
          <a:p>
            <a:pPr lvl="1"/>
            <a:r>
              <a:rPr lang="fr-FR" noProof="0" dirty="0"/>
              <a:t>Fonctionne de façon semblable à </a:t>
            </a:r>
            <a:r>
              <a:rPr lang="fr-FR" noProof="0" dirty="0">
                <a:latin typeface="Courier New" pitchFamily="49" charset="0"/>
              </a:rPr>
              <a:t>Sort(...)</a:t>
            </a:r>
          </a:p>
          <a:p>
            <a:r>
              <a:rPr lang="fr-FR" noProof="0" dirty="0"/>
              <a:t>Elles retournent généralement </a:t>
            </a:r>
            <a:r>
              <a:rPr lang="fr-FR" noProof="0" dirty="0" err="1">
                <a:latin typeface="Courier New" pitchFamily="49" charset="0"/>
              </a:rPr>
              <a:t>IEnumerable</a:t>
            </a:r>
            <a:r>
              <a:rPr lang="fr-FR" noProof="0" dirty="0">
                <a:latin typeface="Courier New" pitchFamily="49" charset="0"/>
              </a:rPr>
              <a:t>&lt;T&gt;</a:t>
            </a:r>
            <a:r>
              <a:rPr lang="fr-FR" noProof="0" dirty="0"/>
              <a:t> et peuvent donc être</a:t>
            </a:r>
          </a:p>
          <a:p>
            <a:pPr lvl="1"/>
            <a:r>
              <a:rPr lang="fr-FR" noProof="0" dirty="0"/>
              <a:t>Utilisées dans une boucle </a:t>
            </a:r>
            <a:r>
              <a:rPr lang="fr-FR" noProof="0" dirty="0" err="1">
                <a:latin typeface="Courier New" pitchFamily="49" charset="0"/>
              </a:rPr>
              <a:t>foreach</a:t>
            </a:r>
            <a:endParaRPr lang="fr-FR" noProof="0" dirty="0"/>
          </a:p>
          <a:p>
            <a:pPr lvl="1"/>
            <a:r>
              <a:rPr lang="fr-FR" noProof="0" dirty="0"/>
              <a:t>Chaînées à d’autres méthodes d’extension</a:t>
            </a:r>
          </a:p>
          <a:p>
            <a:pPr>
              <a:tabLst>
                <a:tab pos="520700" algn="l"/>
              </a:tabLst>
            </a:pPr>
            <a:r>
              <a:rPr lang="fr-FR" noProof="0" dirty="0"/>
              <a:t>Les procédures suivantes donnent le même résultat que celui de la diapositive précédente</a:t>
            </a:r>
            <a:r>
              <a:rPr lang="fr-FR" dirty="0"/>
              <a:t> :</a:t>
            </a:r>
            <a:endParaRPr lang="fr-FR" noProof="0" dirty="0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gray">
          <a:xfrm>
            <a:off x="600507" y="4835655"/>
            <a:ext cx="8052179" cy="11650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b="0" dirty="0">
                <a:solidFill>
                  <a:srgbClr val="000080"/>
                </a:solidFill>
                <a:latin typeface="Courier New" pitchFamily="49" charset="0"/>
              </a:rPr>
              <a:t>List&lt;Dog&gt; dogs = </a:t>
            </a:r>
            <a:r>
              <a:rPr lang="en-US" b="0" i="1" dirty="0">
                <a:solidFill>
                  <a:srgbClr val="000080"/>
                </a:solidFill>
                <a:latin typeface="Courier New" pitchFamily="49" charset="0"/>
              </a:rPr>
              <a:t>...load all dogs...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endParaRPr lang="en-US" b="0" i="1" dirty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b="1" dirty="0">
                <a:solidFill>
                  <a:srgbClr val="000080"/>
                </a:solidFill>
                <a:latin typeface="Courier New" pitchFamily="49" charset="0"/>
              </a:rPr>
              <a:t>foreach</a:t>
            </a:r>
            <a:r>
              <a:rPr lang="en-US" b="0" dirty="0">
                <a:solidFill>
                  <a:srgbClr val="000080"/>
                </a:solidFill>
                <a:latin typeface="Courier New" pitchFamily="49" charset="0"/>
              </a:rPr>
              <a:t> (Dog d </a:t>
            </a:r>
            <a:r>
              <a:rPr lang="en-US" b="1" dirty="0">
                <a:solidFill>
                  <a:srgbClr val="000080"/>
                </a:solidFill>
                <a:latin typeface="Courier New" pitchFamily="49" charset="0"/>
              </a:rPr>
              <a:t>in </a:t>
            </a:r>
            <a:r>
              <a:rPr lang="en-US" b="0" dirty="0">
                <a:solidFill>
                  <a:srgbClr val="000080"/>
                </a:solidFill>
                <a:latin typeface="Courier New" pitchFamily="49" charset="0"/>
              </a:rPr>
              <a:t>dogs.Where(d =&gt; d.Breed == "Westie").OrderBy(d.Age))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b="0" i="1" dirty="0">
                <a:solidFill>
                  <a:srgbClr val="000080"/>
                </a:solidFill>
                <a:latin typeface="Courier New" pitchFamily="49" charset="0"/>
              </a:rPr>
              <a:t>  ...process the westies...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b="0" dirty="0">
                <a:solidFill>
                  <a:srgbClr val="00008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14058" name="AutoShape 10"/>
          <p:cNvSpPr>
            <a:spLocks noChangeArrowheads="1"/>
          </p:cNvSpPr>
          <p:nvPr/>
        </p:nvSpPr>
        <p:spPr bwMode="gray">
          <a:xfrm>
            <a:off x="5735638" y="5733587"/>
            <a:ext cx="2821508" cy="517525"/>
          </a:xfrm>
          <a:prstGeom prst="wedgeRectCallout">
            <a:avLst>
              <a:gd name="adj1" fmla="val -106221"/>
              <a:gd name="adj2" fmla="val -91486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fr-FR" b="1">
                <a:latin typeface="+mn-lt"/>
              </a:rPr>
              <a:t>Une expression lambda indique le critère de filtre</a:t>
            </a:r>
            <a:endParaRPr lang="fr-FR" b="1">
              <a:latin typeface="Courier New" pitchFamily="49" charset="0"/>
            </a:endParaRPr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gray">
          <a:xfrm>
            <a:off x="5783407" y="5757738"/>
            <a:ext cx="317142" cy="406322"/>
            <a:chOff x="175" y="723"/>
            <a:chExt cx="321" cy="443"/>
          </a:xfrm>
        </p:grpSpPr>
        <p:sp>
          <p:nvSpPr>
            <p:cNvPr id="8" name="Freeform 12"/>
            <p:cNvSpPr>
              <a:spLocks/>
            </p:cNvSpPr>
            <p:nvPr/>
          </p:nvSpPr>
          <p:spPr bwMode="gray">
            <a:xfrm>
              <a:off x="175" y="841"/>
              <a:ext cx="307" cy="325"/>
            </a:xfrm>
            <a:custGeom>
              <a:avLst/>
              <a:gdLst>
                <a:gd name="T0" fmla="*/ 95 w 307"/>
                <a:gd name="T1" fmla="*/ 33 h 325"/>
                <a:gd name="T2" fmla="*/ 0 w 307"/>
                <a:gd name="T3" fmla="*/ 261 h 325"/>
                <a:gd name="T4" fmla="*/ 14 w 307"/>
                <a:gd name="T5" fmla="*/ 282 h 325"/>
                <a:gd name="T6" fmla="*/ 38 w 307"/>
                <a:gd name="T7" fmla="*/ 299 h 325"/>
                <a:gd name="T8" fmla="*/ 68 w 307"/>
                <a:gd name="T9" fmla="*/ 309 h 325"/>
                <a:gd name="T10" fmla="*/ 93 w 307"/>
                <a:gd name="T11" fmla="*/ 315 h 325"/>
                <a:gd name="T12" fmla="*/ 119 w 307"/>
                <a:gd name="T13" fmla="*/ 321 h 325"/>
                <a:gd name="T14" fmla="*/ 148 w 307"/>
                <a:gd name="T15" fmla="*/ 324 h 325"/>
                <a:gd name="T16" fmla="*/ 174 w 307"/>
                <a:gd name="T17" fmla="*/ 323 h 325"/>
                <a:gd name="T18" fmla="*/ 192 w 307"/>
                <a:gd name="T19" fmla="*/ 321 h 325"/>
                <a:gd name="T20" fmla="*/ 215 w 307"/>
                <a:gd name="T21" fmla="*/ 320 h 325"/>
                <a:gd name="T22" fmla="*/ 239 w 307"/>
                <a:gd name="T23" fmla="*/ 315 h 325"/>
                <a:gd name="T24" fmla="*/ 255 w 307"/>
                <a:gd name="T25" fmla="*/ 311 h 325"/>
                <a:gd name="T26" fmla="*/ 281 w 307"/>
                <a:gd name="T27" fmla="*/ 300 h 325"/>
                <a:gd name="T28" fmla="*/ 297 w 307"/>
                <a:gd name="T29" fmla="*/ 285 h 325"/>
                <a:gd name="T30" fmla="*/ 306 w 307"/>
                <a:gd name="T31" fmla="*/ 261 h 325"/>
                <a:gd name="T32" fmla="*/ 207 w 307"/>
                <a:gd name="T33" fmla="*/ 0 h 325"/>
                <a:gd name="T34" fmla="*/ 95 w 307"/>
                <a:gd name="T35" fmla="*/ 33 h 32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7"/>
                <a:gd name="T55" fmla="*/ 0 h 325"/>
                <a:gd name="T56" fmla="*/ 307 w 307"/>
                <a:gd name="T57" fmla="*/ 325 h 32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7" h="325">
                  <a:moveTo>
                    <a:pt x="95" y="33"/>
                  </a:moveTo>
                  <a:lnTo>
                    <a:pt x="0" y="261"/>
                  </a:lnTo>
                  <a:lnTo>
                    <a:pt x="14" y="282"/>
                  </a:lnTo>
                  <a:lnTo>
                    <a:pt x="38" y="299"/>
                  </a:lnTo>
                  <a:lnTo>
                    <a:pt x="68" y="309"/>
                  </a:lnTo>
                  <a:lnTo>
                    <a:pt x="93" y="315"/>
                  </a:lnTo>
                  <a:lnTo>
                    <a:pt x="119" y="321"/>
                  </a:lnTo>
                  <a:lnTo>
                    <a:pt x="148" y="324"/>
                  </a:lnTo>
                  <a:lnTo>
                    <a:pt x="174" y="323"/>
                  </a:lnTo>
                  <a:lnTo>
                    <a:pt x="192" y="321"/>
                  </a:lnTo>
                  <a:lnTo>
                    <a:pt x="215" y="320"/>
                  </a:lnTo>
                  <a:lnTo>
                    <a:pt x="239" y="315"/>
                  </a:lnTo>
                  <a:lnTo>
                    <a:pt x="255" y="311"/>
                  </a:lnTo>
                  <a:lnTo>
                    <a:pt x="281" y="300"/>
                  </a:lnTo>
                  <a:lnTo>
                    <a:pt x="297" y="285"/>
                  </a:lnTo>
                  <a:lnTo>
                    <a:pt x="306" y="261"/>
                  </a:lnTo>
                  <a:lnTo>
                    <a:pt x="207" y="0"/>
                  </a:lnTo>
                  <a:lnTo>
                    <a:pt x="95" y="33"/>
                  </a:lnTo>
                </a:path>
              </a:pathLst>
            </a:custGeom>
            <a:gradFill rotWithShape="0">
              <a:gsLst>
                <a:gs pos="0">
                  <a:srgbClr val="4C0000"/>
                </a:gs>
                <a:gs pos="50000">
                  <a:srgbClr val="FF0000"/>
                </a:gs>
                <a:gs pos="100000">
                  <a:srgbClr val="4C0000"/>
                </a:gs>
              </a:gsLst>
              <a:lin ang="0" scaled="1"/>
            </a:gradFill>
            <a:ln w="63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gray">
            <a:xfrm>
              <a:off x="197" y="759"/>
              <a:ext cx="264" cy="27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18FFD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33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gray">
            <a:xfrm>
              <a:off x="320" y="723"/>
              <a:ext cx="176" cy="176"/>
            </a:xfrm>
            <a:custGeom>
              <a:avLst/>
              <a:gdLst>
                <a:gd name="T0" fmla="*/ 87 w 176"/>
                <a:gd name="T1" fmla="*/ 78 h 176"/>
                <a:gd name="T2" fmla="*/ 56 w 176"/>
                <a:gd name="T3" fmla="*/ 0 h 176"/>
                <a:gd name="T4" fmla="*/ 72 w 176"/>
                <a:gd name="T5" fmla="*/ 88 h 176"/>
                <a:gd name="T6" fmla="*/ 0 w 176"/>
                <a:gd name="T7" fmla="*/ 103 h 176"/>
                <a:gd name="T8" fmla="*/ 72 w 176"/>
                <a:gd name="T9" fmla="*/ 103 h 176"/>
                <a:gd name="T10" fmla="*/ 104 w 176"/>
                <a:gd name="T11" fmla="*/ 175 h 176"/>
                <a:gd name="T12" fmla="*/ 93 w 176"/>
                <a:gd name="T13" fmla="*/ 98 h 176"/>
                <a:gd name="T14" fmla="*/ 175 w 176"/>
                <a:gd name="T15" fmla="*/ 80 h 176"/>
                <a:gd name="T16" fmla="*/ 87 w 176"/>
                <a:gd name="T17" fmla="*/ 78 h 1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6"/>
                <a:gd name="T28" fmla="*/ 0 h 176"/>
                <a:gd name="T29" fmla="*/ 176 w 176"/>
                <a:gd name="T30" fmla="*/ 176 h 1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6" h="176">
                  <a:moveTo>
                    <a:pt x="87" y="78"/>
                  </a:moveTo>
                  <a:lnTo>
                    <a:pt x="56" y="0"/>
                  </a:lnTo>
                  <a:lnTo>
                    <a:pt x="72" y="88"/>
                  </a:lnTo>
                  <a:lnTo>
                    <a:pt x="0" y="103"/>
                  </a:lnTo>
                  <a:lnTo>
                    <a:pt x="72" y="103"/>
                  </a:lnTo>
                  <a:lnTo>
                    <a:pt x="104" y="175"/>
                  </a:lnTo>
                  <a:lnTo>
                    <a:pt x="93" y="98"/>
                  </a:lnTo>
                  <a:lnTo>
                    <a:pt x="175" y="80"/>
                  </a:lnTo>
                  <a:lnTo>
                    <a:pt x="87" y="78"/>
                  </a:lnTo>
                </a:path>
              </a:pathLst>
            </a:custGeom>
            <a:solidFill>
              <a:srgbClr val="FAFD00"/>
            </a:solidFill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gray">
            <a:xfrm>
              <a:off x="431" y="1029"/>
              <a:ext cx="28" cy="96"/>
            </a:xfrm>
            <a:custGeom>
              <a:avLst/>
              <a:gdLst>
                <a:gd name="T0" fmla="*/ 0 w 28"/>
                <a:gd name="T1" fmla="*/ 0 h 96"/>
                <a:gd name="T2" fmla="*/ 27 w 28"/>
                <a:gd name="T3" fmla="*/ 85 h 96"/>
                <a:gd name="T4" fmla="*/ 5 w 28"/>
                <a:gd name="T5" fmla="*/ 95 h 96"/>
                <a:gd name="T6" fmla="*/ 2 w 28"/>
                <a:gd name="T7" fmla="*/ 48 h 96"/>
                <a:gd name="T8" fmla="*/ 0 w 28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96"/>
                <a:gd name="T17" fmla="*/ 28 w 28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96">
                  <a:moveTo>
                    <a:pt x="0" y="0"/>
                  </a:moveTo>
                  <a:lnTo>
                    <a:pt x="27" y="85"/>
                  </a:lnTo>
                  <a:lnTo>
                    <a:pt x="5" y="95"/>
                  </a:lnTo>
                  <a:lnTo>
                    <a:pt x="2" y="4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LINQ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959511"/>
          </a:xfrm>
        </p:spPr>
        <p:txBody>
          <a:bodyPr/>
          <a:lstStyle/>
          <a:p>
            <a:r>
              <a:rPr lang="fr-FR" noProof="0" dirty="0"/>
              <a:t>La liste des méthodes d’extension est grande et comprend</a:t>
            </a:r>
          </a:p>
          <a:p>
            <a:pPr lvl="1"/>
            <a:r>
              <a:rPr lang="fr-FR" noProof="0" dirty="0" err="1">
                <a:latin typeface="Courier New" pitchFamily="49" charset="0"/>
              </a:rPr>
              <a:t>Aggregate</a:t>
            </a:r>
            <a:r>
              <a:rPr lang="fr-FR" noProof="0" dirty="0">
                <a:latin typeface="+mj-lt"/>
              </a:rPr>
              <a:t>, </a:t>
            </a:r>
            <a:r>
              <a:rPr lang="fr-FR" noProof="0" dirty="0">
                <a:latin typeface="Courier New" pitchFamily="49" charset="0"/>
              </a:rPr>
              <a:t>All</a:t>
            </a:r>
            <a:r>
              <a:rPr lang="fr-FR" noProof="0" dirty="0">
                <a:latin typeface="+mj-lt"/>
              </a:rPr>
              <a:t>, </a:t>
            </a:r>
            <a:r>
              <a:rPr lang="fr-FR" noProof="0" dirty="0" err="1">
                <a:latin typeface="Courier New" pitchFamily="49" charset="0"/>
              </a:rPr>
              <a:t>Any</a:t>
            </a:r>
            <a:r>
              <a:rPr lang="fr-FR" noProof="0" dirty="0">
                <a:latin typeface="+mj-lt"/>
              </a:rPr>
              <a:t>, </a:t>
            </a:r>
            <a:r>
              <a:rPr lang="fr-FR" noProof="0" dirty="0" err="1">
                <a:latin typeface="Courier New" pitchFamily="49" charset="0"/>
              </a:rPr>
              <a:t>AsQueryable</a:t>
            </a:r>
            <a:r>
              <a:rPr lang="fr-FR" noProof="0" dirty="0">
                <a:latin typeface="+mj-lt"/>
              </a:rPr>
              <a:t>, </a:t>
            </a:r>
            <a:r>
              <a:rPr lang="fr-FR" noProof="0" dirty="0" err="1">
                <a:latin typeface="Courier New" pitchFamily="49" charset="0"/>
              </a:rPr>
              <a:t>Average</a:t>
            </a:r>
            <a:r>
              <a:rPr lang="fr-FR" noProof="0" dirty="0">
                <a:latin typeface="+mj-lt"/>
              </a:rPr>
              <a:t>, </a:t>
            </a:r>
            <a:r>
              <a:rPr lang="fr-FR" noProof="0" dirty="0" err="1">
                <a:latin typeface="Courier New" pitchFamily="49" charset="0"/>
              </a:rPr>
              <a:t>Cast</a:t>
            </a:r>
            <a:r>
              <a:rPr lang="fr-FR" noProof="0" dirty="0">
                <a:latin typeface="+mj-lt"/>
              </a:rPr>
              <a:t>, </a:t>
            </a:r>
            <a:r>
              <a:rPr lang="fr-FR" noProof="0" dirty="0" err="1">
                <a:latin typeface="Courier New" pitchFamily="49" charset="0"/>
              </a:rPr>
              <a:t>Concatenate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Contains</a:t>
            </a:r>
            <a:r>
              <a:rPr lang="fr-FR" noProof="0" dirty="0"/>
              <a:t>, </a:t>
            </a:r>
            <a:r>
              <a:rPr lang="fr-FR" noProof="0" dirty="0">
                <a:latin typeface="Courier New" pitchFamily="49" charset="0"/>
              </a:rPr>
              <a:t>Count</a:t>
            </a:r>
            <a:r>
              <a:rPr lang="fr-FR" noProof="0" dirty="0"/>
              <a:t>, </a:t>
            </a:r>
            <a:r>
              <a:rPr lang="fr-FR" noProof="0" dirty="0">
                <a:latin typeface="Courier New" pitchFamily="49" charset="0"/>
              </a:rPr>
              <a:t>Distinct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ElementAt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Except</a:t>
            </a:r>
            <a:r>
              <a:rPr lang="fr-FR" noProof="0" dirty="0"/>
              <a:t>, </a:t>
            </a:r>
            <a:r>
              <a:rPr lang="fr-FR" noProof="0" dirty="0">
                <a:latin typeface="Courier New" pitchFamily="49" charset="0"/>
              </a:rPr>
              <a:t>First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GroupBy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GroupJoin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Intersect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Join</a:t>
            </a:r>
            <a:r>
              <a:rPr lang="fr-FR" noProof="0" dirty="0"/>
              <a:t>, </a:t>
            </a:r>
            <a:r>
              <a:rPr lang="fr-FR" noProof="0" dirty="0">
                <a:latin typeface="Courier New" pitchFamily="49" charset="0"/>
              </a:rPr>
              <a:t>Last</a:t>
            </a:r>
            <a:r>
              <a:rPr lang="fr-FR" noProof="0" dirty="0"/>
              <a:t>, </a:t>
            </a:r>
            <a:r>
              <a:rPr lang="fr-FR" noProof="0" dirty="0">
                <a:latin typeface="Courier New" pitchFamily="49" charset="0"/>
              </a:rPr>
              <a:t>Max</a:t>
            </a:r>
            <a:r>
              <a:rPr lang="fr-FR" noProof="0" dirty="0"/>
              <a:t>, </a:t>
            </a:r>
            <a:r>
              <a:rPr lang="fr-FR" noProof="0" dirty="0">
                <a:latin typeface="Courier New" pitchFamily="49" charset="0"/>
              </a:rPr>
              <a:t>Min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OrderBy</a:t>
            </a:r>
            <a:r>
              <a:rPr lang="fr-FR" noProof="0" dirty="0"/>
              <a:t>, </a:t>
            </a:r>
            <a:r>
              <a:rPr lang="fr-FR" noProof="0" dirty="0">
                <a:latin typeface="Courier New" pitchFamily="49" charset="0"/>
              </a:rPr>
              <a:t>Reverse</a:t>
            </a:r>
            <a:r>
              <a:rPr lang="fr-FR" noProof="0" dirty="0"/>
              <a:t>, </a:t>
            </a:r>
            <a:r>
              <a:rPr lang="fr-FR" noProof="0" dirty="0">
                <a:latin typeface="Courier New" pitchFamily="49" charset="0"/>
              </a:rPr>
              <a:t>Select</a:t>
            </a:r>
            <a:r>
              <a:rPr lang="fr-FR" noProof="0" dirty="0"/>
              <a:t>, </a:t>
            </a:r>
            <a:r>
              <a:rPr lang="fr-FR" noProof="0" dirty="0">
                <a:latin typeface="Courier New" pitchFamily="49" charset="0"/>
              </a:rPr>
              <a:t>Skip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Sum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Take</a:t>
            </a:r>
            <a:r>
              <a:rPr lang="fr-FR" noProof="0" dirty="0"/>
              <a:t>, </a:t>
            </a:r>
            <a:r>
              <a:rPr lang="fr-FR" noProof="0" dirty="0">
                <a:latin typeface="Courier New" pitchFamily="49" charset="0"/>
              </a:rPr>
              <a:t>Union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Where</a:t>
            </a:r>
            <a:r>
              <a:rPr lang="fr-FR" noProof="0" dirty="0"/>
              <a:t> et de nombreuses autres</a:t>
            </a:r>
          </a:p>
          <a:p>
            <a:r>
              <a:rPr lang="fr-FR" noProof="0" dirty="0"/>
              <a:t>En voici quelques-unes, vous en trouverez d’autres avec IntelliSense</a:t>
            </a:r>
          </a:p>
        </p:txBody>
      </p:sp>
      <p:graphicFrame>
        <p:nvGraphicFramePr>
          <p:cNvPr id="529455" name="Group 47"/>
          <p:cNvGraphicFramePr>
            <a:graphicFrameLocks noGrp="1"/>
          </p:cNvGraphicFramePr>
          <p:nvPr/>
        </p:nvGraphicFramePr>
        <p:xfrm>
          <a:off x="633413" y="3450962"/>
          <a:ext cx="7894637" cy="2519681"/>
        </p:xfrm>
        <a:graphic>
          <a:graphicData uri="http://schemas.openxmlformats.org/drawingml/2006/table">
            <a:tbl>
              <a:tblPr/>
              <a:tblGrid>
                <a:gridCol w="183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All()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Détermine si tous les éléments correspondent à la condition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AsQueryable()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Converti en </a:t>
                      </a:r>
                      <a:r>
                        <a:rPr kumimoji="0" lang="fr-FR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IQueryable</a:t>
                      </a: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 pour une utilisation avec LINQ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Average</a:t>
                      </a:r>
                      <a:r>
                        <a:rPr kumimoji="0" lang="fr-F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Calcule la moyenne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Skip()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Saute le nombre indiqué d’éléments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Sum</a:t>
                      </a:r>
                      <a:r>
                        <a:rPr kumimoji="0" lang="fr-F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Ajoute les éléments spécifiés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Reverse()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Inverse l’ordre des éléments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Take()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Obtient un nombre limité d’éléments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Expressions LINQ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559401"/>
          </a:xfrm>
        </p:spPr>
        <p:txBody>
          <a:bodyPr/>
          <a:lstStyle/>
          <a:p>
            <a:r>
              <a:rPr lang="fr-FR" dirty="0"/>
              <a:t>Les mots-clés de LINQ ne sont que du « glaçage syntaxique » pour les méthodes d’extension</a:t>
            </a:r>
          </a:p>
          <a:p>
            <a:pPr marL="0" indent="0"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blackWhite">
          <a:xfrm>
            <a:off x="606428" y="3389005"/>
            <a:ext cx="8194672" cy="33919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560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dirty="0" err="1">
                <a:latin typeface="Courier New" pitchFamily="49" charset="0"/>
              </a:rPr>
              <a:t>shapes.Where</a:t>
            </a:r>
            <a:r>
              <a:rPr lang="en-US" sz="1600" dirty="0">
                <a:latin typeface="Courier New" pitchFamily="49" charset="0"/>
              </a:rPr>
              <a:t>(shape =&gt; </a:t>
            </a:r>
            <a:r>
              <a:rPr lang="en-US" sz="1600" dirty="0" err="1">
                <a:latin typeface="Courier New" pitchFamily="49" charset="0"/>
              </a:rPr>
              <a:t>shape.Area</a:t>
            </a:r>
            <a:r>
              <a:rPr lang="en-US" sz="1600" dirty="0">
                <a:latin typeface="Courier New" pitchFamily="49" charset="0"/>
              </a:rPr>
              <a:t> &gt; 10).Select(shape =&gt; shape);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Pourquoi des expressions lambda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421723"/>
          </a:xfrm>
        </p:spPr>
        <p:txBody>
          <a:bodyPr/>
          <a:lstStyle/>
          <a:p>
            <a:r>
              <a:rPr lang="fr-FR" noProof="0" dirty="0"/>
              <a:t>Dans l’exemple précédent, quelle est la probabilité que </a:t>
            </a:r>
            <a:r>
              <a:rPr lang="fr-FR" noProof="0" dirty="0" err="1">
                <a:latin typeface="Courier New" pitchFamily="49" charset="0"/>
              </a:rPr>
              <a:t>ByScreenPosition</a:t>
            </a:r>
            <a:r>
              <a:rPr lang="fr-FR" noProof="0" dirty="0"/>
              <a:t> soit utilisé pour autre chose que le tri de formes ?</a:t>
            </a:r>
          </a:p>
          <a:p>
            <a:pPr>
              <a:buNone/>
            </a:pPr>
            <a:r>
              <a:rPr lang="fr-FR" noProof="0" dirty="0"/>
              <a:t>	</a:t>
            </a:r>
            <a:r>
              <a:rPr lang="fr-FR" b="0" u="sng" noProof="0" dirty="0"/>
              <a:t>									</a:t>
            </a:r>
            <a:endParaRPr lang="fr-FR" noProof="0" dirty="0"/>
          </a:p>
          <a:p>
            <a:r>
              <a:rPr lang="fr-FR" noProof="0" dirty="0"/>
              <a:t>La logique de la méthode est, de plus, très simple</a:t>
            </a:r>
          </a:p>
          <a:p>
            <a:pPr lvl="1"/>
            <a:r>
              <a:rPr lang="fr-FR" noProof="0" dirty="0"/>
              <a:t>Une ligne de code</a:t>
            </a:r>
          </a:p>
          <a:p>
            <a:r>
              <a:rPr lang="fr-FR" noProof="0" dirty="0"/>
              <a:t>Ne serait-ce pas plus simple de passer </a:t>
            </a:r>
            <a:r>
              <a:rPr lang="fr-FR" dirty="0"/>
              <a:t>uniquement la </a:t>
            </a:r>
            <a:r>
              <a:rPr lang="fr-FR" noProof="0" dirty="0"/>
              <a:t>« logique » et non plus la méthode, du fait qu’elle n’est appelée que d’un seul endroit ?</a:t>
            </a:r>
          </a:p>
          <a:p>
            <a:pPr>
              <a:buNone/>
            </a:pPr>
            <a:r>
              <a:rPr lang="fr-FR" noProof="0" dirty="0"/>
              <a:t>	</a:t>
            </a:r>
            <a:r>
              <a:rPr lang="fr-FR" b="0" u="sng" noProof="0" dirty="0"/>
              <a:t>									</a:t>
            </a:r>
            <a:endParaRPr lang="fr-FR" noProof="0" dirty="0"/>
          </a:p>
          <a:p>
            <a:pPr>
              <a:buNone/>
            </a:pPr>
            <a:r>
              <a:rPr lang="fr-FR" noProof="0" dirty="0"/>
              <a:t>	</a:t>
            </a:r>
            <a:r>
              <a:rPr lang="fr-FR" b="0" u="sng" noProof="0" dirty="0"/>
              <a:t>									</a:t>
            </a:r>
            <a:endParaRPr lang="fr-FR" noProof="0" dirty="0"/>
          </a:p>
          <a:p>
            <a:pPr>
              <a:buNone/>
            </a:pPr>
            <a:r>
              <a:rPr lang="fr-FR" noProof="0" dirty="0"/>
              <a:t>	</a:t>
            </a:r>
            <a:r>
              <a:rPr lang="fr-FR" b="0" u="sng" noProof="0" dirty="0"/>
              <a:t>									</a:t>
            </a:r>
            <a:endParaRPr lang="fr-FR" noProof="0" dirty="0"/>
          </a:p>
          <a:p>
            <a:r>
              <a:rPr lang="fr-FR" noProof="0" dirty="0"/>
              <a:t> </a:t>
            </a:r>
            <a:r>
              <a:rPr lang="fr-FR" dirty="0"/>
              <a:t>C’est ce à quoi servent les</a:t>
            </a:r>
            <a:r>
              <a:rPr lang="fr-FR" i="1" noProof="0" dirty="0">
                <a:latin typeface="Century Schoolbook" pitchFamily="18" charset="0"/>
              </a:rPr>
              <a:t> expressions lambda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146050" y="1332800"/>
            <a:ext cx="374650" cy="269875"/>
            <a:chOff x="590" y="209"/>
            <a:chExt cx="236" cy="170"/>
          </a:xfrm>
        </p:grpSpPr>
        <p:sp>
          <p:nvSpPr>
            <p:cNvPr id="430085" name="Oval 5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30086" name="Freeform 6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087" name="Oval 7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30088" name="Freeform 8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gray">
          <a:xfrm>
            <a:off x="146050" y="3266729"/>
            <a:ext cx="374650" cy="269875"/>
            <a:chOff x="590" y="209"/>
            <a:chExt cx="236" cy="170"/>
          </a:xfrm>
        </p:grpSpPr>
        <p:sp>
          <p:nvSpPr>
            <p:cNvPr id="430090" name="Oval 10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30091" name="Freeform 11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092" name="Oval 12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30093" name="Freeform 13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Expressions lambda </a:t>
            </a:r>
            <a:endParaRPr lang="fr-FR" noProof="0"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>
          <a:xfrm>
            <a:off x="292100" y="2735263"/>
            <a:ext cx="8599488" cy="1862048"/>
          </a:xfrm>
        </p:spPr>
        <p:txBody>
          <a:bodyPr/>
          <a:lstStyle/>
          <a:p>
            <a:r>
              <a:rPr lang="fr-FR" noProof="0" dirty="0"/>
              <a:t>Une </a:t>
            </a:r>
            <a:r>
              <a:rPr lang="fr-FR" i="1" noProof="0" dirty="0">
                <a:latin typeface="Century Schoolbook" pitchFamily="18" charset="0"/>
              </a:rPr>
              <a:t>expression</a:t>
            </a:r>
            <a:r>
              <a:rPr lang="fr-FR" noProof="0" dirty="0"/>
              <a:t> </a:t>
            </a:r>
            <a:r>
              <a:rPr lang="fr-FR" i="1" dirty="0">
                <a:latin typeface="Century Schoolbook" pitchFamily="18" charset="0"/>
              </a:rPr>
              <a:t>lambda </a:t>
            </a:r>
            <a:r>
              <a:rPr lang="fr-FR" noProof="0" dirty="0"/>
              <a:t>est un simple raccourci pour une méthode</a:t>
            </a:r>
          </a:p>
          <a:p>
            <a:pPr lvl="1"/>
            <a:r>
              <a:rPr lang="fr-FR" noProof="0" dirty="0"/>
              <a:t>Utilise l’opérateur </a:t>
            </a:r>
            <a:r>
              <a:rPr lang="fr-FR" noProof="0" dirty="0">
                <a:latin typeface="Courier New" pitchFamily="49" charset="0"/>
              </a:rPr>
              <a:t>=&gt;</a:t>
            </a:r>
            <a:r>
              <a:rPr lang="fr-FR" noProof="0" dirty="0"/>
              <a:t> </a:t>
            </a:r>
            <a:r>
              <a:rPr lang="fr-FR" dirty="0"/>
              <a:t>pour indiquer que les paramètres d’entrée « donnent » l’</a:t>
            </a:r>
            <a:r>
              <a:rPr lang="fr-FR" noProof="0" dirty="0"/>
              <a:t>expression</a:t>
            </a:r>
          </a:p>
          <a:p>
            <a:r>
              <a:rPr lang="fr-FR" noProof="0" dirty="0"/>
              <a:t>Par exemple, l’expression lambda de la fonction suivante serait :</a:t>
            </a:r>
          </a:p>
          <a:p>
            <a:endParaRPr lang="fr-FR" noProof="0" dirty="0"/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gray">
          <a:xfrm>
            <a:off x="615950" y="4891088"/>
            <a:ext cx="4794250" cy="12795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spcBef>
                <a:spcPts val="200"/>
              </a:spcBef>
              <a:buClr>
                <a:schemeClr val="accent2"/>
              </a:buClr>
              <a:buFont typeface="Arial" charset="0"/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decimal</a:t>
            </a:r>
            <a:r>
              <a:rPr lang="en-US" sz="1800" b="0" dirty="0">
                <a:solidFill>
                  <a:srgbClr val="000080"/>
                </a:solidFill>
                <a:latin typeface="Courier New" pitchFamily="49" charset="0"/>
              </a:rPr>
              <a:t> Discount(</a:t>
            </a: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decimal</a:t>
            </a:r>
            <a:r>
              <a:rPr lang="en-US" sz="1800" b="0" dirty="0">
                <a:solidFill>
                  <a:srgbClr val="000080"/>
                </a:solidFill>
                <a:latin typeface="Courier New" pitchFamily="49" charset="0"/>
              </a:rPr>
              <a:t> price)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Font typeface="Arial" charset="0"/>
              <a:buNone/>
            </a:pPr>
            <a:r>
              <a:rPr lang="en-US" sz="1800" b="0" dirty="0">
                <a:solidFill>
                  <a:srgbClr val="000080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Font typeface="Arial" charset="0"/>
              <a:buNone/>
            </a:pPr>
            <a:r>
              <a:rPr lang="en-US" sz="1800" b="0" dirty="0">
                <a:solidFill>
                  <a:srgbClr val="000080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return</a:t>
            </a:r>
            <a:r>
              <a:rPr lang="en-US" sz="1800" b="0" dirty="0">
                <a:solidFill>
                  <a:srgbClr val="000080"/>
                </a:solidFill>
                <a:latin typeface="Courier New" pitchFamily="49" charset="0"/>
              </a:rPr>
              <a:t> price * .85m;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Font typeface="Arial" charset="0"/>
              <a:buNone/>
            </a:pPr>
            <a:r>
              <a:rPr lang="en-US" sz="1800" b="0" dirty="0">
                <a:solidFill>
                  <a:srgbClr val="000080"/>
                </a:solidFill>
                <a:latin typeface="Courier New" pitchFamily="49" charset="0"/>
              </a:rPr>
              <a:t>}</a:t>
            </a:r>
            <a:endParaRPr lang="en-US" sz="1600" b="0" dirty="0">
              <a:latin typeface="Courier New" pitchFamily="49" charset="0"/>
            </a:endParaRPr>
          </a:p>
        </p:txBody>
      </p:sp>
      <p:sp>
        <p:nvSpPr>
          <p:cNvPr id="431109" name="Rectangle 5"/>
          <p:cNvSpPr>
            <a:spLocks noChangeArrowheads="1"/>
          </p:cNvSpPr>
          <p:nvPr/>
        </p:nvSpPr>
        <p:spPr bwMode="auto">
          <a:xfrm>
            <a:off x="2632669" y="4138613"/>
            <a:ext cx="6043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85800" lvl="1" indent="-341313">
              <a:spcBef>
                <a:spcPts val="200"/>
              </a:spcBef>
              <a:buClr>
                <a:schemeClr val="accent2"/>
              </a:buClr>
              <a:buFont typeface="Arial" charset="0"/>
              <a:buNone/>
            </a:pP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(decimal price) =&gt; return price * .85m</a:t>
            </a:r>
          </a:p>
        </p:txBody>
      </p:sp>
      <p:sp>
        <p:nvSpPr>
          <p:cNvPr id="431110" name="Line 6"/>
          <p:cNvSpPr>
            <a:spLocks noChangeShapeType="1"/>
          </p:cNvSpPr>
          <p:nvPr/>
        </p:nvSpPr>
        <p:spPr bwMode="gray">
          <a:xfrm flipH="1">
            <a:off x="4050531" y="4481565"/>
            <a:ext cx="220017" cy="50636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1111" name="Line 7"/>
          <p:cNvSpPr>
            <a:spLocks noChangeShapeType="1"/>
          </p:cNvSpPr>
          <p:nvPr/>
        </p:nvSpPr>
        <p:spPr bwMode="gray">
          <a:xfrm flipH="1">
            <a:off x="4009291" y="4476997"/>
            <a:ext cx="2439009" cy="115008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3111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3803650" y="1219200"/>
            <a:ext cx="1163638" cy="1366838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Expressions lambda </a:t>
            </a:r>
            <a:br>
              <a:rPr lang="fr-FR" noProof="0" dirty="0"/>
            </a:br>
            <a:r>
              <a:rPr lang="fr-FR" noProof="0" dirty="0"/>
              <a:t>(suite)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560223"/>
          </a:xfrm>
        </p:spPr>
        <p:txBody>
          <a:bodyPr/>
          <a:lstStyle/>
          <a:p>
            <a:r>
              <a:rPr lang="fr-FR" noProof="0" dirty="0"/>
              <a:t>On peut simplifier l’expression lambda de la diapositive précédente</a:t>
            </a:r>
          </a:p>
          <a:p>
            <a:r>
              <a:rPr lang="fr-FR" dirty="0"/>
              <a:t>L’instruction </a:t>
            </a:r>
            <a:r>
              <a:rPr lang="fr-FR" dirty="0">
                <a:latin typeface="Courier New" pitchFamily="49" charset="0"/>
              </a:rPr>
              <a:t>return</a:t>
            </a:r>
            <a:r>
              <a:rPr lang="fr-FR" dirty="0"/>
              <a:t> peut être omise et le type de retour peut être inféré à partir de l’expression</a:t>
            </a:r>
          </a:p>
          <a:p>
            <a:pPr lvl="1"/>
            <a:r>
              <a:rPr lang="fr-FR" noProof="0" dirty="0"/>
              <a:t>Cela fonctionnerait de façon identique :</a:t>
            </a:r>
          </a:p>
          <a:p>
            <a:pPr lvl="1">
              <a:buNone/>
            </a:pPr>
            <a:r>
              <a:rPr lang="fr-FR" dirty="0">
                <a:latin typeface="Courier New" pitchFamily="49" charset="0"/>
              </a:rPr>
              <a:t>		(</a:t>
            </a:r>
            <a:r>
              <a:rPr lang="fr-FR" dirty="0" err="1">
                <a:latin typeface="Courier New" pitchFamily="49" charset="0"/>
              </a:rPr>
              <a:t>decimal</a:t>
            </a:r>
            <a:r>
              <a:rPr lang="fr-FR" dirty="0">
                <a:latin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</a:rPr>
              <a:t>price</a:t>
            </a:r>
            <a:r>
              <a:rPr lang="fr-FR" dirty="0">
                <a:latin typeface="Courier New" pitchFamily="49" charset="0"/>
              </a:rPr>
              <a:t>) =&gt; </a:t>
            </a:r>
            <a:r>
              <a:rPr lang="fr-FR" dirty="0" err="1">
                <a:latin typeface="Courier New" pitchFamily="49" charset="0"/>
              </a:rPr>
              <a:t>price</a:t>
            </a:r>
            <a:r>
              <a:rPr lang="fr-FR" dirty="0">
                <a:latin typeface="Courier New" pitchFamily="49" charset="0"/>
              </a:rPr>
              <a:t> * .85m</a:t>
            </a:r>
            <a:endParaRPr lang="fr-FR" noProof="0" dirty="0"/>
          </a:p>
          <a:p>
            <a:r>
              <a:rPr lang="fr-FR" noProof="0" dirty="0"/>
              <a:t>Il n’est pas </a:t>
            </a:r>
            <a:r>
              <a:rPr lang="fr-FR" dirty="0"/>
              <a:t>nécessaire de spécifier </a:t>
            </a:r>
            <a:r>
              <a:rPr lang="fr-FR" i="1" dirty="0">
                <a:latin typeface="Century Schoolbook" pitchFamily="18" charset="0"/>
              </a:rPr>
              <a:t>explicitement</a:t>
            </a:r>
            <a:r>
              <a:rPr lang="fr-FR" noProof="0" dirty="0"/>
              <a:t> le type du paramètre </a:t>
            </a:r>
            <a:r>
              <a:rPr lang="fr-FR" noProof="0" dirty="0" err="1">
                <a:latin typeface="Courier New" pitchFamily="49" charset="0"/>
              </a:rPr>
              <a:t>price</a:t>
            </a:r>
            <a:endParaRPr lang="fr-FR" noProof="0" dirty="0"/>
          </a:p>
          <a:p>
            <a:pPr lvl="1"/>
            <a:r>
              <a:rPr lang="fr-FR" noProof="0" dirty="0"/>
              <a:t>Les expressions lambda sont généralement écrites implicitement</a:t>
            </a:r>
          </a:p>
          <a:p>
            <a:pPr lvl="1"/>
            <a:r>
              <a:rPr lang="fr-FR" dirty="0"/>
              <a:t>À l’aide d’un délégué associé</a:t>
            </a:r>
          </a:p>
          <a:p>
            <a:pPr lvl="1"/>
            <a:endParaRPr lang="fr-FR" dirty="0"/>
          </a:p>
          <a:p>
            <a:pPr lvl="1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delegate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decimal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MoneyFunction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decimal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price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price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* .85m</a:t>
            </a:r>
          </a:p>
          <a:p>
            <a:pPr lvl="1"/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93733204131"/>
  <p:tag name="TL" val="313134302C3534302C343530"/>
  <p:tag name="IPF" val="4C522C4D616E6970756C6174696E67204461746120696E20746865204D6964646C65205469657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6756E633C542C523E2044656C656761746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6756E633C542C523E2044656C65676174652028636F6E74696E756564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686572652057652041726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1746120696E20746865204D6964646C6520546965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57874656E73696F6E204D6574686F64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16E7920457874656E73696F6E204D6574686F642043686F696365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6D62696E696E6720457874656E73696F6E204D6574686F64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4E65656420666F72204C616D6264612045787072657373696F6E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C616D6264612045787072657373696F6E7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C616D6264612045787072657373696F6E732028636F6E74696E75656429"/>
</p:tagLst>
</file>

<file path=ppt/theme/theme1.xml><?xml version="1.0" encoding="utf-8"?>
<a:theme xmlns:a="http://schemas.openxmlformats.org/drawingml/2006/main" name="EPIC">
  <a:themeElements>
    <a:clrScheme name="Modèle par défaut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EPIC</Template>
  <TotalTime>760</TotalTime>
  <Words>1613</Words>
  <Application>Microsoft Office PowerPoint</Application>
  <PresentationFormat>Affichage à l'écran (4:3)</PresentationFormat>
  <Paragraphs>189</Paragraphs>
  <Slides>11</Slides>
  <Notes>11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AvantGarde Md BT</vt:lpstr>
      <vt:lpstr>Century Schoolbook</vt:lpstr>
      <vt:lpstr>Courier New</vt:lpstr>
      <vt:lpstr>Times New Roman</vt:lpstr>
      <vt:lpstr>EPIC</vt:lpstr>
      <vt:lpstr>Bitmap Image</vt:lpstr>
      <vt:lpstr>LINQ</vt:lpstr>
      <vt:lpstr>Où en sommes-nous ?</vt:lpstr>
      <vt:lpstr>Les données au niveau intermédiaire</vt:lpstr>
      <vt:lpstr>LINQ</vt:lpstr>
      <vt:lpstr>LINQ</vt:lpstr>
      <vt:lpstr>Expressions LINQ</vt:lpstr>
      <vt:lpstr>Pourquoi des expressions lambda</vt:lpstr>
      <vt:lpstr>Expressions lambda </vt:lpstr>
      <vt:lpstr>Expressions lambda  (suite)</vt:lpstr>
      <vt:lpstr>Délégués génériques</vt:lpstr>
      <vt:lpstr>Délégués génériques (suite)</vt:lpstr>
    </vt:vector>
  </TitlesOfParts>
  <Company>Learning Tree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Manipulating Middle-Tier Data</dc:title>
  <dc:creator>lindak</dc:creator>
  <dc:description>Tagged 7/30/2008 4:34:46 PM</dc:description>
  <cp:lastModifiedBy>Cyril Vincent</cp:lastModifiedBy>
  <cp:revision>192</cp:revision>
  <cp:lastPrinted>2008-10-29T16:22:00Z</cp:lastPrinted>
  <dcterms:created xsi:type="dcterms:W3CDTF">2008-05-20T17:40:57Z</dcterms:created>
  <dcterms:modified xsi:type="dcterms:W3CDTF">2024-09-23T13:25:24Z</dcterms:modified>
</cp:coreProperties>
</file>