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4"/>
  </p:notesMasterIdLst>
  <p:handoutMasterIdLst>
    <p:handoutMasterId r:id="rId5"/>
  </p:handoutMasterIdLst>
  <p:sldIdLst>
    <p:sldId id="256" r:id="rId2"/>
    <p:sldId id="279" r:id="rId3"/>
  </p:sldIdLst>
  <p:sldSz cx="9144000" cy="6858000" type="screen4x3"/>
  <p:notesSz cx="67818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1">
          <p15:clr>
            <a:srgbClr val="A4A3A4"/>
          </p15:clr>
        </p15:guide>
        <p15:guide id="2" pos="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663300"/>
    <a:srgbClr val="0033CC"/>
    <a:srgbClr val="FFFF66"/>
    <a:srgbClr val="FF5050"/>
    <a:srgbClr val="FFFFFF"/>
    <a:srgbClr val="ECC43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187" autoAdjust="0"/>
    <p:restoredTop sz="86351" autoAdjust="0"/>
  </p:normalViewPr>
  <p:slideViewPr>
    <p:cSldViewPr snapToGrid="0">
      <p:cViewPr varScale="1">
        <p:scale>
          <a:sx n="82" d="100"/>
          <a:sy n="82" d="100"/>
        </p:scale>
        <p:origin x="1987" y="91"/>
      </p:cViewPr>
      <p:guideLst>
        <p:guide orient="horz" pos="911"/>
        <p:guide pos="262"/>
      </p:guideLst>
    </p:cSldViewPr>
  </p:slideViewPr>
  <p:outlineViewPr>
    <p:cViewPr>
      <p:scale>
        <a:sx n="33" d="100"/>
        <a:sy n="33" d="100"/>
      </p:scale>
      <p:origin x="23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528"/>
    </p:cViewPr>
  </p:sorterViewPr>
  <p:notesViewPr>
    <p:cSldViewPr snapToGrid="0">
      <p:cViewPr varScale="1">
        <p:scale>
          <a:sx n="58" d="100"/>
          <a:sy n="58" d="100"/>
        </p:scale>
        <p:origin x="3331" y="58"/>
      </p:cViewPr>
      <p:guideLst>
        <p:guide orient="horz" pos="3124"/>
        <p:guide pos="21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575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226" y="0"/>
            <a:ext cx="2938575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2765"/>
            <a:ext cx="2938575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226" y="9422765"/>
            <a:ext cx="2938575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fld id="{A0E48461-0E6F-4F87-B983-48529DFCA251}" type="slidenum">
              <a:rPr lang="en-US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2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71625" y="244475"/>
            <a:ext cx="5170488" cy="3879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0" y="9511083"/>
            <a:ext cx="6781800" cy="38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063" tIns="39532" rIns="79063" bIns="39532">
            <a:spAutoFit/>
          </a:bodyPr>
          <a:lstStyle/>
          <a:p>
            <a:pPr marL="176213" defTabSz="889000">
              <a:spcBef>
                <a:spcPct val="50000"/>
              </a:spcBef>
              <a:tabLst>
                <a:tab pos="3411538" algn="ctr"/>
                <a:tab pos="6610350" algn="r"/>
              </a:tabLst>
            </a:pP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900" dirty="0">
                <a:cs typeface="Times New Roman" pitchFamily="18" charset="0"/>
              </a:rPr>
              <a:t>© </a:t>
            </a:r>
            <a:r>
              <a:rPr lang="en-US" sz="700" dirty="0">
                <a:solidFill>
                  <a:schemeClr val="tx2"/>
                </a:solidFill>
              </a:rPr>
              <a:t>Copyright: All rights reserved. Not to be reproduced by any means without prior consent. 	</a:t>
            </a:r>
            <a:r>
              <a:rPr lang="en-US" sz="1300" dirty="0">
                <a:solidFill>
                  <a:schemeClr val="tx2"/>
                </a:solidFill>
              </a:rPr>
              <a:t>973-7-</a:t>
            </a:r>
            <a:fld id="{CBCBECC8-6765-4BC4-914A-D66EC9AEDE7D}" type="slidenum">
              <a:rPr lang="en-US" sz="1300" smtClean="0">
                <a:solidFill>
                  <a:schemeClr val="tx2"/>
                </a:solidFill>
              </a:rPr>
              <a:pPr marL="176213" defTabSz="889000">
                <a:spcBef>
                  <a:spcPct val="50000"/>
                </a:spcBef>
                <a:tabLst>
                  <a:tab pos="3411538" algn="ctr"/>
                  <a:tab pos="6610350" algn="r"/>
                </a:tabLst>
              </a:pPr>
              <a:t>‹N°›</a:t>
            </a:fld>
            <a:r>
              <a:rPr lang="en-US" sz="700" dirty="0">
                <a:solidFill>
                  <a:schemeClr val="tx2"/>
                </a:solidFill>
              </a:rPr>
              <a:t>		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296935" y="3989560"/>
            <a:ext cx="51777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1225">
              <a:spcBef>
                <a:spcPct val="50000"/>
              </a:spcBef>
            </a:pPr>
            <a:r>
              <a:rPr lang="en-US" i="1" dirty="0"/>
              <a:t>Notes:</a:t>
            </a:r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221548" y="4234130"/>
            <a:ext cx="6287935" cy="12369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4324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&lt;*s*o*u*r*c*e*&gt;*9*7*3*-*A*p*p*A*-*1*&lt;*/*s*o*u*r*c*e*&gt;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086" y="4234131"/>
            <a:ext cx="6260241" cy="1236957"/>
          </a:xfrm>
        </p:spPr>
        <p:txBody>
          <a:bodyPr/>
          <a:lstStyle/>
          <a:p>
            <a:r>
              <a:rPr lang="en-US" dirty="0"/>
              <a:t>Jogger text: Enumerators and Generics</a:t>
            </a:r>
          </a:p>
          <a:p>
            <a:r>
              <a:rPr lang="en-US" dirty="0"/>
              <a:t>Direction: Both</a:t>
            </a:r>
          </a:p>
          <a:p>
            <a:r>
              <a:rPr lang="en-US" dirty="0"/>
              <a:t>Chapter starts: Day 4 at 9:00am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This is some text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&lt;*s*o*u*r*c*e*&gt;*9*7*3*-*A*p*p*A*-*2*2*&lt;*/*s*o*u*r*c*e*&gt;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548" y="4234131"/>
            <a:ext cx="6287935" cy="1421623"/>
          </a:xfrm>
        </p:spPr>
        <p:txBody>
          <a:bodyPr/>
          <a:lstStyle/>
          <a:p>
            <a:r>
              <a:rPr lang="en-US" dirty="0"/>
              <a:t>Jogger text: Runtime Enumeration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The next term in the Fibonacci series adds the previous to series elements to get the subsequent element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ChangeArrowheads="1"/>
          </p:cNvSpPr>
          <p:nvPr/>
        </p:nvSpPr>
        <p:spPr bwMode="white">
          <a:xfrm>
            <a:off x="0" y="3435350"/>
            <a:ext cx="9161463" cy="342265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pic>
        <p:nvPicPr>
          <p:cNvPr id="289795" name="Picture 3" descr="Title Page 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hidden">
          <a:xfrm>
            <a:off x="0" y="0"/>
            <a:ext cx="9144000" cy="3427413"/>
          </a:xfrm>
          <a:prstGeom prst="rect">
            <a:avLst/>
          </a:prstGeom>
          <a:noFill/>
        </p:spPr>
      </p:pic>
      <p:sp>
        <p:nvSpPr>
          <p:cNvPr id="289796" name="Line 4"/>
          <p:cNvSpPr>
            <a:spLocks noChangeShapeType="1"/>
          </p:cNvSpPr>
          <p:nvPr/>
        </p:nvSpPr>
        <p:spPr bwMode="white">
          <a:xfrm>
            <a:off x="0" y="3435350"/>
            <a:ext cx="9172575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graphicFrame>
        <p:nvGraphicFramePr>
          <p:cNvPr id="289797" name="Object 5"/>
          <p:cNvGraphicFramePr>
            <a:graphicFrameLocks noChangeAspect="1"/>
          </p:cNvGraphicFramePr>
          <p:nvPr/>
        </p:nvGraphicFramePr>
        <p:xfrm>
          <a:off x="7848600" y="5857875"/>
          <a:ext cx="12001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439057" imgH="1733627" progId="PBrush">
                  <p:embed/>
                </p:oleObj>
              </mc:Choice>
              <mc:Fallback>
                <p:oleObj name="Bitmap Image" r:id="rId3" imgW="5439057" imgH="1733627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1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7830"/>
                      <a:stretch>
                        <a:fillRect/>
                      </a:stretch>
                    </p:blipFill>
                    <p:spPr bwMode="auto">
                      <a:xfrm>
                        <a:off x="7848600" y="5857875"/>
                        <a:ext cx="12001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798" name="Rectangle 6"/>
          <p:cNvSpPr>
            <a:spLocks noChangeArrowheads="1"/>
          </p:cNvSpPr>
          <p:nvPr/>
        </p:nvSpPr>
        <p:spPr bwMode="auto">
          <a:xfrm flipV="1">
            <a:off x="7169150" y="6499225"/>
            <a:ext cx="1831975" cy="61913"/>
          </a:xfrm>
          <a:prstGeom prst="rect">
            <a:avLst/>
          </a:prstGeom>
          <a:solidFill>
            <a:srgbClr val="B90117"/>
          </a:soli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endParaRPr lang="fr-FR" sz="2400" b="1">
              <a:latin typeface="Times New Roman" pitchFamily="18" charset="0"/>
            </a:endParaRPr>
          </a:p>
        </p:txBody>
      </p:sp>
      <p:sp>
        <p:nvSpPr>
          <p:cNvPr id="289799" name="Text Box 7"/>
          <p:cNvSpPr txBox="1">
            <a:spLocks noChangeArrowheads="1"/>
          </p:cNvSpPr>
          <p:nvPr/>
        </p:nvSpPr>
        <p:spPr bwMode="auto">
          <a:xfrm>
            <a:off x="7077075" y="6553200"/>
            <a:ext cx="20669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rgbClr val="000074"/>
                </a:solidFill>
                <a:latin typeface="AvantGarde Md BT" pitchFamily="34" charset="0"/>
              </a:rPr>
              <a:t>EDUCATION YOU CAN TRUST</a:t>
            </a:r>
          </a:p>
        </p:txBody>
      </p:sp>
      <p:sp>
        <p:nvSpPr>
          <p:cNvPr id="289800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309563" y="1363663"/>
            <a:ext cx="7548562" cy="16383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t"/>
          <a:lstStyle>
            <a:lvl1pPr>
              <a:defRPr sz="3600"/>
            </a:lvl1pPr>
          </a:lstStyle>
          <a:p>
            <a:r>
              <a:rPr lang="fr-FR"/>
              <a:t>Cliquez pour modifier le style du titre</a:t>
            </a:r>
            <a:endParaRPr lang="en-US" dirty="0"/>
          </a:p>
        </p:txBody>
      </p:sp>
      <p:sp>
        <p:nvSpPr>
          <p:cNvPr id="289801" name="Rectangle 9"/>
          <p:cNvSpPr>
            <a:spLocks noGrp="1" noChangeArrowheads="1"/>
          </p:cNvSpPr>
          <p:nvPr>
            <p:ph type="subTitle" sz="quarter" idx="1"/>
          </p:nvPr>
        </p:nvSpPr>
        <p:spPr bwMode="black">
          <a:xfrm>
            <a:off x="322263" y="398463"/>
            <a:ext cx="4267200" cy="1200329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289802" name="Line 10"/>
          <p:cNvSpPr>
            <a:spLocks noChangeShapeType="1"/>
          </p:cNvSpPr>
          <p:nvPr/>
        </p:nvSpPr>
        <p:spPr bwMode="black">
          <a:xfrm>
            <a:off x="0" y="3422650"/>
            <a:ext cx="9172575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146925" y="5900738"/>
            <a:ext cx="715963" cy="542925"/>
            <a:chOff x="4502" y="3717"/>
            <a:chExt cx="451" cy="342"/>
          </a:xfrm>
        </p:grpSpPr>
        <p:sp>
          <p:nvSpPr>
            <p:cNvPr id="289804" name="Freeform 12"/>
            <p:cNvSpPr>
              <a:spLocks noChangeAspect="1"/>
            </p:cNvSpPr>
            <p:nvPr userDrawn="1"/>
          </p:nvSpPr>
          <p:spPr bwMode="black">
            <a:xfrm>
              <a:off x="4505" y="3725"/>
              <a:ext cx="445" cy="334"/>
            </a:xfrm>
            <a:custGeom>
              <a:avLst/>
              <a:gdLst/>
              <a:ahLst/>
              <a:cxnLst>
                <a:cxn ang="0">
                  <a:pos x="133" y="1294"/>
                </a:cxn>
                <a:cxn ang="0">
                  <a:pos x="274" y="1324"/>
                </a:cxn>
                <a:cxn ang="0">
                  <a:pos x="399" y="1324"/>
                </a:cxn>
                <a:cxn ang="0">
                  <a:pos x="641" y="1324"/>
                </a:cxn>
                <a:cxn ang="0">
                  <a:pos x="935" y="1324"/>
                </a:cxn>
                <a:cxn ang="0">
                  <a:pos x="1215" y="1324"/>
                </a:cxn>
                <a:cxn ang="0">
                  <a:pos x="1417" y="1324"/>
                </a:cxn>
                <a:cxn ang="0">
                  <a:pos x="1513" y="1322"/>
                </a:cxn>
                <a:cxn ang="0">
                  <a:pos x="1698" y="1248"/>
                </a:cxn>
                <a:cxn ang="0">
                  <a:pos x="1736" y="1171"/>
                </a:cxn>
                <a:cxn ang="0">
                  <a:pos x="1560" y="1171"/>
                </a:cxn>
                <a:cxn ang="0">
                  <a:pos x="1239" y="1168"/>
                </a:cxn>
                <a:cxn ang="0">
                  <a:pos x="1071" y="1118"/>
                </a:cxn>
                <a:cxn ang="0">
                  <a:pos x="984" y="1032"/>
                </a:cxn>
                <a:cxn ang="0">
                  <a:pos x="965" y="831"/>
                </a:cxn>
                <a:cxn ang="0">
                  <a:pos x="1120" y="654"/>
                </a:cxn>
                <a:cxn ang="0">
                  <a:pos x="1238" y="633"/>
                </a:cxn>
                <a:cxn ang="0">
                  <a:pos x="1420" y="574"/>
                </a:cxn>
                <a:cxn ang="0">
                  <a:pos x="1258" y="538"/>
                </a:cxn>
                <a:cxn ang="0">
                  <a:pos x="1014" y="603"/>
                </a:cxn>
                <a:cxn ang="0">
                  <a:pos x="1129" y="513"/>
                </a:cxn>
                <a:cxn ang="0">
                  <a:pos x="1340" y="475"/>
                </a:cxn>
                <a:cxn ang="0">
                  <a:pos x="1413" y="442"/>
                </a:cxn>
                <a:cxn ang="0">
                  <a:pos x="1181" y="406"/>
                </a:cxn>
                <a:cxn ang="0">
                  <a:pos x="1042" y="475"/>
                </a:cxn>
                <a:cxn ang="0">
                  <a:pos x="1174" y="371"/>
                </a:cxn>
                <a:cxn ang="0">
                  <a:pos x="1357" y="308"/>
                </a:cxn>
                <a:cxn ang="0">
                  <a:pos x="1180" y="274"/>
                </a:cxn>
                <a:cxn ang="0">
                  <a:pos x="1022" y="361"/>
                </a:cxn>
                <a:cxn ang="0">
                  <a:pos x="1163" y="215"/>
                </a:cxn>
                <a:cxn ang="0">
                  <a:pos x="1237" y="130"/>
                </a:cxn>
                <a:cxn ang="0">
                  <a:pos x="1054" y="204"/>
                </a:cxn>
                <a:cxn ang="0">
                  <a:pos x="986" y="237"/>
                </a:cxn>
                <a:cxn ang="0">
                  <a:pos x="1113" y="58"/>
                </a:cxn>
                <a:cxn ang="0">
                  <a:pos x="947" y="137"/>
                </a:cxn>
                <a:cxn ang="0">
                  <a:pos x="922" y="2"/>
                </a:cxn>
                <a:cxn ang="0">
                  <a:pos x="844" y="95"/>
                </a:cxn>
                <a:cxn ang="0">
                  <a:pos x="750" y="54"/>
                </a:cxn>
                <a:cxn ang="0">
                  <a:pos x="684" y="100"/>
                </a:cxn>
                <a:cxn ang="0">
                  <a:pos x="783" y="284"/>
                </a:cxn>
                <a:cxn ang="0">
                  <a:pos x="614" y="131"/>
                </a:cxn>
                <a:cxn ang="0">
                  <a:pos x="514" y="162"/>
                </a:cxn>
                <a:cxn ang="0">
                  <a:pos x="689" y="293"/>
                </a:cxn>
                <a:cxn ang="0">
                  <a:pos x="702" y="335"/>
                </a:cxn>
                <a:cxn ang="0">
                  <a:pos x="460" y="235"/>
                </a:cxn>
                <a:cxn ang="0">
                  <a:pos x="423" y="316"/>
                </a:cxn>
                <a:cxn ang="0">
                  <a:pos x="637" y="401"/>
                </a:cxn>
                <a:cxn ang="0">
                  <a:pos x="706" y="464"/>
                </a:cxn>
                <a:cxn ang="0">
                  <a:pos x="522" y="394"/>
                </a:cxn>
                <a:cxn ang="0">
                  <a:pos x="346" y="474"/>
                </a:cxn>
                <a:cxn ang="0">
                  <a:pos x="451" y="477"/>
                </a:cxn>
                <a:cxn ang="0">
                  <a:pos x="662" y="530"/>
                </a:cxn>
                <a:cxn ang="0">
                  <a:pos x="724" y="594"/>
                </a:cxn>
                <a:cxn ang="0">
                  <a:pos x="469" y="538"/>
                </a:cxn>
                <a:cxn ang="0">
                  <a:pos x="326" y="595"/>
                </a:cxn>
                <a:cxn ang="0">
                  <a:pos x="520" y="633"/>
                </a:cxn>
                <a:cxn ang="0">
                  <a:pos x="633" y="650"/>
                </a:cxn>
                <a:cxn ang="0">
                  <a:pos x="773" y="801"/>
                </a:cxn>
                <a:cxn ang="0">
                  <a:pos x="772" y="1013"/>
                </a:cxn>
                <a:cxn ang="0">
                  <a:pos x="684" y="1113"/>
                </a:cxn>
                <a:cxn ang="0">
                  <a:pos x="545" y="1164"/>
                </a:cxn>
                <a:cxn ang="0">
                  <a:pos x="221" y="1171"/>
                </a:cxn>
                <a:cxn ang="0">
                  <a:pos x="20" y="1171"/>
                </a:cxn>
              </a:cxnLst>
              <a:rect l="0" t="0" r="r" b="b"/>
              <a:pathLst>
                <a:path w="1766" h="1324">
                  <a:moveTo>
                    <a:pt x="0" y="1171"/>
                  </a:moveTo>
                  <a:lnTo>
                    <a:pt x="6" y="1180"/>
                  </a:lnTo>
                  <a:lnTo>
                    <a:pt x="13" y="1191"/>
                  </a:lnTo>
                  <a:lnTo>
                    <a:pt x="20" y="1200"/>
                  </a:lnTo>
                  <a:lnTo>
                    <a:pt x="27" y="1209"/>
                  </a:lnTo>
                  <a:lnTo>
                    <a:pt x="35" y="1218"/>
                  </a:lnTo>
                  <a:lnTo>
                    <a:pt x="42" y="1226"/>
                  </a:lnTo>
                  <a:lnTo>
                    <a:pt x="50" y="1234"/>
                  </a:lnTo>
                  <a:lnTo>
                    <a:pt x="58" y="1242"/>
                  </a:lnTo>
                  <a:lnTo>
                    <a:pt x="67" y="1251"/>
                  </a:lnTo>
                  <a:lnTo>
                    <a:pt x="75" y="1257"/>
                  </a:lnTo>
                  <a:lnTo>
                    <a:pt x="84" y="1264"/>
                  </a:lnTo>
                  <a:lnTo>
                    <a:pt x="94" y="1271"/>
                  </a:lnTo>
                  <a:lnTo>
                    <a:pt x="103" y="1277"/>
                  </a:lnTo>
                  <a:lnTo>
                    <a:pt x="113" y="1283"/>
                  </a:lnTo>
                  <a:lnTo>
                    <a:pt x="122" y="1289"/>
                  </a:lnTo>
                  <a:lnTo>
                    <a:pt x="133" y="1294"/>
                  </a:lnTo>
                  <a:lnTo>
                    <a:pt x="143" y="1299"/>
                  </a:lnTo>
                  <a:lnTo>
                    <a:pt x="153" y="1302"/>
                  </a:lnTo>
                  <a:lnTo>
                    <a:pt x="164" y="1307"/>
                  </a:lnTo>
                  <a:lnTo>
                    <a:pt x="175" y="1310"/>
                  </a:lnTo>
                  <a:lnTo>
                    <a:pt x="187" y="1314"/>
                  </a:lnTo>
                  <a:lnTo>
                    <a:pt x="197" y="1316"/>
                  </a:lnTo>
                  <a:lnTo>
                    <a:pt x="209" y="1319"/>
                  </a:lnTo>
                  <a:lnTo>
                    <a:pt x="220" y="1321"/>
                  </a:lnTo>
                  <a:lnTo>
                    <a:pt x="233" y="1322"/>
                  </a:lnTo>
                  <a:lnTo>
                    <a:pt x="244" y="1323"/>
                  </a:lnTo>
                  <a:lnTo>
                    <a:pt x="257" y="1324"/>
                  </a:lnTo>
                  <a:lnTo>
                    <a:pt x="269" y="1324"/>
                  </a:lnTo>
                  <a:lnTo>
                    <a:pt x="269" y="1324"/>
                  </a:lnTo>
                  <a:lnTo>
                    <a:pt x="269" y="1324"/>
                  </a:lnTo>
                  <a:lnTo>
                    <a:pt x="270" y="1324"/>
                  </a:lnTo>
                  <a:lnTo>
                    <a:pt x="272" y="1324"/>
                  </a:lnTo>
                  <a:lnTo>
                    <a:pt x="274" y="1324"/>
                  </a:lnTo>
                  <a:lnTo>
                    <a:pt x="277" y="1324"/>
                  </a:lnTo>
                  <a:lnTo>
                    <a:pt x="280" y="1324"/>
                  </a:lnTo>
                  <a:lnTo>
                    <a:pt x="285" y="1324"/>
                  </a:lnTo>
                  <a:lnTo>
                    <a:pt x="289" y="1324"/>
                  </a:lnTo>
                  <a:lnTo>
                    <a:pt x="295" y="1324"/>
                  </a:lnTo>
                  <a:lnTo>
                    <a:pt x="301" y="1324"/>
                  </a:lnTo>
                  <a:lnTo>
                    <a:pt x="308" y="1324"/>
                  </a:lnTo>
                  <a:lnTo>
                    <a:pt x="315" y="1324"/>
                  </a:lnTo>
                  <a:lnTo>
                    <a:pt x="322" y="1324"/>
                  </a:lnTo>
                  <a:lnTo>
                    <a:pt x="330" y="1324"/>
                  </a:lnTo>
                  <a:lnTo>
                    <a:pt x="338" y="1324"/>
                  </a:lnTo>
                  <a:lnTo>
                    <a:pt x="347" y="1324"/>
                  </a:lnTo>
                  <a:lnTo>
                    <a:pt x="357" y="1324"/>
                  </a:lnTo>
                  <a:lnTo>
                    <a:pt x="367" y="1324"/>
                  </a:lnTo>
                  <a:lnTo>
                    <a:pt x="377" y="1324"/>
                  </a:lnTo>
                  <a:lnTo>
                    <a:pt x="388" y="1324"/>
                  </a:lnTo>
                  <a:lnTo>
                    <a:pt x="399" y="1324"/>
                  </a:lnTo>
                  <a:lnTo>
                    <a:pt x="410" y="1324"/>
                  </a:lnTo>
                  <a:lnTo>
                    <a:pt x="423" y="1324"/>
                  </a:lnTo>
                  <a:lnTo>
                    <a:pt x="436" y="1324"/>
                  </a:lnTo>
                  <a:lnTo>
                    <a:pt x="448" y="1324"/>
                  </a:lnTo>
                  <a:lnTo>
                    <a:pt x="461" y="1324"/>
                  </a:lnTo>
                  <a:lnTo>
                    <a:pt x="475" y="1324"/>
                  </a:lnTo>
                  <a:lnTo>
                    <a:pt x="489" y="1324"/>
                  </a:lnTo>
                  <a:lnTo>
                    <a:pt x="502" y="1324"/>
                  </a:lnTo>
                  <a:lnTo>
                    <a:pt x="517" y="1324"/>
                  </a:lnTo>
                  <a:lnTo>
                    <a:pt x="531" y="1324"/>
                  </a:lnTo>
                  <a:lnTo>
                    <a:pt x="546" y="1324"/>
                  </a:lnTo>
                  <a:lnTo>
                    <a:pt x="561" y="1324"/>
                  </a:lnTo>
                  <a:lnTo>
                    <a:pt x="577" y="1324"/>
                  </a:lnTo>
                  <a:lnTo>
                    <a:pt x="592" y="1324"/>
                  </a:lnTo>
                  <a:lnTo>
                    <a:pt x="608" y="1324"/>
                  </a:lnTo>
                  <a:lnTo>
                    <a:pt x="624" y="1324"/>
                  </a:lnTo>
                  <a:lnTo>
                    <a:pt x="641" y="1324"/>
                  </a:lnTo>
                  <a:lnTo>
                    <a:pt x="658" y="1324"/>
                  </a:lnTo>
                  <a:lnTo>
                    <a:pt x="674" y="1324"/>
                  </a:lnTo>
                  <a:lnTo>
                    <a:pt x="691" y="1324"/>
                  </a:lnTo>
                  <a:lnTo>
                    <a:pt x="709" y="1324"/>
                  </a:lnTo>
                  <a:lnTo>
                    <a:pt x="725" y="1324"/>
                  </a:lnTo>
                  <a:lnTo>
                    <a:pt x="742" y="1324"/>
                  </a:lnTo>
                  <a:lnTo>
                    <a:pt x="759" y="1324"/>
                  </a:lnTo>
                  <a:lnTo>
                    <a:pt x="776" y="1324"/>
                  </a:lnTo>
                  <a:lnTo>
                    <a:pt x="795" y="1324"/>
                  </a:lnTo>
                  <a:lnTo>
                    <a:pt x="812" y="1324"/>
                  </a:lnTo>
                  <a:lnTo>
                    <a:pt x="829" y="1324"/>
                  </a:lnTo>
                  <a:lnTo>
                    <a:pt x="847" y="1324"/>
                  </a:lnTo>
                  <a:lnTo>
                    <a:pt x="865" y="1324"/>
                  </a:lnTo>
                  <a:lnTo>
                    <a:pt x="882" y="1324"/>
                  </a:lnTo>
                  <a:lnTo>
                    <a:pt x="900" y="1324"/>
                  </a:lnTo>
                  <a:lnTo>
                    <a:pt x="917" y="1324"/>
                  </a:lnTo>
                  <a:lnTo>
                    <a:pt x="935" y="1324"/>
                  </a:lnTo>
                  <a:lnTo>
                    <a:pt x="953" y="1324"/>
                  </a:lnTo>
                  <a:lnTo>
                    <a:pt x="970" y="1324"/>
                  </a:lnTo>
                  <a:lnTo>
                    <a:pt x="987" y="1324"/>
                  </a:lnTo>
                  <a:lnTo>
                    <a:pt x="1004" y="1324"/>
                  </a:lnTo>
                  <a:lnTo>
                    <a:pt x="1022" y="1324"/>
                  </a:lnTo>
                  <a:lnTo>
                    <a:pt x="1039" y="1324"/>
                  </a:lnTo>
                  <a:lnTo>
                    <a:pt x="1056" y="1324"/>
                  </a:lnTo>
                  <a:lnTo>
                    <a:pt x="1072" y="1324"/>
                  </a:lnTo>
                  <a:lnTo>
                    <a:pt x="1090" y="1324"/>
                  </a:lnTo>
                  <a:lnTo>
                    <a:pt x="1106" y="1324"/>
                  </a:lnTo>
                  <a:lnTo>
                    <a:pt x="1122" y="1324"/>
                  </a:lnTo>
                  <a:lnTo>
                    <a:pt x="1138" y="1324"/>
                  </a:lnTo>
                  <a:lnTo>
                    <a:pt x="1154" y="1324"/>
                  </a:lnTo>
                  <a:lnTo>
                    <a:pt x="1169" y="1324"/>
                  </a:lnTo>
                  <a:lnTo>
                    <a:pt x="1185" y="1324"/>
                  </a:lnTo>
                  <a:lnTo>
                    <a:pt x="1200" y="1324"/>
                  </a:lnTo>
                  <a:lnTo>
                    <a:pt x="1215" y="1324"/>
                  </a:lnTo>
                  <a:lnTo>
                    <a:pt x="1230" y="1324"/>
                  </a:lnTo>
                  <a:lnTo>
                    <a:pt x="1244" y="1324"/>
                  </a:lnTo>
                  <a:lnTo>
                    <a:pt x="1259" y="1324"/>
                  </a:lnTo>
                  <a:lnTo>
                    <a:pt x="1273" y="1324"/>
                  </a:lnTo>
                  <a:lnTo>
                    <a:pt x="1285" y="1324"/>
                  </a:lnTo>
                  <a:lnTo>
                    <a:pt x="1299" y="1324"/>
                  </a:lnTo>
                  <a:lnTo>
                    <a:pt x="1312" y="1324"/>
                  </a:lnTo>
                  <a:lnTo>
                    <a:pt x="1323" y="1324"/>
                  </a:lnTo>
                  <a:lnTo>
                    <a:pt x="1336" y="1324"/>
                  </a:lnTo>
                  <a:lnTo>
                    <a:pt x="1348" y="1324"/>
                  </a:lnTo>
                  <a:lnTo>
                    <a:pt x="1359" y="1324"/>
                  </a:lnTo>
                  <a:lnTo>
                    <a:pt x="1370" y="1324"/>
                  </a:lnTo>
                  <a:lnTo>
                    <a:pt x="1380" y="1324"/>
                  </a:lnTo>
                  <a:lnTo>
                    <a:pt x="1390" y="1324"/>
                  </a:lnTo>
                  <a:lnTo>
                    <a:pt x="1399" y="1324"/>
                  </a:lnTo>
                  <a:lnTo>
                    <a:pt x="1409" y="1324"/>
                  </a:lnTo>
                  <a:lnTo>
                    <a:pt x="1417" y="1324"/>
                  </a:lnTo>
                  <a:lnTo>
                    <a:pt x="1425" y="1324"/>
                  </a:lnTo>
                  <a:lnTo>
                    <a:pt x="1433" y="1324"/>
                  </a:lnTo>
                  <a:lnTo>
                    <a:pt x="1440" y="1324"/>
                  </a:lnTo>
                  <a:lnTo>
                    <a:pt x="1446" y="1324"/>
                  </a:lnTo>
                  <a:lnTo>
                    <a:pt x="1452" y="1324"/>
                  </a:lnTo>
                  <a:lnTo>
                    <a:pt x="1457" y="1324"/>
                  </a:lnTo>
                  <a:lnTo>
                    <a:pt x="1462" y="1324"/>
                  </a:lnTo>
                  <a:lnTo>
                    <a:pt x="1466" y="1324"/>
                  </a:lnTo>
                  <a:lnTo>
                    <a:pt x="1470" y="1324"/>
                  </a:lnTo>
                  <a:lnTo>
                    <a:pt x="1473" y="1324"/>
                  </a:lnTo>
                  <a:lnTo>
                    <a:pt x="1475" y="1324"/>
                  </a:lnTo>
                  <a:lnTo>
                    <a:pt x="1477" y="1324"/>
                  </a:lnTo>
                  <a:lnTo>
                    <a:pt x="1478" y="1324"/>
                  </a:lnTo>
                  <a:lnTo>
                    <a:pt x="1478" y="1324"/>
                  </a:lnTo>
                  <a:lnTo>
                    <a:pt x="1490" y="1324"/>
                  </a:lnTo>
                  <a:lnTo>
                    <a:pt x="1502" y="1323"/>
                  </a:lnTo>
                  <a:lnTo>
                    <a:pt x="1513" y="1322"/>
                  </a:lnTo>
                  <a:lnTo>
                    <a:pt x="1525" y="1321"/>
                  </a:lnTo>
                  <a:lnTo>
                    <a:pt x="1538" y="1319"/>
                  </a:lnTo>
                  <a:lnTo>
                    <a:pt x="1549" y="1317"/>
                  </a:lnTo>
                  <a:lnTo>
                    <a:pt x="1561" y="1314"/>
                  </a:lnTo>
                  <a:lnTo>
                    <a:pt x="1572" y="1312"/>
                  </a:lnTo>
                  <a:lnTo>
                    <a:pt x="1584" y="1308"/>
                  </a:lnTo>
                  <a:lnTo>
                    <a:pt x="1595" y="1305"/>
                  </a:lnTo>
                  <a:lnTo>
                    <a:pt x="1606" y="1300"/>
                  </a:lnTo>
                  <a:lnTo>
                    <a:pt x="1617" y="1295"/>
                  </a:lnTo>
                  <a:lnTo>
                    <a:pt x="1628" y="1291"/>
                  </a:lnTo>
                  <a:lnTo>
                    <a:pt x="1638" y="1286"/>
                  </a:lnTo>
                  <a:lnTo>
                    <a:pt x="1648" y="1280"/>
                  </a:lnTo>
                  <a:lnTo>
                    <a:pt x="1659" y="1275"/>
                  </a:lnTo>
                  <a:lnTo>
                    <a:pt x="1669" y="1269"/>
                  </a:lnTo>
                  <a:lnTo>
                    <a:pt x="1678" y="1262"/>
                  </a:lnTo>
                  <a:lnTo>
                    <a:pt x="1689" y="1255"/>
                  </a:lnTo>
                  <a:lnTo>
                    <a:pt x="1698" y="1248"/>
                  </a:lnTo>
                  <a:lnTo>
                    <a:pt x="1706" y="1241"/>
                  </a:lnTo>
                  <a:lnTo>
                    <a:pt x="1715" y="1233"/>
                  </a:lnTo>
                  <a:lnTo>
                    <a:pt x="1723" y="1225"/>
                  </a:lnTo>
                  <a:lnTo>
                    <a:pt x="1731" y="1217"/>
                  </a:lnTo>
                  <a:lnTo>
                    <a:pt x="1739" y="1208"/>
                  </a:lnTo>
                  <a:lnTo>
                    <a:pt x="1746" y="1199"/>
                  </a:lnTo>
                  <a:lnTo>
                    <a:pt x="1753" y="1190"/>
                  </a:lnTo>
                  <a:lnTo>
                    <a:pt x="1760" y="1180"/>
                  </a:lnTo>
                  <a:lnTo>
                    <a:pt x="1766" y="1171"/>
                  </a:lnTo>
                  <a:lnTo>
                    <a:pt x="1761" y="1171"/>
                  </a:lnTo>
                  <a:lnTo>
                    <a:pt x="1752" y="1171"/>
                  </a:lnTo>
                  <a:lnTo>
                    <a:pt x="1746" y="1171"/>
                  </a:lnTo>
                  <a:lnTo>
                    <a:pt x="1746" y="1171"/>
                  </a:lnTo>
                  <a:lnTo>
                    <a:pt x="1745" y="1171"/>
                  </a:lnTo>
                  <a:lnTo>
                    <a:pt x="1743" y="1171"/>
                  </a:lnTo>
                  <a:lnTo>
                    <a:pt x="1740" y="1171"/>
                  </a:lnTo>
                  <a:lnTo>
                    <a:pt x="1736" y="1171"/>
                  </a:lnTo>
                  <a:lnTo>
                    <a:pt x="1732" y="1171"/>
                  </a:lnTo>
                  <a:lnTo>
                    <a:pt x="1727" y="1171"/>
                  </a:lnTo>
                  <a:lnTo>
                    <a:pt x="1721" y="1171"/>
                  </a:lnTo>
                  <a:lnTo>
                    <a:pt x="1714" y="1171"/>
                  </a:lnTo>
                  <a:lnTo>
                    <a:pt x="1706" y="1171"/>
                  </a:lnTo>
                  <a:lnTo>
                    <a:pt x="1698" y="1171"/>
                  </a:lnTo>
                  <a:lnTo>
                    <a:pt x="1689" y="1171"/>
                  </a:lnTo>
                  <a:lnTo>
                    <a:pt x="1678" y="1171"/>
                  </a:lnTo>
                  <a:lnTo>
                    <a:pt x="1668" y="1171"/>
                  </a:lnTo>
                  <a:lnTo>
                    <a:pt x="1657" y="1171"/>
                  </a:lnTo>
                  <a:lnTo>
                    <a:pt x="1645" y="1171"/>
                  </a:lnTo>
                  <a:lnTo>
                    <a:pt x="1632" y="1171"/>
                  </a:lnTo>
                  <a:lnTo>
                    <a:pt x="1619" y="1171"/>
                  </a:lnTo>
                  <a:lnTo>
                    <a:pt x="1604" y="1171"/>
                  </a:lnTo>
                  <a:lnTo>
                    <a:pt x="1591" y="1171"/>
                  </a:lnTo>
                  <a:lnTo>
                    <a:pt x="1575" y="1171"/>
                  </a:lnTo>
                  <a:lnTo>
                    <a:pt x="1560" y="1171"/>
                  </a:lnTo>
                  <a:lnTo>
                    <a:pt x="1542" y="1171"/>
                  </a:lnTo>
                  <a:lnTo>
                    <a:pt x="1525" y="1171"/>
                  </a:lnTo>
                  <a:lnTo>
                    <a:pt x="1508" y="1171"/>
                  </a:lnTo>
                  <a:lnTo>
                    <a:pt x="1489" y="1171"/>
                  </a:lnTo>
                  <a:lnTo>
                    <a:pt x="1470" y="1171"/>
                  </a:lnTo>
                  <a:lnTo>
                    <a:pt x="1450" y="1171"/>
                  </a:lnTo>
                  <a:lnTo>
                    <a:pt x="1431" y="1171"/>
                  </a:lnTo>
                  <a:lnTo>
                    <a:pt x="1409" y="1171"/>
                  </a:lnTo>
                  <a:lnTo>
                    <a:pt x="1388" y="1171"/>
                  </a:lnTo>
                  <a:lnTo>
                    <a:pt x="1366" y="1171"/>
                  </a:lnTo>
                  <a:lnTo>
                    <a:pt x="1343" y="1171"/>
                  </a:lnTo>
                  <a:lnTo>
                    <a:pt x="1343" y="1171"/>
                  </a:lnTo>
                  <a:lnTo>
                    <a:pt x="1320" y="1170"/>
                  </a:lnTo>
                  <a:lnTo>
                    <a:pt x="1297" y="1170"/>
                  </a:lnTo>
                  <a:lnTo>
                    <a:pt x="1276" y="1169"/>
                  </a:lnTo>
                  <a:lnTo>
                    <a:pt x="1257" y="1169"/>
                  </a:lnTo>
                  <a:lnTo>
                    <a:pt x="1239" y="1168"/>
                  </a:lnTo>
                  <a:lnTo>
                    <a:pt x="1222" y="1165"/>
                  </a:lnTo>
                  <a:lnTo>
                    <a:pt x="1206" y="1164"/>
                  </a:lnTo>
                  <a:lnTo>
                    <a:pt x="1192" y="1162"/>
                  </a:lnTo>
                  <a:lnTo>
                    <a:pt x="1178" y="1160"/>
                  </a:lnTo>
                  <a:lnTo>
                    <a:pt x="1166" y="1157"/>
                  </a:lnTo>
                  <a:lnTo>
                    <a:pt x="1155" y="1155"/>
                  </a:lnTo>
                  <a:lnTo>
                    <a:pt x="1144" y="1153"/>
                  </a:lnTo>
                  <a:lnTo>
                    <a:pt x="1135" y="1149"/>
                  </a:lnTo>
                  <a:lnTo>
                    <a:pt x="1125" y="1147"/>
                  </a:lnTo>
                  <a:lnTo>
                    <a:pt x="1117" y="1143"/>
                  </a:lnTo>
                  <a:lnTo>
                    <a:pt x="1109" y="1140"/>
                  </a:lnTo>
                  <a:lnTo>
                    <a:pt x="1101" y="1137"/>
                  </a:lnTo>
                  <a:lnTo>
                    <a:pt x="1095" y="1133"/>
                  </a:lnTo>
                  <a:lnTo>
                    <a:pt x="1089" y="1130"/>
                  </a:lnTo>
                  <a:lnTo>
                    <a:pt x="1083" y="1126"/>
                  </a:lnTo>
                  <a:lnTo>
                    <a:pt x="1076" y="1122"/>
                  </a:lnTo>
                  <a:lnTo>
                    <a:pt x="1071" y="1118"/>
                  </a:lnTo>
                  <a:lnTo>
                    <a:pt x="1066" y="1115"/>
                  </a:lnTo>
                  <a:lnTo>
                    <a:pt x="1060" y="1110"/>
                  </a:lnTo>
                  <a:lnTo>
                    <a:pt x="1054" y="1107"/>
                  </a:lnTo>
                  <a:lnTo>
                    <a:pt x="1048" y="1102"/>
                  </a:lnTo>
                  <a:lnTo>
                    <a:pt x="1042" y="1097"/>
                  </a:lnTo>
                  <a:lnTo>
                    <a:pt x="1037" y="1094"/>
                  </a:lnTo>
                  <a:lnTo>
                    <a:pt x="1037" y="1094"/>
                  </a:lnTo>
                  <a:lnTo>
                    <a:pt x="1031" y="1089"/>
                  </a:lnTo>
                  <a:lnTo>
                    <a:pt x="1025" y="1085"/>
                  </a:lnTo>
                  <a:lnTo>
                    <a:pt x="1019" y="1080"/>
                  </a:lnTo>
                  <a:lnTo>
                    <a:pt x="1014" y="1074"/>
                  </a:lnTo>
                  <a:lnTo>
                    <a:pt x="1008" y="1069"/>
                  </a:lnTo>
                  <a:lnTo>
                    <a:pt x="1003" y="1062"/>
                  </a:lnTo>
                  <a:lnTo>
                    <a:pt x="998" y="1055"/>
                  </a:lnTo>
                  <a:lnTo>
                    <a:pt x="993" y="1048"/>
                  </a:lnTo>
                  <a:lnTo>
                    <a:pt x="988" y="1040"/>
                  </a:lnTo>
                  <a:lnTo>
                    <a:pt x="984" y="1032"/>
                  </a:lnTo>
                  <a:lnTo>
                    <a:pt x="979" y="1023"/>
                  </a:lnTo>
                  <a:lnTo>
                    <a:pt x="975" y="1013"/>
                  </a:lnTo>
                  <a:lnTo>
                    <a:pt x="971" y="1004"/>
                  </a:lnTo>
                  <a:lnTo>
                    <a:pt x="968" y="994"/>
                  </a:lnTo>
                  <a:lnTo>
                    <a:pt x="964" y="983"/>
                  </a:lnTo>
                  <a:lnTo>
                    <a:pt x="962" y="973"/>
                  </a:lnTo>
                  <a:lnTo>
                    <a:pt x="960" y="961"/>
                  </a:lnTo>
                  <a:lnTo>
                    <a:pt x="957" y="950"/>
                  </a:lnTo>
                  <a:lnTo>
                    <a:pt x="956" y="938"/>
                  </a:lnTo>
                  <a:lnTo>
                    <a:pt x="955" y="926"/>
                  </a:lnTo>
                  <a:lnTo>
                    <a:pt x="955" y="913"/>
                  </a:lnTo>
                  <a:lnTo>
                    <a:pt x="955" y="900"/>
                  </a:lnTo>
                  <a:lnTo>
                    <a:pt x="956" y="888"/>
                  </a:lnTo>
                  <a:lnTo>
                    <a:pt x="957" y="874"/>
                  </a:lnTo>
                  <a:lnTo>
                    <a:pt x="960" y="860"/>
                  </a:lnTo>
                  <a:lnTo>
                    <a:pt x="962" y="846"/>
                  </a:lnTo>
                  <a:lnTo>
                    <a:pt x="965" y="831"/>
                  </a:lnTo>
                  <a:lnTo>
                    <a:pt x="969" y="816"/>
                  </a:lnTo>
                  <a:lnTo>
                    <a:pt x="973" y="801"/>
                  </a:lnTo>
                  <a:lnTo>
                    <a:pt x="979" y="786"/>
                  </a:lnTo>
                  <a:lnTo>
                    <a:pt x="985" y="771"/>
                  </a:lnTo>
                  <a:lnTo>
                    <a:pt x="993" y="756"/>
                  </a:lnTo>
                  <a:lnTo>
                    <a:pt x="1001" y="744"/>
                  </a:lnTo>
                  <a:lnTo>
                    <a:pt x="1009" y="731"/>
                  </a:lnTo>
                  <a:lnTo>
                    <a:pt x="1019" y="720"/>
                  </a:lnTo>
                  <a:lnTo>
                    <a:pt x="1029" y="709"/>
                  </a:lnTo>
                  <a:lnTo>
                    <a:pt x="1039" y="700"/>
                  </a:lnTo>
                  <a:lnTo>
                    <a:pt x="1051" y="691"/>
                  </a:lnTo>
                  <a:lnTo>
                    <a:pt x="1062" y="684"/>
                  </a:lnTo>
                  <a:lnTo>
                    <a:pt x="1074" y="676"/>
                  </a:lnTo>
                  <a:lnTo>
                    <a:pt x="1085" y="670"/>
                  </a:lnTo>
                  <a:lnTo>
                    <a:pt x="1097" y="664"/>
                  </a:lnTo>
                  <a:lnTo>
                    <a:pt x="1108" y="659"/>
                  </a:lnTo>
                  <a:lnTo>
                    <a:pt x="1120" y="654"/>
                  </a:lnTo>
                  <a:lnTo>
                    <a:pt x="1131" y="650"/>
                  </a:lnTo>
                  <a:lnTo>
                    <a:pt x="1143" y="647"/>
                  </a:lnTo>
                  <a:lnTo>
                    <a:pt x="1153" y="644"/>
                  </a:lnTo>
                  <a:lnTo>
                    <a:pt x="1163" y="641"/>
                  </a:lnTo>
                  <a:lnTo>
                    <a:pt x="1174" y="639"/>
                  </a:lnTo>
                  <a:lnTo>
                    <a:pt x="1183" y="638"/>
                  </a:lnTo>
                  <a:lnTo>
                    <a:pt x="1191" y="637"/>
                  </a:lnTo>
                  <a:lnTo>
                    <a:pt x="1199" y="636"/>
                  </a:lnTo>
                  <a:lnTo>
                    <a:pt x="1207" y="634"/>
                  </a:lnTo>
                  <a:lnTo>
                    <a:pt x="1213" y="634"/>
                  </a:lnTo>
                  <a:lnTo>
                    <a:pt x="1219" y="633"/>
                  </a:lnTo>
                  <a:lnTo>
                    <a:pt x="1222" y="633"/>
                  </a:lnTo>
                  <a:lnTo>
                    <a:pt x="1226" y="633"/>
                  </a:lnTo>
                  <a:lnTo>
                    <a:pt x="1228" y="633"/>
                  </a:lnTo>
                  <a:lnTo>
                    <a:pt x="1228" y="633"/>
                  </a:lnTo>
                  <a:lnTo>
                    <a:pt x="1231" y="633"/>
                  </a:lnTo>
                  <a:lnTo>
                    <a:pt x="1238" y="633"/>
                  </a:lnTo>
                  <a:lnTo>
                    <a:pt x="1249" y="633"/>
                  </a:lnTo>
                  <a:lnTo>
                    <a:pt x="1262" y="633"/>
                  </a:lnTo>
                  <a:lnTo>
                    <a:pt x="1279" y="633"/>
                  </a:lnTo>
                  <a:lnTo>
                    <a:pt x="1296" y="633"/>
                  </a:lnTo>
                  <a:lnTo>
                    <a:pt x="1315" y="633"/>
                  </a:lnTo>
                  <a:lnTo>
                    <a:pt x="1334" y="633"/>
                  </a:lnTo>
                  <a:lnTo>
                    <a:pt x="1352" y="633"/>
                  </a:lnTo>
                  <a:lnTo>
                    <a:pt x="1371" y="633"/>
                  </a:lnTo>
                  <a:lnTo>
                    <a:pt x="1387" y="633"/>
                  </a:lnTo>
                  <a:lnTo>
                    <a:pt x="1401" y="633"/>
                  </a:lnTo>
                  <a:lnTo>
                    <a:pt x="1411" y="633"/>
                  </a:lnTo>
                  <a:lnTo>
                    <a:pt x="1418" y="633"/>
                  </a:lnTo>
                  <a:lnTo>
                    <a:pt x="1420" y="633"/>
                  </a:lnTo>
                  <a:lnTo>
                    <a:pt x="1420" y="627"/>
                  </a:lnTo>
                  <a:lnTo>
                    <a:pt x="1420" y="614"/>
                  </a:lnTo>
                  <a:lnTo>
                    <a:pt x="1420" y="595"/>
                  </a:lnTo>
                  <a:lnTo>
                    <a:pt x="1420" y="574"/>
                  </a:lnTo>
                  <a:lnTo>
                    <a:pt x="1420" y="556"/>
                  </a:lnTo>
                  <a:lnTo>
                    <a:pt x="1420" y="542"/>
                  </a:lnTo>
                  <a:lnTo>
                    <a:pt x="1420" y="538"/>
                  </a:lnTo>
                  <a:lnTo>
                    <a:pt x="1420" y="538"/>
                  </a:lnTo>
                  <a:lnTo>
                    <a:pt x="1418" y="538"/>
                  </a:lnTo>
                  <a:lnTo>
                    <a:pt x="1416" y="538"/>
                  </a:lnTo>
                  <a:lnTo>
                    <a:pt x="1411" y="538"/>
                  </a:lnTo>
                  <a:lnTo>
                    <a:pt x="1405" y="538"/>
                  </a:lnTo>
                  <a:lnTo>
                    <a:pt x="1397" y="538"/>
                  </a:lnTo>
                  <a:lnTo>
                    <a:pt x="1388" y="538"/>
                  </a:lnTo>
                  <a:lnTo>
                    <a:pt x="1376" y="538"/>
                  </a:lnTo>
                  <a:lnTo>
                    <a:pt x="1363" y="538"/>
                  </a:lnTo>
                  <a:lnTo>
                    <a:pt x="1347" y="538"/>
                  </a:lnTo>
                  <a:lnTo>
                    <a:pt x="1328" y="538"/>
                  </a:lnTo>
                  <a:lnTo>
                    <a:pt x="1307" y="538"/>
                  </a:lnTo>
                  <a:lnTo>
                    <a:pt x="1284" y="538"/>
                  </a:lnTo>
                  <a:lnTo>
                    <a:pt x="1258" y="538"/>
                  </a:lnTo>
                  <a:lnTo>
                    <a:pt x="1228" y="538"/>
                  </a:lnTo>
                  <a:lnTo>
                    <a:pt x="1209" y="538"/>
                  </a:lnTo>
                  <a:lnTo>
                    <a:pt x="1191" y="539"/>
                  </a:lnTo>
                  <a:lnTo>
                    <a:pt x="1174" y="541"/>
                  </a:lnTo>
                  <a:lnTo>
                    <a:pt x="1157" y="545"/>
                  </a:lnTo>
                  <a:lnTo>
                    <a:pt x="1140" y="548"/>
                  </a:lnTo>
                  <a:lnTo>
                    <a:pt x="1124" y="553"/>
                  </a:lnTo>
                  <a:lnTo>
                    <a:pt x="1109" y="557"/>
                  </a:lnTo>
                  <a:lnTo>
                    <a:pt x="1094" y="562"/>
                  </a:lnTo>
                  <a:lnTo>
                    <a:pt x="1082" y="568"/>
                  </a:lnTo>
                  <a:lnTo>
                    <a:pt x="1069" y="572"/>
                  </a:lnTo>
                  <a:lnTo>
                    <a:pt x="1057" y="578"/>
                  </a:lnTo>
                  <a:lnTo>
                    <a:pt x="1046" y="584"/>
                  </a:lnTo>
                  <a:lnTo>
                    <a:pt x="1037" y="589"/>
                  </a:lnTo>
                  <a:lnTo>
                    <a:pt x="1028" y="594"/>
                  </a:lnTo>
                  <a:lnTo>
                    <a:pt x="1021" y="599"/>
                  </a:lnTo>
                  <a:lnTo>
                    <a:pt x="1014" y="603"/>
                  </a:lnTo>
                  <a:lnTo>
                    <a:pt x="1008" y="607"/>
                  </a:lnTo>
                  <a:lnTo>
                    <a:pt x="1003" y="609"/>
                  </a:lnTo>
                  <a:lnTo>
                    <a:pt x="1001" y="611"/>
                  </a:lnTo>
                  <a:lnTo>
                    <a:pt x="999" y="614"/>
                  </a:lnTo>
                  <a:lnTo>
                    <a:pt x="998" y="614"/>
                  </a:lnTo>
                  <a:lnTo>
                    <a:pt x="1007" y="602"/>
                  </a:lnTo>
                  <a:lnTo>
                    <a:pt x="1015" y="591"/>
                  </a:lnTo>
                  <a:lnTo>
                    <a:pt x="1025" y="580"/>
                  </a:lnTo>
                  <a:lnTo>
                    <a:pt x="1034" y="571"/>
                  </a:lnTo>
                  <a:lnTo>
                    <a:pt x="1045" y="562"/>
                  </a:lnTo>
                  <a:lnTo>
                    <a:pt x="1056" y="553"/>
                  </a:lnTo>
                  <a:lnTo>
                    <a:pt x="1068" y="546"/>
                  </a:lnTo>
                  <a:lnTo>
                    <a:pt x="1079" y="538"/>
                  </a:lnTo>
                  <a:lnTo>
                    <a:pt x="1091" y="531"/>
                  </a:lnTo>
                  <a:lnTo>
                    <a:pt x="1104" y="525"/>
                  </a:lnTo>
                  <a:lnTo>
                    <a:pt x="1116" y="518"/>
                  </a:lnTo>
                  <a:lnTo>
                    <a:pt x="1129" y="513"/>
                  </a:lnTo>
                  <a:lnTo>
                    <a:pt x="1142" y="508"/>
                  </a:lnTo>
                  <a:lnTo>
                    <a:pt x="1154" y="503"/>
                  </a:lnTo>
                  <a:lnTo>
                    <a:pt x="1168" y="500"/>
                  </a:lnTo>
                  <a:lnTo>
                    <a:pt x="1181" y="496"/>
                  </a:lnTo>
                  <a:lnTo>
                    <a:pt x="1193" y="493"/>
                  </a:lnTo>
                  <a:lnTo>
                    <a:pt x="1207" y="489"/>
                  </a:lnTo>
                  <a:lnTo>
                    <a:pt x="1220" y="487"/>
                  </a:lnTo>
                  <a:lnTo>
                    <a:pt x="1234" y="485"/>
                  </a:lnTo>
                  <a:lnTo>
                    <a:pt x="1246" y="482"/>
                  </a:lnTo>
                  <a:lnTo>
                    <a:pt x="1259" y="481"/>
                  </a:lnTo>
                  <a:lnTo>
                    <a:pt x="1272" y="480"/>
                  </a:lnTo>
                  <a:lnTo>
                    <a:pt x="1283" y="479"/>
                  </a:lnTo>
                  <a:lnTo>
                    <a:pt x="1296" y="478"/>
                  </a:lnTo>
                  <a:lnTo>
                    <a:pt x="1307" y="477"/>
                  </a:lnTo>
                  <a:lnTo>
                    <a:pt x="1319" y="477"/>
                  </a:lnTo>
                  <a:lnTo>
                    <a:pt x="1329" y="477"/>
                  </a:lnTo>
                  <a:lnTo>
                    <a:pt x="1340" y="475"/>
                  </a:lnTo>
                  <a:lnTo>
                    <a:pt x="1350" y="475"/>
                  </a:lnTo>
                  <a:lnTo>
                    <a:pt x="1359" y="475"/>
                  </a:lnTo>
                  <a:lnTo>
                    <a:pt x="1368" y="477"/>
                  </a:lnTo>
                  <a:lnTo>
                    <a:pt x="1376" y="477"/>
                  </a:lnTo>
                  <a:lnTo>
                    <a:pt x="1385" y="477"/>
                  </a:lnTo>
                  <a:lnTo>
                    <a:pt x="1391" y="477"/>
                  </a:lnTo>
                  <a:lnTo>
                    <a:pt x="1398" y="478"/>
                  </a:lnTo>
                  <a:lnTo>
                    <a:pt x="1404" y="478"/>
                  </a:lnTo>
                  <a:lnTo>
                    <a:pt x="1409" y="478"/>
                  </a:lnTo>
                  <a:lnTo>
                    <a:pt x="1413" y="479"/>
                  </a:lnTo>
                  <a:lnTo>
                    <a:pt x="1416" y="479"/>
                  </a:lnTo>
                  <a:lnTo>
                    <a:pt x="1418" y="479"/>
                  </a:lnTo>
                  <a:lnTo>
                    <a:pt x="1420" y="479"/>
                  </a:lnTo>
                  <a:lnTo>
                    <a:pt x="1420" y="480"/>
                  </a:lnTo>
                  <a:lnTo>
                    <a:pt x="1419" y="474"/>
                  </a:lnTo>
                  <a:lnTo>
                    <a:pt x="1417" y="460"/>
                  </a:lnTo>
                  <a:lnTo>
                    <a:pt x="1413" y="442"/>
                  </a:lnTo>
                  <a:lnTo>
                    <a:pt x="1409" y="421"/>
                  </a:lnTo>
                  <a:lnTo>
                    <a:pt x="1405" y="403"/>
                  </a:lnTo>
                  <a:lnTo>
                    <a:pt x="1402" y="389"/>
                  </a:lnTo>
                  <a:lnTo>
                    <a:pt x="1401" y="383"/>
                  </a:lnTo>
                  <a:lnTo>
                    <a:pt x="1381" y="382"/>
                  </a:lnTo>
                  <a:lnTo>
                    <a:pt x="1361" y="381"/>
                  </a:lnTo>
                  <a:lnTo>
                    <a:pt x="1343" y="381"/>
                  </a:lnTo>
                  <a:lnTo>
                    <a:pt x="1323" y="382"/>
                  </a:lnTo>
                  <a:lnTo>
                    <a:pt x="1306" y="383"/>
                  </a:lnTo>
                  <a:lnTo>
                    <a:pt x="1289" y="384"/>
                  </a:lnTo>
                  <a:lnTo>
                    <a:pt x="1272" y="387"/>
                  </a:lnTo>
                  <a:lnTo>
                    <a:pt x="1256" y="389"/>
                  </a:lnTo>
                  <a:lnTo>
                    <a:pt x="1239" y="391"/>
                  </a:lnTo>
                  <a:lnTo>
                    <a:pt x="1224" y="395"/>
                  </a:lnTo>
                  <a:lnTo>
                    <a:pt x="1209" y="398"/>
                  </a:lnTo>
                  <a:lnTo>
                    <a:pt x="1195" y="403"/>
                  </a:lnTo>
                  <a:lnTo>
                    <a:pt x="1181" y="406"/>
                  </a:lnTo>
                  <a:lnTo>
                    <a:pt x="1168" y="411"/>
                  </a:lnTo>
                  <a:lnTo>
                    <a:pt x="1155" y="416"/>
                  </a:lnTo>
                  <a:lnTo>
                    <a:pt x="1144" y="420"/>
                  </a:lnTo>
                  <a:lnTo>
                    <a:pt x="1132" y="425"/>
                  </a:lnTo>
                  <a:lnTo>
                    <a:pt x="1122" y="429"/>
                  </a:lnTo>
                  <a:lnTo>
                    <a:pt x="1112" y="434"/>
                  </a:lnTo>
                  <a:lnTo>
                    <a:pt x="1102" y="439"/>
                  </a:lnTo>
                  <a:lnTo>
                    <a:pt x="1093" y="443"/>
                  </a:lnTo>
                  <a:lnTo>
                    <a:pt x="1085" y="448"/>
                  </a:lnTo>
                  <a:lnTo>
                    <a:pt x="1077" y="451"/>
                  </a:lnTo>
                  <a:lnTo>
                    <a:pt x="1070" y="456"/>
                  </a:lnTo>
                  <a:lnTo>
                    <a:pt x="1064" y="459"/>
                  </a:lnTo>
                  <a:lnTo>
                    <a:pt x="1059" y="464"/>
                  </a:lnTo>
                  <a:lnTo>
                    <a:pt x="1053" y="467"/>
                  </a:lnTo>
                  <a:lnTo>
                    <a:pt x="1049" y="470"/>
                  </a:lnTo>
                  <a:lnTo>
                    <a:pt x="1045" y="473"/>
                  </a:lnTo>
                  <a:lnTo>
                    <a:pt x="1042" y="475"/>
                  </a:lnTo>
                  <a:lnTo>
                    <a:pt x="1040" y="477"/>
                  </a:lnTo>
                  <a:lnTo>
                    <a:pt x="1038" y="479"/>
                  </a:lnTo>
                  <a:lnTo>
                    <a:pt x="1037" y="479"/>
                  </a:lnTo>
                  <a:lnTo>
                    <a:pt x="1037" y="480"/>
                  </a:lnTo>
                  <a:lnTo>
                    <a:pt x="1042" y="470"/>
                  </a:lnTo>
                  <a:lnTo>
                    <a:pt x="1049" y="459"/>
                  </a:lnTo>
                  <a:lnTo>
                    <a:pt x="1057" y="449"/>
                  </a:lnTo>
                  <a:lnTo>
                    <a:pt x="1066" y="440"/>
                  </a:lnTo>
                  <a:lnTo>
                    <a:pt x="1076" y="431"/>
                  </a:lnTo>
                  <a:lnTo>
                    <a:pt x="1086" y="422"/>
                  </a:lnTo>
                  <a:lnTo>
                    <a:pt x="1097" y="414"/>
                  </a:lnTo>
                  <a:lnTo>
                    <a:pt x="1109" y="406"/>
                  </a:lnTo>
                  <a:lnTo>
                    <a:pt x="1121" y="398"/>
                  </a:lnTo>
                  <a:lnTo>
                    <a:pt x="1133" y="390"/>
                  </a:lnTo>
                  <a:lnTo>
                    <a:pt x="1147" y="383"/>
                  </a:lnTo>
                  <a:lnTo>
                    <a:pt x="1160" y="376"/>
                  </a:lnTo>
                  <a:lnTo>
                    <a:pt x="1174" y="371"/>
                  </a:lnTo>
                  <a:lnTo>
                    <a:pt x="1188" y="364"/>
                  </a:lnTo>
                  <a:lnTo>
                    <a:pt x="1201" y="358"/>
                  </a:lnTo>
                  <a:lnTo>
                    <a:pt x="1214" y="352"/>
                  </a:lnTo>
                  <a:lnTo>
                    <a:pt x="1228" y="348"/>
                  </a:lnTo>
                  <a:lnTo>
                    <a:pt x="1242" y="342"/>
                  </a:lnTo>
                  <a:lnTo>
                    <a:pt x="1254" y="337"/>
                  </a:lnTo>
                  <a:lnTo>
                    <a:pt x="1267" y="334"/>
                  </a:lnTo>
                  <a:lnTo>
                    <a:pt x="1280" y="329"/>
                  </a:lnTo>
                  <a:lnTo>
                    <a:pt x="1291" y="326"/>
                  </a:lnTo>
                  <a:lnTo>
                    <a:pt x="1302" y="322"/>
                  </a:lnTo>
                  <a:lnTo>
                    <a:pt x="1313" y="320"/>
                  </a:lnTo>
                  <a:lnTo>
                    <a:pt x="1322" y="316"/>
                  </a:lnTo>
                  <a:lnTo>
                    <a:pt x="1332" y="314"/>
                  </a:lnTo>
                  <a:lnTo>
                    <a:pt x="1340" y="312"/>
                  </a:lnTo>
                  <a:lnTo>
                    <a:pt x="1347" y="311"/>
                  </a:lnTo>
                  <a:lnTo>
                    <a:pt x="1352" y="310"/>
                  </a:lnTo>
                  <a:lnTo>
                    <a:pt x="1357" y="308"/>
                  </a:lnTo>
                  <a:lnTo>
                    <a:pt x="1360" y="307"/>
                  </a:lnTo>
                  <a:lnTo>
                    <a:pt x="1363" y="307"/>
                  </a:lnTo>
                  <a:lnTo>
                    <a:pt x="1363" y="307"/>
                  </a:lnTo>
                  <a:lnTo>
                    <a:pt x="1360" y="302"/>
                  </a:lnTo>
                  <a:lnTo>
                    <a:pt x="1353" y="287"/>
                  </a:lnTo>
                  <a:lnTo>
                    <a:pt x="1343" y="268"/>
                  </a:lnTo>
                  <a:lnTo>
                    <a:pt x="1334" y="250"/>
                  </a:lnTo>
                  <a:lnTo>
                    <a:pt x="1327" y="236"/>
                  </a:lnTo>
                  <a:lnTo>
                    <a:pt x="1325" y="230"/>
                  </a:lnTo>
                  <a:lnTo>
                    <a:pt x="1304" y="235"/>
                  </a:lnTo>
                  <a:lnTo>
                    <a:pt x="1284" y="239"/>
                  </a:lnTo>
                  <a:lnTo>
                    <a:pt x="1266" y="244"/>
                  </a:lnTo>
                  <a:lnTo>
                    <a:pt x="1247" y="250"/>
                  </a:lnTo>
                  <a:lnTo>
                    <a:pt x="1229" y="255"/>
                  </a:lnTo>
                  <a:lnTo>
                    <a:pt x="1212" y="261"/>
                  </a:lnTo>
                  <a:lnTo>
                    <a:pt x="1196" y="267"/>
                  </a:lnTo>
                  <a:lnTo>
                    <a:pt x="1180" y="274"/>
                  </a:lnTo>
                  <a:lnTo>
                    <a:pt x="1165" y="280"/>
                  </a:lnTo>
                  <a:lnTo>
                    <a:pt x="1150" y="287"/>
                  </a:lnTo>
                  <a:lnTo>
                    <a:pt x="1136" y="292"/>
                  </a:lnTo>
                  <a:lnTo>
                    <a:pt x="1123" y="299"/>
                  </a:lnTo>
                  <a:lnTo>
                    <a:pt x="1110" y="305"/>
                  </a:lnTo>
                  <a:lnTo>
                    <a:pt x="1099" y="312"/>
                  </a:lnTo>
                  <a:lnTo>
                    <a:pt x="1087" y="318"/>
                  </a:lnTo>
                  <a:lnTo>
                    <a:pt x="1078" y="323"/>
                  </a:lnTo>
                  <a:lnTo>
                    <a:pt x="1068" y="329"/>
                  </a:lnTo>
                  <a:lnTo>
                    <a:pt x="1060" y="335"/>
                  </a:lnTo>
                  <a:lnTo>
                    <a:pt x="1052" y="340"/>
                  </a:lnTo>
                  <a:lnTo>
                    <a:pt x="1045" y="344"/>
                  </a:lnTo>
                  <a:lnTo>
                    <a:pt x="1038" y="349"/>
                  </a:lnTo>
                  <a:lnTo>
                    <a:pt x="1033" y="352"/>
                  </a:lnTo>
                  <a:lnTo>
                    <a:pt x="1029" y="356"/>
                  </a:lnTo>
                  <a:lnTo>
                    <a:pt x="1024" y="359"/>
                  </a:lnTo>
                  <a:lnTo>
                    <a:pt x="1022" y="361"/>
                  </a:lnTo>
                  <a:lnTo>
                    <a:pt x="1019" y="363"/>
                  </a:lnTo>
                  <a:lnTo>
                    <a:pt x="1018" y="364"/>
                  </a:lnTo>
                  <a:lnTo>
                    <a:pt x="1017" y="365"/>
                  </a:lnTo>
                  <a:lnTo>
                    <a:pt x="1024" y="352"/>
                  </a:lnTo>
                  <a:lnTo>
                    <a:pt x="1032" y="340"/>
                  </a:lnTo>
                  <a:lnTo>
                    <a:pt x="1040" y="328"/>
                  </a:lnTo>
                  <a:lnTo>
                    <a:pt x="1049" y="316"/>
                  </a:lnTo>
                  <a:lnTo>
                    <a:pt x="1059" y="305"/>
                  </a:lnTo>
                  <a:lnTo>
                    <a:pt x="1070" y="293"/>
                  </a:lnTo>
                  <a:lnTo>
                    <a:pt x="1080" y="283"/>
                  </a:lnTo>
                  <a:lnTo>
                    <a:pt x="1092" y="272"/>
                  </a:lnTo>
                  <a:lnTo>
                    <a:pt x="1104" y="261"/>
                  </a:lnTo>
                  <a:lnTo>
                    <a:pt x="1115" y="252"/>
                  </a:lnTo>
                  <a:lnTo>
                    <a:pt x="1128" y="242"/>
                  </a:lnTo>
                  <a:lnTo>
                    <a:pt x="1139" y="232"/>
                  </a:lnTo>
                  <a:lnTo>
                    <a:pt x="1152" y="224"/>
                  </a:lnTo>
                  <a:lnTo>
                    <a:pt x="1163" y="215"/>
                  </a:lnTo>
                  <a:lnTo>
                    <a:pt x="1175" y="207"/>
                  </a:lnTo>
                  <a:lnTo>
                    <a:pt x="1186" y="200"/>
                  </a:lnTo>
                  <a:lnTo>
                    <a:pt x="1198" y="193"/>
                  </a:lnTo>
                  <a:lnTo>
                    <a:pt x="1208" y="186"/>
                  </a:lnTo>
                  <a:lnTo>
                    <a:pt x="1219" y="181"/>
                  </a:lnTo>
                  <a:lnTo>
                    <a:pt x="1228" y="175"/>
                  </a:lnTo>
                  <a:lnTo>
                    <a:pt x="1236" y="170"/>
                  </a:lnTo>
                  <a:lnTo>
                    <a:pt x="1244" y="166"/>
                  </a:lnTo>
                  <a:lnTo>
                    <a:pt x="1251" y="162"/>
                  </a:lnTo>
                  <a:lnTo>
                    <a:pt x="1256" y="159"/>
                  </a:lnTo>
                  <a:lnTo>
                    <a:pt x="1260" y="156"/>
                  </a:lnTo>
                  <a:lnTo>
                    <a:pt x="1264" y="154"/>
                  </a:lnTo>
                  <a:lnTo>
                    <a:pt x="1266" y="153"/>
                  </a:lnTo>
                  <a:lnTo>
                    <a:pt x="1267" y="153"/>
                  </a:lnTo>
                  <a:lnTo>
                    <a:pt x="1262" y="149"/>
                  </a:lnTo>
                  <a:lnTo>
                    <a:pt x="1252" y="141"/>
                  </a:lnTo>
                  <a:lnTo>
                    <a:pt x="1237" y="130"/>
                  </a:lnTo>
                  <a:lnTo>
                    <a:pt x="1220" y="118"/>
                  </a:lnTo>
                  <a:lnTo>
                    <a:pt x="1205" y="107"/>
                  </a:lnTo>
                  <a:lnTo>
                    <a:pt x="1195" y="99"/>
                  </a:lnTo>
                  <a:lnTo>
                    <a:pt x="1190" y="95"/>
                  </a:lnTo>
                  <a:lnTo>
                    <a:pt x="1185" y="99"/>
                  </a:lnTo>
                  <a:lnTo>
                    <a:pt x="1178" y="103"/>
                  </a:lnTo>
                  <a:lnTo>
                    <a:pt x="1170" y="108"/>
                  </a:lnTo>
                  <a:lnTo>
                    <a:pt x="1161" y="115"/>
                  </a:lnTo>
                  <a:lnTo>
                    <a:pt x="1152" y="123"/>
                  </a:lnTo>
                  <a:lnTo>
                    <a:pt x="1140" y="131"/>
                  </a:lnTo>
                  <a:lnTo>
                    <a:pt x="1129" y="140"/>
                  </a:lnTo>
                  <a:lnTo>
                    <a:pt x="1117" y="151"/>
                  </a:lnTo>
                  <a:lnTo>
                    <a:pt x="1105" y="161"/>
                  </a:lnTo>
                  <a:lnTo>
                    <a:pt x="1092" y="171"/>
                  </a:lnTo>
                  <a:lnTo>
                    <a:pt x="1079" y="182"/>
                  </a:lnTo>
                  <a:lnTo>
                    <a:pt x="1067" y="193"/>
                  </a:lnTo>
                  <a:lnTo>
                    <a:pt x="1054" y="204"/>
                  </a:lnTo>
                  <a:lnTo>
                    <a:pt x="1041" y="215"/>
                  </a:lnTo>
                  <a:lnTo>
                    <a:pt x="1030" y="225"/>
                  </a:lnTo>
                  <a:lnTo>
                    <a:pt x="1018" y="236"/>
                  </a:lnTo>
                  <a:lnTo>
                    <a:pt x="1008" y="245"/>
                  </a:lnTo>
                  <a:lnTo>
                    <a:pt x="998" y="254"/>
                  </a:lnTo>
                  <a:lnTo>
                    <a:pt x="988" y="262"/>
                  </a:lnTo>
                  <a:lnTo>
                    <a:pt x="980" y="269"/>
                  </a:lnTo>
                  <a:lnTo>
                    <a:pt x="973" y="275"/>
                  </a:lnTo>
                  <a:lnTo>
                    <a:pt x="968" y="281"/>
                  </a:lnTo>
                  <a:lnTo>
                    <a:pt x="963" y="284"/>
                  </a:lnTo>
                  <a:lnTo>
                    <a:pt x="961" y="287"/>
                  </a:lnTo>
                  <a:lnTo>
                    <a:pt x="960" y="288"/>
                  </a:lnTo>
                  <a:lnTo>
                    <a:pt x="963" y="280"/>
                  </a:lnTo>
                  <a:lnTo>
                    <a:pt x="968" y="270"/>
                  </a:lnTo>
                  <a:lnTo>
                    <a:pt x="972" y="260"/>
                  </a:lnTo>
                  <a:lnTo>
                    <a:pt x="979" y="249"/>
                  </a:lnTo>
                  <a:lnTo>
                    <a:pt x="986" y="237"/>
                  </a:lnTo>
                  <a:lnTo>
                    <a:pt x="994" y="224"/>
                  </a:lnTo>
                  <a:lnTo>
                    <a:pt x="1002" y="211"/>
                  </a:lnTo>
                  <a:lnTo>
                    <a:pt x="1011" y="198"/>
                  </a:lnTo>
                  <a:lnTo>
                    <a:pt x="1021" y="184"/>
                  </a:lnTo>
                  <a:lnTo>
                    <a:pt x="1030" y="170"/>
                  </a:lnTo>
                  <a:lnTo>
                    <a:pt x="1039" y="158"/>
                  </a:lnTo>
                  <a:lnTo>
                    <a:pt x="1048" y="144"/>
                  </a:lnTo>
                  <a:lnTo>
                    <a:pt x="1057" y="131"/>
                  </a:lnTo>
                  <a:lnTo>
                    <a:pt x="1067" y="120"/>
                  </a:lnTo>
                  <a:lnTo>
                    <a:pt x="1075" y="108"/>
                  </a:lnTo>
                  <a:lnTo>
                    <a:pt x="1083" y="96"/>
                  </a:lnTo>
                  <a:lnTo>
                    <a:pt x="1091" y="87"/>
                  </a:lnTo>
                  <a:lnTo>
                    <a:pt x="1097" y="79"/>
                  </a:lnTo>
                  <a:lnTo>
                    <a:pt x="1102" y="71"/>
                  </a:lnTo>
                  <a:lnTo>
                    <a:pt x="1107" y="65"/>
                  </a:lnTo>
                  <a:lnTo>
                    <a:pt x="1110" y="61"/>
                  </a:lnTo>
                  <a:lnTo>
                    <a:pt x="1113" y="58"/>
                  </a:lnTo>
                  <a:lnTo>
                    <a:pt x="1113" y="57"/>
                  </a:lnTo>
                  <a:lnTo>
                    <a:pt x="1109" y="54"/>
                  </a:lnTo>
                  <a:lnTo>
                    <a:pt x="1098" y="47"/>
                  </a:lnTo>
                  <a:lnTo>
                    <a:pt x="1082" y="38"/>
                  </a:lnTo>
                  <a:lnTo>
                    <a:pt x="1066" y="29"/>
                  </a:lnTo>
                  <a:lnTo>
                    <a:pt x="1049" y="22"/>
                  </a:lnTo>
                  <a:lnTo>
                    <a:pt x="1037" y="19"/>
                  </a:lnTo>
                  <a:lnTo>
                    <a:pt x="1032" y="24"/>
                  </a:lnTo>
                  <a:lnTo>
                    <a:pt x="1025" y="32"/>
                  </a:lnTo>
                  <a:lnTo>
                    <a:pt x="1017" y="42"/>
                  </a:lnTo>
                  <a:lnTo>
                    <a:pt x="1008" y="54"/>
                  </a:lnTo>
                  <a:lnTo>
                    <a:pt x="998" y="67"/>
                  </a:lnTo>
                  <a:lnTo>
                    <a:pt x="987" y="82"/>
                  </a:lnTo>
                  <a:lnTo>
                    <a:pt x="977" y="95"/>
                  </a:lnTo>
                  <a:lnTo>
                    <a:pt x="966" y="110"/>
                  </a:lnTo>
                  <a:lnTo>
                    <a:pt x="956" y="124"/>
                  </a:lnTo>
                  <a:lnTo>
                    <a:pt x="947" y="137"/>
                  </a:lnTo>
                  <a:lnTo>
                    <a:pt x="939" y="148"/>
                  </a:lnTo>
                  <a:lnTo>
                    <a:pt x="932" y="159"/>
                  </a:lnTo>
                  <a:lnTo>
                    <a:pt x="926" y="166"/>
                  </a:lnTo>
                  <a:lnTo>
                    <a:pt x="923" y="170"/>
                  </a:lnTo>
                  <a:lnTo>
                    <a:pt x="922" y="173"/>
                  </a:lnTo>
                  <a:lnTo>
                    <a:pt x="922" y="169"/>
                  </a:lnTo>
                  <a:lnTo>
                    <a:pt x="922" y="161"/>
                  </a:lnTo>
                  <a:lnTo>
                    <a:pt x="922" y="149"/>
                  </a:lnTo>
                  <a:lnTo>
                    <a:pt x="922" y="133"/>
                  </a:lnTo>
                  <a:lnTo>
                    <a:pt x="922" y="115"/>
                  </a:lnTo>
                  <a:lnTo>
                    <a:pt x="922" y="95"/>
                  </a:lnTo>
                  <a:lnTo>
                    <a:pt x="922" y="76"/>
                  </a:lnTo>
                  <a:lnTo>
                    <a:pt x="922" y="56"/>
                  </a:lnTo>
                  <a:lnTo>
                    <a:pt x="922" y="39"/>
                  </a:lnTo>
                  <a:lnTo>
                    <a:pt x="922" y="23"/>
                  </a:lnTo>
                  <a:lnTo>
                    <a:pt x="922" y="10"/>
                  </a:lnTo>
                  <a:lnTo>
                    <a:pt x="922" y="2"/>
                  </a:lnTo>
                  <a:lnTo>
                    <a:pt x="922" y="0"/>
                  </a:lnTo>
                  <a:lnTo>
                    <a:pt x="911" y="0"/>
                  </a:lnTo>
                  <a:lnTo>
                    <a:pt x="893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69" y="0"/>
                  </a:lnTo>
                  <a:lnTo>
                    <a:pt x="864" y="0"/>
                  </a:lnTo>
                  <a:lnTo>
                    <a:pt x="859" y="0"/>
                  </a:lnTo>
                  <a:lnTo>
                    <a:pt x="849" y="0"/>
                  </a:lnTo>
                  <a:lnTo>
                    <a:pt x="844" y="0"/>
                  </a:lnTo>
                  <a:lnTo>
                    <a:pt x="844" y="2"/>
                  </a:lnTo>
                  <a:lnTo>
                    <a:pt x="844" y="10"/>
                  </a:lnTo>
                  <a:lnTo>
                    <a:pt x="844" y="23"/>
                  </a:lnTo>
                  <a:lnTo>
                    <a:pt x="844" y="39"/>
                  </a:lnTo>
                  <a:lnTo>
                    <a:pt x="844" y="56"/>
                  </a:lnTo>
                  <a:lnTo>
                    <a:pt x="844" y="76"/>
                  </a:lnTo>
                  <a:lnTo>
                    <a:pt x="844" y="95"/>
                  </a:lnTo>
                  <a:lnTo>
                    <a:pt x="844" y="115"/>
                  </a:lnTo>
                  <a:lnTo>
                    <a:pt x="844" y="133"/>
                  </a:lnTo>
                  <a:lnTo>
                    <a:pt x="844" y="149"/>
                  </a:lnTo>
                  <a:lnTo>
                    <a:pt x="844" y="161"/>
                  </a:lnTo>
                  <a:lnTo>
                    <a:pt x="844" y="169"/>
                  </a:lnTo>
                  <a:lnTo>
                    <a:pt x="844" y="173"/>
                  </a:lnTo>
                  <a:lnTo>
                    <a:pt x="843" y="170"/>
                  </a:lnTo>
                  <a:lnTo>
                    <a:pt x="839" y="166"/>
                  </a:lnTo>
                  <a:lnTo>
                    <a:pt x="833" y="159"/>
                  </a:lnTo>
                  <a:lnTo>
                    <a:pt x="825" y="148"/>
                  </a:lnTo>
                  <a:lnTo>
                    <a:pt x="814" y="137"/>
                  </a:lnTo>
                  <a:lnTo>
                    <a:pt x="804" y="124"/>
                  </a:lnTo>
                  <a:lnTo>
                    <a:pt x="793" y="110"/>
                  </a:lnTo>
                  <a:lnTo>
                    <a:pt x="781" y="95"/>
                  </a:lnTo>
                  <a:lnTo>
                    <a:pt x="770" y="82"/>
                  </a:lnTo>
                  <a:lnTo>
                    <a:pt x="759" y="67"/>
                  </a:lnTo>
                  <a:lnTo>
                    <a:pt x="750" y="54"/>
                  </a:lnTo>
                  <a:lnTo>
                    <a:pt x="742" y="42"/>
                  </a:lnTo>
                  <a:lnTo>
                    <a:pt x="735" y="32"/>
                  </a:lnTo>
                  <a:lnTo>
                    <a:pt x="730" y="24"/>
                  </a:lnTo>
                  <a:lnTo>
                    <a:pt x="729" y="19"/>
                  </a:lnTo>
                  <a:lnTo>
                    <a:pt x="717" y="22"/>
                  </a:lnTo>
                  <a:lnTo>
                    <a:pt x="700" y="29"/>
                  </a:lnTo>
                  <a:lnTo>
                    <a:pt x="684" y="38"/>
                  </a:lnTo>
                  <a:lnTo>
                    <a:pt x="668" y="47"/>
                  </a:lnTo>
                  <a:lnTo>
                    <a:pt x="657" y="54"/>
                  </a:lnTo>
                  <a:lnTo>
                    <a:pt x="652" y="57"/>
                  </a:lnTo>
                  <a:lnTo>
                    <a:pt x="653" y="58"/>
                  </a:lnTo>
                  <a:lnTo>
                    <a:pt x="656" y="61"/>
                  </a:lnTo>
                  <a:lnTo>
                    <a:pt x="659" y="67"/>
                  </a:lnTo>
                  <a:lnTo>
                    <a:pt x="665" y="72"/>
                  </a:lnTo>
                  <a:lnTo>
                    <a:pt x="671" y="80"/>
                  </a:lnTo>
                  <a:lnTo>
                    <a:pt x="677" y="90"/>
                  </a:lnTo>
                  <a:lnTo>
                    <a:pt x="684" y="100"/>
                  </a:lnTo>
                  <a:lnTo>
                    <a:pt x="694" y="111"/>
                  </a:lnTo>
                  <a:lnTo>
                    <a:pt x="702" y="124"/>
                  </a:lnTo>
                  <a:lnTo>
                    <a:pt x="711" y="137"/>
                  </a:lnTo>
                  <a:lnTo>
                    <a:pt x="720" y="151"/>
                  </a:lnTo>
                  <a:lnTo>
                    <a:pt x="729" y="164"/>
                  </a:lnTo>
                  <a:lnTo>
                    <a:pt x="738" y="178"/>
                  </a:lnTo>
                  <a:lnTo>
                    <a:pt x="747" y="193"/>
                  </a:lnTo>
                  <a:lnTo>
                    <a:pt x="755" y="207"/>
                  </a:lnTo>
                  <a:lnTo>
                    <a:pt x="763" y="221"/>
                  </a:lnTo>
                  <a:lnTo>
                    <a:pt x="770" y="234"/>
                  </a:lnTo>
                  <a:lnTo>
                    <a:pt x="775" y="246"/>
                  </a:lnTo>
                  <a:lnTo>
                    <a:pt x="780" y="258"/>
                  </a:lnTo>
                  <a:lnTo>
                    <a:pt x="783" y="269"/>
                  </a:lnTo>
                  <a:lnTo>
                    <a:pt x="786" y="278"/>
                  </a:lnTo>
                  <a:lnTo>
                    <a:pt x="787" y="288"/>
                  </a:lnTo>
                  <a:lnTo>
                    <a:pt x="786" y="287"/>
                  </a:lnTo>
                  <a:lnTo>
                    <a:pt x="783" y="284"/>
                  </a:lnTo>
                  <a:lnTo>
                    <a:pt x="780" y="281"/>
                  </a:lnTo>
                  <a:lnTo>
                    <a:pt x="775" y="275"/>
                  </a:lnTo>
                  <a:lnTo>
                    <a:pt x="768" y="269"/>
                  </a:lnTo>
                  <a:lnTo>
                    <a:pt x="762" y="262"/>
                  </a:lnTo>
                  <a:lnTo>
                    <a:pt x="752" y="254"/>
                  </a:lnTo>
                  <a:lnTo>
                    <a:pt x="743" y="245"/>
                  </a:lnTo>
                  <a:lnTo>
                    <a:pt x="734" y="236"/>
                  </a:lnTo>
                  <a:lnTo>
                    <a:pt x="722" y="225"/>
                  </a:lnTo>
                  <a:lnTo>
                    <a:pt x="711" y="215"/>
                  </a:lnTo>
                  <a:lnTo>
                    <a:pt x="699" y="204"/>
                  </a:lnTo>
                  <a:lnTo>
                    <a:pt x="688" y="193"/>
                  </a:lnTo>
                  <a:lnTo>
                    <a:pt x="675" y="182"/>
                  </a:lnTo>
                  <a:lnTo>
                    <a:pt x="662" y="171"/>
                  </a:lnTo>
                  <a:lnTo>
                    <a:pt x="650" y="161"/>
                  </a:lnTo>
                  <a:lnTo>
                    <a:pt x="638" y="151"/>
                  </a:lnTo>
                  <a:lnTo>
                    <a:pt x="626" y="140"/>
                  </a:lnTo>
                  <a:lnTo>
                    <a:pt x="614" y="131"/>
                  </a:lnTo>
                  <a:lnTo>
                    <a:pt x="603" y="123"/>
                  </a:lnTo>
                  <a:lnTo>
                    <a:pt x="592" y="115"/>
                  </a:lnTo>
                  <a:lnTo>
                    <a:pt x="582" y="108"/>
                  </a:lnTo>
                  <a:lnTo>
                    <a:pt x="573" y="103"/>
                  </a:lnTo>
                  <a:lnTo>
                    <a:pt x="565" y="99"/>
                  </a:lnTo>
                  <a:lnTo>
                    <a:pt x="557" y="95"/>
                  </a:lnTo>
                  <a:lnTo>
                    <a:pt x="552" y="100"/>
                  </a:lnTo>
                  <a:lnTo>
                    <a:pt x="542" y="110"/>
                  </a:lnTo>
                  <a:lnTo>
                    <a:pt x="528" y="124"/>
                  </a:lnTo>
                  <a:lnTo>
                    <a:pt x="514" y="138"/>
                  </a:lnTo>
                  <a:lnTo>
                    <a:pt x="504" y="148"/>
                  </a:lnTo>
                  <a:lnTo>
                    <a:pt x="499" y="153"/>
                  </a:lnTo>
                  <a:lnTo>
                    <a:pt x="500" y="153"/>
                  </a:lnTo>
                  <a:lnTo>
                    <a:pt x="501" y="154"/>
                  </a:lnTo>
                  <a:lnTo>
                    <a:pt x="505" y="156"/>
                  </a:lnTo>
                  <a:lnTo>
                    <a:pt x="509" y="159"/>
                  </a:lnTo>
                  <a:lnTo>
                    <a:pt x="514" y="162"/>
                  </a:lnTo>
                  <a:lnTo>
                    <a:pt x="521" y="166"/>
                  </a:lnTo>
                  <a:lnTo>
                    <a:pt x="528" y="170"/>
                  </a:lnTo>
                  <a:lnTo>
                    <a:pt x="535" y="175"/>
                  </a:lnTo>
                  <a:lnTo>
                    <a:pt x="544" y="181"/>
                  </a:lnTo>
                  <a:lnTo>
                    <a:pt x="553" y="186"/>
                  </a:lnTo>
                  <a:lnTo>
                    <a:pt x="562" y="193"/>
                  </a:lnTo>
                  <a:lnTo>
                    <a:pt x="573" y="200"/>
                  </a:lnTo>
                  <a:lnTo>
                    <a:pt x="584" y="207"/>
                  </a:lnTo>
                  <a:lnTo>
                    <a:pt x="595" y="215"/>
                  </a:lnTo>
                  <a:lnTo>
                    <a:pt x="606" y="224"/>
                  </a:lnTo>
                  <a:lnTo>
                    <a:pt x="619" y="232"/>
                  </a:lnTo>
                  <a:lnTo>
                    <a:pt x="630" y="242"/>
                  </a:lnTo>
                  <a:lnTo>
                    <a:pt x="642" y="252"/>
                  </a:lnTo>
                  <a:lnTo>
                    <a:pt x="653" y="261"/>
                  </a:lnTo>
                  <a:lnTo>
                    <a:pt x="666" y="272"/>
                  </a:lnTo>
                  <a:lnTo>
                    <a:pt x="677" y="283"/>
                  </a:lnTo>
                  <a:lnTo>
                    <a:pt x="689" y="293"/>
                  </a:lnTo>
                  <a:lnTo>
                    <a:pt x="699" y="305"/>
                  </a:lnTo>
                  <a:lnTo>
                    <a:pt x="711" y="316"/>
                  </a:lnTo>
                  <a:lnTo>
                    <a:pt x="721" y="328"/>
                  </a:lnTo>
                  <a:lnTo>
                    <a:pt x="730" y="340"/>
                  </a:lnTo>
                  <a:lnTo>
                    <a:pt x="740" y="352"/>
                  </a:lnTo>
                  <a:lnTo>
                    <a:pt x="749" y="365"/>
                  </a:lnTo>
                  <a:lnTo>
                    <a:pt x="749" y="365"/>
                  </a:lnTo>
                  <a:lnTo>
                    <a:pt x="748" y="364"/>
                  </a:lnTo>
                  <a:lnTo>
                    <a:pt x="747" y="363"/>
                  </a:lnTo>
                  <a:lnTo>
                    <a:pt x="744" y="361"/>
                  </a:lnTo>
                  <a:lnTo>
                    <a:pt x="741" y="359"/>
                  </a:lnTo>
                  <a:lnTo>
                    <a:pt x="736" y="356"/>
                  </a:lnTo>
                  <a:lnTo>
                    <a:pt x="732" y="352"/>
                  </a:lnTo>
                  <a:lnTo>
                    <a:pt x="725" y="349"/>
                  </a:lnTo>
                  <a:lnTo>
                    <a:pt x="718" y="344"/>
                  </a:lnTo>
                  <a:lnTo>
                    <a:pt x="710" y="340"/>
                  </a:lnTo>
                  <a:lnTo>
                    <a:pt x="702" y="335"/>
                  </a:lnTo>
                  <a:lnTo>
                    <a:pt x="692" y="329"/>
                  </a:lnTo>
                  <a:lnTo>
                    <a:pt x="682" y="323"/>
                  </a:lnTo>
                  <a:lnTo>
                    <a:pt x="672" y="318"/>
                  </a:lnTo>
                  <a:lnTo>
                    <a:pt x="660" y="312"/>
                  </a:lnTo>
                  <a:lnTo>
                    <a:pt x="648" y="305"/>
                  </a:lnTo>
                  <a:lnTo>
                    <a:pt x="635" y="299"/>
                  </a:lnTo>
                  <a:lnTo>
                    <a:pt x="621" y="292"/>
                  </a:lnTo>
                  <a:lnTo>
                    <a:pt x="607" y="287"/>
                  </a:lnTo>
                  <a:lnTo>
                    <a:pt x="593" y="280"/>
                  </a:lnTo>
                  <a:lnTo>
                    <a:pt x="578" y="274"/>
                  </a:lnTo>
                  <a:lnTo>
                    <a:pt x="562" y="267"/>
                  </a:lnTo>
                  <a:lnTo>
                    <a:pt x="546" y="261"/>
                  </a:lnTo>
                  <a:lnTo>
                    <a:pt x="530" y="255"/>
                  </a:lnTo>
                  <a:lnTo>
                    <a:pt x="513" y="250"/>
                  </a:lnTo>
                  <a:lnTo>
                    <a:pt x="495" y="244"/>
                  </a:lnTo>
                  <a:lnTo>
                    <a:pt x="478" y="239"/>
                  </a:lnTo>
                  <a:lnTo>
                    <a:pt x="460" y="235"/>
                  </a:lnTo>
                  <a:lnTo>
                    <a:pt x="441" y="230"/>
                  </a:lnTo>
                  <a:lnTo>
                    <a:pt x="441" y="230"/>
                  </a:lnTo>
                  <a:lnTo>
                    <a:pt x="438" y="235"/>
                  </a:lnTo>
                  <a:lnTo>
                    <a:pt x="430" y="245"/>
                  </a:lnTo>
                  <a:lnTo>
                    <a:pt x="418" y="260"/>
                  </a:lnTo>
                  <a:lnTo>
                    <a:pt x="407" y="276"/>
                  </a:lnTo>
                  <a:lnTo>
                    <a:pt x="395" y="291"/>
                  </a:lnTo>
                  <a:lnTo>
                    <a:pt x="387" y="303"/>
                  </a:lnTo>
                  <a:lnTo>
                    <a:pt x="384" y="307"/>
                  </a:lnTo>
                  <a:lnTo>
                    <a:pt x="385" y="307"/>
                  </a:lnTo>
                  <a:lnTo>
                    <a:pt x="387" y="307"/>
                  </a:lnTo>
                  <a:lnTo>
                    <a:pt x="390" y="308"/>
                  </a:lnTo>
                  <a:lnTo>
                    <a:pt x="394" y="310"/>
                  </a:lnTo>
                  <a:lnTo>
                    <a:pt x="400" y="311"/>
                  </a:lnTo>
                  <a:lnTo>
                    <a:pt x="407" y="312"/>
                  </a:lnTo>
                  <a:lnTo>
                    <a:pt x="414" y="314"/>
                  </a:lnTo>
                  <a:lnTo>
                    <a:pt x="423" y="316"/>
                  </a:lnTo>
                  <a:lnTo>
                    <a:pt x="432" y="319"/>
                  </a:lnTo>
                  <a:lnTo>
                    <a:pt x="443" y="321"/>
                  </a:lnTo>
                  <a:lnTo>
                    <a:pt x="453" y="325"/>
                  </a:lnTo>
                  <a:lnTo>
                    <a:pt x="464" y="328"/>
                  </a:lnTo>
                  <a:lnTo>
                    <a:pt x="476" y="331"/>
                  </a:lnTo>
                  <a:lnTo>
                    <a:pt x="489" y="336"/>
                  </a:lnTo>
                  <a:lnTo>
                    <a:pt x="501" y="341"/>
                  </a:lnTo>
                  <a:lnTo>
                    <a:pt x="514" y="345"/>
                  </a:lnTo>
                  <a:lnTo>
                    <a:pt x="528" y="350"/>
                  </a:lnTo>
                  <a:lnTo>
                    <a:pt x="542" y="356"/>
                  </a:lnTo>
                  <a:lnTo>
                    <a:pt x="555" y="360"/>
                  </a:lnTo>
                  <a:lnTo>
                    <a:pt x="569" y="366"/>
                  </a:lnTo>
                  <a:lnTo>
                    <a:pt x="583" y="373"/>
                  </a:lnTo>
                  <a:lnTo>
                    <a:pt x="597" y="379"/>
                  </a:lnTo>
                  <a:lnTo>
                    <a:pt x="611" y="386"/>
                  </a:lnTo>
                  <a:lnTo>
                    <a:pt x="623" y="392"/>
                  </a:lnTo>
                  <a:lnTo>
                    <a:pt x="637" y="401"/>
                  </a:lnTo>
                  <a:lnTo>
                    <a:pt x="650" y="407"/>
                  </a:lnTo>
                  <a:lnTo>
                    <a:pt x="661" y="416"/>
                  </a:lnTo>
                  <a:lnTo>
                    <a:pt x="673" y="424"/>
                  </a:lnTo>
                  <a:lnTo>
                    <a:pt x="684" y="433"/>
                  </a:lnTo>
                  <a:lnTo>
                    <a:pt x="695" y="441"/>
                  </a:lnTo>
                  <a:lnTo>
                    <a:pt x="705" y="450"/>
                  </a:lnTo>
                  <a:lnTo>
                    <a:pt x="714" y="459"/>
                  </a:lnTo>
                  <a:lnTo>
                    <a:pt x="722" y="470"/>
                  </a:lnTo>
                  <a:lnTo>
                    <a:pt x="729" y="480"/>
                  </a:lnTo>
                  <a:lnTo>
                    <a:pt x="729" y="479"/>
                  </a:lnTo>
                  <a:lnTo>
                    <a:pt x="728" y="479"/>
                  </a:lnTo>
                  <a:lnTo>
                    <a:pt x="726" y="477"/>
                  </a:lnTo>
                  <a:lnTo>
                    <a:pt x="724" y="475"/>
                  </a:lnTo>
                  <a:lnTo>
                    <a:pt x="720" y="473"/>
                  </a:lnTo>
                  <a:lnTo>
                    <a:pt x="717" y="471"/>
                  </a:lnTo>
                  <a:lnTo>
                    <a:pt x="712" y="467"/>
                  </a:lnTo>
                  <a:lnTo>
                    <a:pt x="706" y="464"/>
                  </a:lnTo>
                  <a:lnTo>
                    <a:pt x="700" y="460"/>
                  </a:lnTo>
                  <a:lnTo>
                    <a:pt x="694" y="457"/>
                  </a:lnTo>
                  <a:lnTo>
                    <a:pt x="687" y="454"/>
                  </a:lnTo>
                  <a:lnTo>
                    <a:pt x="679" y="449"/>
                  </a:lnTo>
                  <a:lnTo>
                    <a:pt x="669" y="444"/>
                  </a:lnTo>
                  <a:lnTo>
                    <a:pt x="660" y="440"/>
                  </a:lnTo>
                  <a:lnTo>
                    <a:pt x="651" y="435"/>
                  </a:lnTo>
                  <a:lnTo>
                    <a:pt x="641" y="432"/>
                  </a:lnTo>
                  <a:lnTo>
                    <a:pt x="629" y="427"/>
                  </a:lnTo>
                  <a:lnTo>
                    <a:pt x="618" y="422"/>
                  </a:lnTo>
                  <a:lnTo>
                    <a:pt x="606" y="418"/>
                  </a:lnTo>
                  <a:lnTo>
                    <a:pt x="593" y="413"/>
                  </a:lnTo>
                  <a:lnTo>
                    <a:pt x="581" y="409"/>
                  </a:lnTo>
                  <a:lnTo>
                    <a:pt x="567" y="405"/>
                  </a:lnTo>
                  <a:lnTo>
                    <a:pt x="552" y="401"/>
                  </a:lnTo>
                  <a:lnTo>
                    <a:pt x="538" y="397"/>
                  </a:lnTo>
                  <a:lnTo>
                    <a:pt x="522" y="394"/>
                  </a:lnTo>
                  <a:lnTo>
                    <a:pt x="507" y="391"/>
                  </a:lnTo>
                  <a:lnTo>
                    <a:pt x="491" y="388"/>
                  </a:lnTo>
                  <a:lnTo>
                    <a:pt x="474" y="386"/>
                  </a:lnTo>
                  <a:lnTo>
                    <a:pt x="456" y="384"/>
                  </a:lnTo>
                  <a:lnTo>
                    <a:pt x="439" y="383"/>
                  </a:lnTo>
                  <a:lnTo>
                    <a:pt x="422" y="382"/>
                  </a:lnTo>
                  <a:lnTo>
                    <a:pt x="403" y="381"/>
                  </a:lnTo>
                  <a:lnTo>
                    <a:pt x="384" y="381"/>
                  </a:lnTo>
                  <a:lnTo>
                    <a:pt x="365" y="382"/>
                  </a:lnTo>
                  <a:lnTo>
                    <a:pt x="346" y="383"/>
                  </a:lnTo>
                  <a:lnTo>
                    <a:pt x="346" y="383"/>
                  </a:lnTo>
                  <a:lnTo>
                    <a:pt x="346" y="389"/>
                  </a:lnTo>
                  <a:lnTo>
                    <a:pt x="346" y="403"/>
                  </a:lnTo>
                  <a:lnTo>
                    <a:pt x="346" y="421"/>
                  </a:lnTo>
                  <a:lnTo>
                    <a:pt x="346" y="442"/>
                  </a:lnTo>
                  <a:lnTo>
                    <a:pt x="346" y="460"/>
                  </a:lnTo>
                  <a:lnTo>
                    <a:pt x="346" y="474"/>
                  </a:lnTo>
                  <a:lnTo>
                    <a:pt x="346" y="480"/>
                  </a:lnTo>
                  <a:lnTo>
                    <a:pt x="346" y="479"/>
                  </a:lnTo>
                  <a:lnTo>
                    <a:pt x="348" y="479"/>
                  </a:lnTo>
                  <a:lnTo>
                    <a:pt x="350" y="479"/>
                  </a:lnTo>
                  <a:lnTo>
                    <a:pt x="354" y="479"/>
                  </a:lnTo>
                  <a:lnTo>
                    <a:pt x="357" y="478"/>
                  </a:lnTo>
                  <a:lnTo>
                    <a:pt x="363" y="478"/>
                  </a:lnTo>
                  <a:lnTo>
                    <a:pt x="369" y="478"/>
                  </a:lnTo>
                  <a:lnTo>
                    <a:pt x="376" y="477"/>
                  </a:lnTo>
                  <a:lnTo>
                    <a:pt x="383" y="477"/>
                  </a:lnTo>
                  <a:lnTo>
                    <a:pt x="391" y="477"/>
                  </a:lnTo>
                  <a:lnTo>
                    <a:pt x="400" y="477"/>
                  </a:lnTo>
                  <a:lnTo>
                    <a:pt x="409" y="475"/>
                  </a:lnTo>
                  <a:lnTo>
                    <a:pt x="418" y="475"/>
                  </a:lnTo>
                  <a:lnTo>
                    <a:pt x="429" y="475"/>
                  </a:lnTo>
                  <a:lnTo>
                    <a:pt x="439" y="477"/>
                  </a:lnTo>
                  <a:lnTo>
                    <a:pt x="451" y="477"/>
                  </a:lnTo>
                  <a:lnTo>
                    <a:pt x="462" y="477"/>
                  </a:lnTo>
                  <a:lnTo>
                    <a:pt x="474" y="478"/>
                  </a:lnTo>
                  <a:lnTo>
                    <a:pt x="486" y="479"/>
                  </a:lnTo>
                  <a:lnTo>
                    <a:pt x="499" y="480"/>
                  </a:lnTo>
                  <a:lnTo>
                    <a:pt x="512" y="482"/>
                  </a:lnTo>
                  <a:lnTo>
                    <a:pt x="524" y="483"/>
                  </a:lnTo>
                  <a:lnTo>
                    <a:pt x="537" y="486"/>
                  </a:lnTo>
                  <a:lnTo>
                    <a:pt x="550" y="488"/>
                  </a:lnTo>
                  <a:lnTo>
                    <a:pt x="562" y="492"/>
                  </a:lnTo>
                  <a:lnTo>
                    <a:pt x="576" y="495"/>
                  </a:lnTo>
                  <a:lnTo>
                    <a:pt x="589" y="498"/>
                  </a:lnTo>
                  <a:lnTo>
                    <a:pt x="601" y="502"/>
                  </a:lnTo>
                  <a:lnTo>
                    <a:pt x="614" y="507"/>
                  </a:lnTo>
                  <a:lnTo>
                    <a:pt x="627" y="511"/>
                  </a:lnTo>
                  <a:lnTo>
                    <a:pt x="639" y="517"/>
                  </a:lnTo>
                  <a:lnTo>
                    <a:pt x="651" y="523"/>
                  </a:lnTo>
                  <a:lnTo>
                    <a:pt x="662" y="530"/>
                  </a:lnTo>
                  <a:lnTo>
                    <a:pt x="674" y="536"/>
                  </a:lnTo>
                  <a:lnTo>
                    <a:pt x="686" y="543"/>
                  </a:lnTo>
                  <a:lnTo>
                    <a:pt x="696" y="551"/>
                  </a:lnTo>
                  <a:lnTo>
                    <a:pt x="706" y="561"/>
                  </a:lnTo>
                  <a:lnTo>
                    <a:pt x="715" y="570"/>
                  </a:lnTo>
                  <a:lnTo>
                    <a:pt x="725" y="580"/>
                  </a:lnTo>
                  <a:lnTo>
                    <a:pt x="734" y="591"/>
                  </a:lnTo>
                  <a:lnTo>
                    <a:pt x="742" y="602"/>
                  </a:lnTo>
                  <a:lnTo>
                    <a:pt x="749" y="614"/>
                  </a:lnTo>
                  <a:lnTo>
                    <a:pt x="749" y="614"/>
                  </a:lnTo>
                  <a:lnTo>
                    <a:pt x="748" y="614"/>
                  </a:lnTo>
                  <a:lnTo>
                    <a:pt x="747" y="611"/>
                  </a:lnTo>
                  <a:lnTo>
                    <a:pt x="744" y="609"/>
                  </a:lnTo>
                  <a:lnTo>
                    <a:pt x="741" y="607"/>
                  </a:lnTo>
                  <a:lnTo>
                    <a:pt x="735" y="603"/>
                  </a:lnTo>
                  <a:lnTo>
                    <a:pt x="730" y="599"/>
                  </a:lnTo>
                  <a:lnTo>
                    <a:pt x="724" y="594"/>
                  </a:lnTo>
                  <a:lnTo>
                    <a:pt x="715" y="589"/>
                  </a:lnTo>
                  <a:lnTo>
                    <a:pt x="706" y="584"/>
                  </a:lnTo>
                  <a:lnTo>
                    <a:pt x="696" y="578"/>
                  </a:lnTo>
                  <a:lnTo>
                    <a:pt x="686" y="572"/>
                  </a:lnTo>
                  <a:lnTo>
                    <a:pt x="674" y="568"/>
                  </a:lnTo>
                  <a:lnTo>
                    <a:pt x="660" y="562"/>
                  </a:lnTo>
                  <a:lnTo>
                    <a:pt x="646" y="557"/>
                  </a:lnTo>
                  <a:lnTo>
                    <a:pt x="631" y="553"/>
                  </a:lnTo>
                  <a:lnTo>
                    <a:pt x="615" y="548"/>
                  </a:lnTo>
                  <a:lnTo>
                    <a:pt x="598" y="545"/>
                  </a:lnTo>
                  <a:lnTo>
                    <a:pt x="580" y="541"/>
                  </a:lnTo>
                  <a:lnTo>
                    <a:pt x="560" y="539"/>
                  </a:lnTo>
                  <a:lnTo>
                    <a:pt x="539" y="538"/>
                  </a:lnTo>
                  <a:lnTo>
                    <a:pt x="519" y="538"/>
                  </a:lnTo>
                  <a:lnTo>
                    <a:pt x="519" y="538"/>
                  </a:lnTo>
                  <a:lnTo>
                    <a:pt x="492" y="538"/>
                  </a:lnTo>
                  <a:lnTo>
                    <a:pt x="469" y="538"/>
                  </a:lnTo>
                  <a:lnTo>
                    <a:pt x="447" y="538"/>
                  </a:lnTo>
                  <a:lnTo>
                    <a:pt x="426" y="538"/>
                  </a:lnTo>
                  <a:lnTo>
                    <a:pt x="409" y="538"/>
                  </a:lnTo>
                  <a:lnTo>
                    <a:pt x="393" y="538"/>
                  </a:lnTo>
                  <a:lnTo>
                    <a:pt x="378" y="538"/>
                  </a:lnTo>
                  <a:lnTo>
                    <a:pt x="367" y="538"/>
                  </a:lnTo>
                  <a:lnTo>
                    <a:pt x="355" y="538"/>
                  </a:lnTo>
                  <a:lnTo>
                    <a:pt x="346" y="538"/>
                  </a:lnTo>
                  <a:lnTo>
                    <a:pt x="339" y="538"/>
                  </a:lnTo>
                  <a:lnTo>
                    <a:pt x="333" y="538"/>
                  </a:lnTo>
                  <a:lnTo>
                    <a:pt x="330" y="538"/>
                  </a:lnTo>
                  <a:lnTo>
                    <a:pt x="327" y="538"/>
                  </a:lnTo>
                  <a:lnTo>
                    <a:pt x="326" y="538"/>
                  </a:lnTo>
                  <a:lnTo>
                    <a:pt x="326" y="542"/>
                  </a:lnTo>
                  <a:lnTo>
                    <a:pt x="326" y="556"/>
                  </a:lnTo>
                  <a:lnTo>
                    <a:pt x="326" y="574"/>
                  </a:lnTo>
                  <a:lnTo>
                    <a:pt x="326" y="595"/>
                  </a:lnTo>
                  <a:lnTo>
                    <a:pt x="326" y="614"/>
                  </a:lnTo>
                  <a:lnTo>
                    <a:pt x="326" y="627"/>
                  </a:lnTo>
                  <a:lnTo>
                    <a:pt x="326" y="633"/>
                  </a:lnTo>
                  <a:lnTo>
                    <a:pt x="329" y="633"/>
                  </a:lnTo>
                  <a:lnTo>
                    <a:pt x="334" y="633"/>
                  </a:lnTo>
                  <a:lnTo>
                    <a:pt x="343" y="633"/>
                  </a:lnTo>
                  <a:lnTo>
                    <a:pt x="356" y="633"/>
                  </a:lnTo>
                  <a:lnTo>
                    <a:pt x="370" y="633"/>
                  </a:lnTo>
                  <a:lnTo>
                    <a:pt x="387" y="633"/>
                  </a:lnTo>
                  <a:lnTo>
                    <a:pt x="405" y="633"/>
                  </a:lnTo>
                  <a:lnTo>
                    <a:pt x="423" y="633"/>
                  </a:lnTo>
                  <a:lnTo>
                    <a:pt x="441" y="633"/>
                  </a:lnTo>
                  <a:lnTo>
                    <a:pt x="460" y="633"/>
                  </a:lnTo>
                  <a:lnTo>
                    <a:pt x="477" y="633"/>
                  </a:lnTo>
                  <a:lnTo>
                    <a:pt x="493" y="633"/>
                  </a:lnTo>
                  <a:lnTo>
                    <a:pt x="508" y="633"/>
                  </a:lnTo>
                  <a:lnTo>
                    <a:pt x="520" y="633"/>
                  </a:lnTo>
                  <a:lnTo>
                    <a:pt x="529" y="633"/>
                  </a:lnTo>
                  <a:lnTo>
                    <a:pt x="536" y="633"/>
                  </a:lnTo>
                  <a:lnTo>
                    <a:pt x="537" y="633"/>
                  </a:lnTo>
                  <a:lnTo>
                    <a:pt x="538" y="633"/>
                  </a:lnTo>
                  <a:lnTo>
                    <a:pt x="540" y="633"/>
                  </a:lnTo>
                  <a:lnTo>
                    <a:pt x="544" y="633"/>
                  </a:lnTo>
                  <a:lnTo>
                    <a:pt x="547" y="633"/>
                  </a:lnTo>
                  <a:lnTo>
                    <a:pt x="553" y="634"/>
                  </a:lnTo>
                  <a:lnTo>
                    <a:pt x="559" y="634"/>
                  </a:lnTo>
                  <a:lnTo>
                    <a:pt x="566" y="636"/>
                  </a:lnTo>
                  <a:lnTo>
                    <a:pt x="574" y="637"/>
                  </a:lnTo>
                  <a:lnTo>
                    <a:pt x="583" y="638"/>
                  </a:lnTo>
                  <a:lnTo>
                    <a:pt x="592" y="639"/>
                  </a:lnTo>
                  <a:lnTo>
                    <a:pt x="601" y="641"/>
                  </a:lnTo>
                  <a:lnTo>
                    <a:pt x="612" y="644"/>
                  </a:lnTo>
                  <a:lnTo>
                    <a:pt x="622" y="647"/>
                  </a:lnTo>
                  <a:lnTo>
                    <a:pt x="633" y="650"/>
                  </a:lnTo>
                  <a:lnTo>
                    <a:pt x="644" y="654"/>
                  </a:lnTo>
                  <a:lnTo>
                    <a:pt x="654" y="659"/>
                  </a:lnTo>
                  <a:lnTo>
                    <a:pt x="666" y="664"/>
                  </a:lnTo>
                  <a:lnTo>
                    <a:pt x="676" y="670"/>
                  </a:lnTo>
                  <a:lnTo>
                    <a:pt x="688" y="676"/>
                  </a:lnTo>
                  <a:lnTo>
                    <a:pt x="698" y="684"/>
                  </a:lnTo>
                  <a:lnTo>
                    <a:pt x="709" y="691"/>
                  </a:lnTo>
                  <a:lnTo>
                    <a:pt x="718" y="700"/>
                  </a:lnTo>
                  <a:lnTo>
                    <a:pt x="727" y="709"/>
                  </a:lnTo>
                  <a:lnTo>
                    <a:pt x="736" y="720"/>
                  </a:lnTo>
                  <a:lnTo>
                    <a:pt x="744" y="731"/>
                  </a:lnTo>
                  <a:lnTo>
                    <a:pt x="751" y="744"/>
                  </a:lnTo>
                  <a:lnTo>
                    <a:pt x="758" y="756"/>
                  </a:lnTo>
                  <a:lnTo>
                    <a:pt x="764" y="771"/>
                  </a:lnTo>
                  <a:lnTo>
                    <a:pt x="767" y="786"/>
                  </a:lnTo>
                  <a:lnTo>
                    <a:pt x="767" y="786"/>
                  </a:lnTo>
                  <a:lnTo>
                    <a:pt x="773" y="801"/>
                  </a:lnTo>
                  <a:lnTo>
                    <a:pt x="778" y="816"/>
                  </a:lnTo>
                  <a:lnTo>
                    <a:pt x="782" y="831"/>
                  </a:lnTo>
                  <a:lnTo>
                    <a:pt x="785" y="846"/>
                  </a:lnTo>
                  <a:lnTo>
                    <a:pt x="788" y="860"/>
                  </a:lnTo>
                  <a:lnTo>
                    <a:pt x="789" y="874"/>
                  </a:lnTo>
                  <a:lnTo>
                    <a:pt x="790" y="888"/>
                  </a:lnTo>
                  <a:lnTo>
                    <a:pt x="791" y="900"/>
                  </a:lnTo>
                  <a:lnTo>
                    <a:pt x="791" y="913"/>
                  </a:lnTo>
                  <a:lnTo>
                    <a:pt x="791" y="926"/>
                  </a:lnTo>
                  <a:lnTo>
                    <a:pt x="790" y="938"/>
                  </a:lnTo>
                  <a:lnTo>
                    <a:pt x="789" y="950"/>
                  </a:lnTo>
                  <a:lnTo>
                    <a:pt x="787" y="961"/>
                  </a:lnTo>
                  <a:lnTo>
                    <a:pt x="785" y="973"/>
                  </a:lnTo>
                  <a:lnTo>
                    <a:pt x="782" y="983"/>
                  </a:lnTo>
                  <a:lnTo>
                    <a:pt x="779" y="994"/>
                  </a:lnTo>
                  <a:lnTo>
                    <a:pt x="775" y="1004"/>
                  </a:lnTo>
                  <a:lnTo>
                    <a:pt x="772" y="1013"/>
                  </a:lnTo>
                  <a:lnTo>
                    <a:pt x="768" y="1023"/>
                  </a:lnTo>
                  <a:lnTo>
                    <a:pt x="764" y="1032"/>
                  </a:lnTo>
                  <a:lnTo>
                    <a:pt x="759" y="1040"/>
                  </a:lnTo>
                  <a:lnTo>
                    <a:pt x="755" y="1048"/>
                  </a:lnTo>
                  <a:lnTo>
                    <a:pt x="749" y="1055"/>
                  </a:lnTo>
                  <a:lnTo>
                    <a:pt x="744" y="1062"/>
                  </a:lnTo>
                  <a:lnTo>
                    <a:pt x="738" y="1069"/>
                  </a:lnTo>
                  <a:lnTo>
                    <a:pt x="733" y="1074"/>
                  </a:lnTo>
                  <a:lnTo>
                    <a:pt x="727" y="1080"/>
                  </a:lnTo>
                  <a:lnTo>
                    <a:pt x="721" y="1085"/>
                  </a:lnTo>
                  <a:lnTo>
                    <a:pt x="715" y="1089"/>
                  </a:lnTo>
                  <a:lnTo>
                    <a:pt x="710" y="1094"/>
                  </a:lnTo>
                  <a:lnTo>
                    <a:pt x="704" y="1097"/>
                  </a:lnTo>
                  <a:lnTo>
                    <a:pt x="699" y="1102"/>
                  </a:lnTo>
                  <a:lnTo>
                    <a:pt x="694" y="1105"/>
                  </a:lnTo>
                  <a:lnTo>
                    <a:pt x="689" y="1110"/>
                  </a:lnTo>
                  <a:lnTo>
                    <a:pt x="684" y="1113"/>
                  </a:lnTo>
                  <a:lnTo>
                    <a:pt x="680" y="1117"/>
                  </a:lnTo>
                  <a:lnTo>
                    <a:pt x="674" y="1122"/>
                  </a:lnTo>
                  <a:lnTo>
                    <a:pt x="669" y="1125"/>
                  </a:lnTo>
                  <a:lnTo>
                    <a:pt x="664" y="1128"/>
                  </a:lnTo>
                  <a:lnTo>
                    <a:pt x="659" y="1132"/>
                  </a:lnTo>
                  <a:lnTo>
                    <a:pt x="653" y="1135"/>
                  </a:lnTo>
                  <a:lnTo>
                    <a:pt x="646" y="1139"/>
                  </a:lnTo>
                  <a:lnTo>
                    <a:pt x="639" y="1142"/>
                  </a:lnTo>
                  <a:lnTo>
                    <a:pt x="633" y="1145"/>
                  </a:lnTo>
                  <a:lnTo>
                    <a:pt x="624" y="1148"/>
                  </a:lnTo>
                  <a:lnTo>
                    <a:pt x="616" y="1150"/>
                  </a:lnTo>
                  <a:lnTo>
                    <a:pt x="606" y="1154"/>
                  </a:lnTo>
                  <a:lnTo>
                    <a:pt x="596" y="1156"/>
                  </a:lnTo>
                  <a:lnTo>
                    <a:pt x="585" y="1158"/>
                  </a:lnTo>
                  <a:lnTo>
                    <a:pt x="573" y="1161"/>
                  </a:lnTo>
                  <a:lnTo>
                    <a:pt x="559" y="1163"/>
                  </a:lnTo>
                  <a:lnTo>
                    <a:pt x="545" y="1164"/>
                  </a:lnTo>
                  <a:lnTo>
                    <a:pt x="529" y="1166"/>
                  </a:lnTo>
                  <a:lnTo>
                    <a:pt x="512" y="1168"/>
                  </a:lnTo>
                  <a:lnTo>
                    <a:pt x="493" y="1169"/>
                  </a:lnTo>
                  <a:lnTo>
                    <a:pt x="472" y="1169"/>
                  </a:lnTo>
                  <a:lnTo>
                    <a:pt x="452" y="1170"/>
                  </a:lnTo>
                  <a:lnTo>
                    <a:pt x="428" y="1170"/>
                  </a:lnTo>
                  <a:lnTo>
                    <a:pt x="403" y="1171"/>
                  </a:lnTo>
                  <a:lnTo>
                    <a:pt x="403" y="1171"/>
                  </a:lnTo>
                  <a:lnTo>
                    <a:pt x="380" y="1171"/>
                  </a:lnTo>
                  <a:lnTo>
                    <a:pt x="358" y="1171"/>
                  </a:lnTo>
                  <a:lnTo>
                    <a:pt x="338" y="1171"/>
                  </a:lnTo>
                  <a:lnTo>
                    <a:pt x="317" y="1171"/>
                  </a:lnTo>
                  <a:lnTo>
                    <a:pt x="296" y="1171"/>
                  </a:lnTo>
                  <a:lnTo>
                    <a:pt x="277" y="1171"/>
                  </a:lnTo>
                  <a:lnTo>
                    <a:pt x="258" y="1171"/>
                  </a:lnTo>
                  <a:lnTo>
                    <a:pt x="240" y="1171"/>
                  </a:lnTo>
                  <a:lnTo>
                    <a:pt x="221" y="1171"/>
                  </a:lnTo>
                  <a:lnTo>
                    <a:pt x="204" y="1171"/>
                  </a:lnTo>
                  <a:lnTo>
                    <a:pt x="188" y="1171"/>
                  </a:lnTo>
                  <a:lnTo>
                    <a:pt x="172" y="1171"/>
                  </a:lnTo>
                  <a:lnTo>
                    <a:pt x="157" y="1171"/>
                  </a:lnTo>
                  <a:lnTo>
                    <a:pt x="142" y="1171"/>
                  </a:lnTo>
                  <a:lnTo>
                    <a:pt x="128" y="1171"/>
                  </a:lnTo>
                  <a:lnTo>
                    <a:pt x="114" y="1171"/>
                  </a:lnTo>
                  <a:lnTo>
                    <a:pt x="102" y="1171"/>
                  </a:lnTo>
                  <a:lnTo>
                    <a:pt x="90" y="1171"/>
                  </a:lnTo>
                  <a:lnTo>
                    <a:pt x="79" y="1171"/>
                  </a:lnTo>
                  <a:lnTo>
                    <a:pt x="68" y="1171"/>
                  </a:lnTo>
                  <a:lnTo>
                    <a:pt x="58" y="1171"/>
                  </a:lnTo>
                  <a:lnTo>
                    <a:pt x="49" y="1171"/>
                  </a:lnTo>
                  <a:lnTo>
                    <a:pt x="41" y="1171"/>
                  </a:lnTo>
                  <a:lnTo>
                    <a:pt x="34" y="1171"/>
                  </a:lnTo>
                  <a:lnTo>
                    <a:pt x="27" y="1171"/>
                  </a:lnTo>
                  <a:lnTo>
                    <a:pt x="20" y="1171"/>
                  </a:lnTo>
                  <a:lnTo>
                    <a:pt x="15" y="1171"/>
                  </a:lnTo>
                  <a:lnTo>
                    <a:pt x="11" y="1171"/>
                  </a:lnTo>
                  <a:lnTo>
                    <a:pt x="7" y="1171"/>
                  </a:lnTo>
                  <a:lnTo>
                    <a:pt x="4" y="1171"/>
                  </a:lnTo>
                  <a:lnTo>
                    <a:pt x="1" y="1171"/>
                  </a:lnTo>
                  <a:lnTo>
                    <a:pt x="0" y="1171"/>
                  </a:lnTo>
                  <a:lnTo>
                    <a:pt x="0" y="117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9805" name="Freeform 13"/>
            <p:cNvSpPr>
              <a:spLocks noChangeAspect="1"/>
            </p:cNvSpPr>
            <p:nvPr userDrawn="1"/>
          </p:nvSpPr>
          <p:spPr bwMode="white">
            <a:xfrm>
              <a:off x="4853" y="3862"/>
              <a:ext cx="10" cy="58"/>
            </a:xfrm>
            <a:custGeom>
              <a:avLst/>
              <a:gdLst/>
              <a:ahLst/>
              <a:cxnLst>
                <a:cxn ang="0">
                  <a:pos x="0" y="230"/>
                </a:cxn>
                <a:cxn ang="0">
                  <a:pos x="4" y="218"/>
                </a:cxn>
                <a:cxn ang="0">
                  <a:pos x="7" y="207"/>
                </a:cxn>
                <a:cxn ang="0">
                  <a:pos x="11" y="195"/>
                </a:cxn>
                <a:cxn ang="0">
                  <a:pos x="14" y="183"/>
                </a:cxn>
                <a:cxn ang="0">
                  <a:pos x="17" y="170"/>
                </a:cxn>
                <a:cxn ang="0">
                  <a:pos x="21" y="156"/>
                </a:cxn>
                <a:cxn ang="0">
                  <a:pos x="23" y="142"/>
                </a:cxn>
                <a:cxn ang="0">
                  <a:pos x="27" y="129"/>
                </a:cxn>
                <a:cxn ang="0">
                  <a:pos x="29" y="114"/>
                </a:cxn>
                <a:cxn ang="0">
                  <a:pos x="31" y="99"/>
                </a:cxn>
                <a:cxn ang="0">
                  <a:pos x="34" y="84"/>
                </a:cxn>
                <a:cxn ang="0">
                  <a:pos x="35" y="68"/>
                </a:cxn>
                <a:cxn ang="0">
                  <a:pos x="37" y="51"/>
                </a:cxn>
                <a:cxn ang="0">
                  <a:pos x="37" y="34"/>
                </a:cxn>
                <a:cxn ang="0">
                  <a:pos x="38" y="17"/>
                </a:cxn>
                <a:cxn ang="0">
                  <a:pos x="38" y="0"/>
                </a:cxn>
              </a:cxnLst>
              <a:rect l="0" t="0" r="r" b="b"/>
              <a:pathLst>
                <a:path w="38" h="230">
                  <a:moveTo>
                    <a:pt x="0" y="230"/>
                  </a:moveTo>
                  <a:lnTo>
                    <a:pt x="4" y="218"/>
                  </a:lnTo>
                  <a:lnTo>
                    <a:pt x="7" y="207"/>
                  </a:lnTo>
                  <a:lnTo>
                    <a:pt x="11" y="195"/>
                  </a:lnTo>
                  <a:lnTo>
                    <a:pt x="14" y="183"/>
                  </a:lnTo>
                  <a:lnTo>
                    <a:pt x="17" y="170"/>
                  </a:lnTo>
                  <a:lnTo>
                    <a:pt x="21" y="156"/>
                  </a:lnTo>
                  <a:lnTo>
                    <a:pt x="23" y="142"/>
                  </a:lnTo>
                  <a:lnTo>
                    <a:pt x="27" y="129"/>
                  </a:lnTo>
                  <a:lnTo>
                    <a:pt x="29" y="114"/>
                  </a:lnTo>
                  <a:lnTo>
                    <a:pt x="31" y="99"/>
                  </a:lnTo>
                  <a:lnTo>
                    <a:pt x="34" y="84"/>
                  </a:lnTo>
                  <a:lnTo>
                    <a:pt x="35" y="68"/>
                  </a:lnTo>
                  <a:lnTo>
                    <a:pt x="37" y="51"/>
                  </a:lnTo>
                  <a:lnTo>
                    <a:pt x="37" y="34"/>
                  </a:lnTo>
                  <a:lnTo>
                    <a:pt x="38" y="17"/>
                  </a:lnTo>
                  <a:lnTo>
                    <a:pt x="38" y="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9806" name="Freeform 14"/>
            <p:cNvSpPr>
              <a:spLocks noChangeAspect="1"/>
            </p:cNvSpPr>
            <p:nvPr userDrawn="1"/>
          </p:nvSpPr>
          <p:spPr bwMode="white">
            <a:xfrm>
              <a:off x="4722" y="3727"/>
              <a:ext cx="141" cy="135"/>
            </a:xfrm>
            <a:custGeom>
              <a:avLst/>
              <a:gdLst/>
              <a:ahLst/>
              <a:cxnLst>
                <a:cxn ang="0">
                  <a:pos x="538" y="538"/>
                </a:cxn>
                <a:cxn ang="0">
                  <a:pos x="536" y="483"/>
                </a:cxn>
                <a:cxn ang="0">
                  <a:pos x="527" y="432"/>
                </a:cxn>
                <a:cxn ang="0">
                  <a:pos x="514" y="381"/>
                </a:cxn>
                <a:cxn ang="0">
                  <a:pos x="494" y="331"/>
                </a:cxn>
                <a:cxn ang="0">
                  <a:pos x="471" y="284"/>
                </a:cxn>
                <a:cxn ang="0">
                  <a:pos x="444" y="240"/>
                </a:cxn>
                <a:cxn ang="0">
                  <a:pos x="413" y="199"/>
                </a:cxn>
                <a:cxn ang="0">
                  <a:pos x="378" y="160"/>
                </a:cxn>
                <a:cxn ang="0">
                  <a:pos x="339" y="125"/>
                </a:cxn>
                <a:cxn ang="0">
                  <a:pos x="298" y="94"/>
                </a:cxn>
                <a:cxn ang="0">
                  <a:pos x="254" y="67"/>
                </a:cxn>
                <a:cxn ang="0">
                  <a:pos x="207" y="44"/>
                </a:cxn>
                <a:cxn ang="0">
                  <a:pos x="157" y="24"/>
                </a:cxn>
                <a:cxn ang="0">
                  <a:pos x="106" y="11"/>
                </a:cxn>
                <a:cxn ang="0">
                  <a:pos x="55" y="2"/>
                </a:cxn>
                <a:cxn ang="0">
                  <a:pos x="0" y="0"/>
                </a:cxn>
              </a:cxnLst>
              <a:rect l="0" t="0" r="r" b="b"/>
              <a:pathLst>
                <a:path w="538" h="538">
                  <a:moveTo>
                    <a:pt x="538" y="538"/>
                  </a:moveTo>
                  <a:lnTo>
                    <a:pt x="536" y="483"/>
                  </a:lnTo>
                  <a:lnTo>
                    <a:pt x="527" y="432"/>
                  </a:lnTo>
                  <a:lnTo>
                    <a:pt x="514" y="381"/>
                  </a:lnTo>
                  <a:lnTo>
                    <a:pt x="494" y="331"/>
                  </a:lnTo>
                  <a:lnTo>
                    <a:pt x="471" y="284"/>
                  </a:lnTo>
                  <a:lnTo>
                    <a:pt x="444" y="240"/>
                  </a:lnTo>
                  <a:lnTo>
                    <a:pt x="413" y="199"/>
                  </a:lnTo>
                  <a:lnTo>
                    <a:pt x="378" y="160"/>
                  </a:lnTo>
                  <a:lnTo>
                    <a:pt x="339" y="125"/>
                  </a:lnTo>
                  <a:lnTo>
                    <a:pt x="298" y="94"/>
                  </a:lnTo>
                  <a:lnTo>
                    <a:pt x="254" y="67"/>
                  </a:lnTo>
                  <a:lnTo>
                    <a:pt x="207" y="44"/>
                  </a:lnTo>
                  <a:lnTo>
                    <a:pt x="157" y="24"/>
                  </a:lnTo>
                  <a:lnTo>
                    <a:pt x="106" y="11"/>
                  </a:lnTo>
                  <a:lnTo>
                    <a:pt x="55" y="2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9807" name="Freeform 15"/>
            <p:cNvSpPr>
              <a:spLocks noChangeAspect="1"/>
            </p:cNvSpPr>
            <p:nvPr userDrawn="1"/>
          </p:nvSpPr>
          <p:spPr bwMode="white">
            <a:xfrm>
              <a:off x="4587" y="3727"/>
              <a:ext cx="140" cy="135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500" y="2"/>
                </a:cxn>
                <a:cxn ang="0">
                  <a:pos x="445" y="11"/>
                </a:cxn>
                <a:cxn ang="0">
                  <a:pos x="392" y="24"/>
                </a:cxn>
                <a:cxn ang="0">
                  <a:pos x="340" y="44"/>
                </a:cxn>
                <a:cxn ang="0">
                  <a:pos x="292" y="67"/>
                </a:cxn>
                <a:cxn ang="0">
                  <a:pos x="245" y="94"/>
                </a:cxn>
                <a:cxn ang="0">
                  <a:pos x="203" y="125"/>
                </a:cxn>
                <a:cxn ang="0">
                  <a:pos x="164" y="160"/>
                </a:cxn>
                <a:cxn ang="0">
                  <a:pos x="128" y="199"/>
                </a:cxn>
                <a:cxn ang="0">
                  <a:pos x="96" y="240"/>
                </a:cxn>
                <a:cxn ang="0">
                  <a:pos x="68" y="284"/>
                </a:cxn>
                <a:cxn ang="0">
                  <a:pos x="44" y="331"/>
                </a:cxn>
                <a:cxn ang="0">
                  <a:pos x="26" y="381"/>
                </a:cxn>
                <a:cxn ang="0">
                  <a:pos x="12" y="432"/>
                </a:cxn>
                <a:cxn ang="0">
                  <a:pos x="4" y="483"/>
                </a:cxn>
                <a:cxn ang="0">
                  <a:pos x="0" y="538"/>
                </a:cxn>
              </a:cxnLst>
              <a:rect l="0" t="0" r="r" b="b"/>
              <a:pathLst>
                <a:path w="556" h="538">
                  <a:moveTo>
                    <a:pt x="556" y="0"/>
                  </a:moveTo>
                  <a:lnTo>
                    <a:pt x="500" y="2"/>
                  </a:lnTo>
                  <a:lnTo>
                    <a:pt x="445" y="11"/>
                  </a:lnTo>
                  <a:lnTo>
                    <a:pt x="392" y="24"/>
                  </a:lnTo>
                  <a:lnTo>
                    <a:pt x="340" y="44"/>
                  </a:lnTo>
                  <a:lnTo>
                    <a:pt x="292" y="67"/>
                  </a:lnTo>
                  <a:lnTo>
                    <a:pt x="245" y="94"/>
                  </a:lnTo>
                  <a:lnTo>
                    <a:pt x="203" y="125"/>
                  </a:lnTo>
                  <a:lnTo>
                    <a:pt x="164" y="160"/>
                  </a:lnTo>
                  <a:lnTo>
                    <a:pt x="128" y="199"/>
                  </a:lnTo>
                  <a:lnTo>
                    <a:pt x="96" y="240"/>
                  </a:lnTo>
                  <a:lnTo>
                    <a:pt x="68" y="284"/>
                  </a:lnTo>
                  <a:lnTo>
                    <a:pt x="44" y="331"/>
                  </a:lnTo>
                  <a:lnTo>
                    <a:pt x="26" y="381"/>
                  </a:lnTo>
                  <a:lnTo>
                    <a:pt x="12" y="432"/>
                  </a:lnTo>
                  <a:lnTo>
                    <a:pt x="4" y="483"/>
                  </a:lnTo>
                  <a:lnTo>
                    <a:pt x="0" y="538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9808" name="Freeform 16"/>
            <p:cNvSpPr>
              <a:spLocks noChangeAspect="1"/>
            </p:cNvSpPr>
            <p:nvPr userDrawn="1"/>
          </p:nvSpPr>
          <p:spPr bwMode="white">
            <a:xfrm>
              <a:off x="4587" y="3862"/>
              <a:ext cx="15" cy="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"/>
                </a:cxn>
                <a:cxn ang="0">
                  <a:pos x="1" y="28"/>
                </a:cxn>
                <a:cxn ang="0">
                  <a:pos x="3" y="42"/>
                </a:cxn>
                <a:cxn ang="0">
                  <a:pos x="4" y="57"/>
                </a:cxn>
                <a:cxn ang="0">
                  <a:pos x="6" y="71"/>
                </a:cxn>
                <a:cxn ang="0">
                  <a:pos x="8" y="86"/>
                </a:cxn>
                <a:cxn ang="0">
                  <a:pos x="12" y="100"/>
                </a:cxn>
                <a:cxn ang="0">
                  <a:pos x="15" y="115"/>
                </a:cxn>
                <a:cxn ang="0">
                  <a:pos x="19" y="129"/>
                </a:cxn>
                <a:cxn ang="0">
                  <a:pos x="23" y="144"/>
                </a:cxn>
                <a:cxn ang="0">
                  <a:pos x="28" y="157"/>
                </a:cxn>
                <a:cxn ang="0">
                  <a:pos x="32" y="172"/>
                </a:cxn>
                <a:cxn ang="0">
                  <a:pos x="38" y="186"/>
                </a:cxn>
                <a:cxn ang="0">
                  <a:pos x="44" y="201"/>
                </a:cxn>
                <a:cxn ang="0">
                  <a:pos x="51" y="215"/>
                </a:cxn>
                <a:cxn ang="0">
                  <a:pos x="58" y="230"/>
                </a:cxn>
              </a:cxnLst>
              <a:rect l="0" t="0" r="r" b="b"/>
              <a:pathLst>
                <a:path w="58" h="230">
                  <a:moveTo>
                    <a:pt x="0" y="0"/>
                  </a:moveTo>
                  <a:lnTo>
                    <a:pt x="0" y="13"/>
                  </a:lnTo>
                  <a:lnTo>
                    <a:pt x="1" y="28"/>
                  </a:lnTo>
                  <a:lnTo>
                    <a:pt x="3" y="42"/>
                  </a:lnTo>
                  <a:lnTo>
                    <a:pt x="4" y="57"/>
                  </a:lnTo>
                  <a:lnTo>
                    <a:pt x="6" y="71"/>
                  </a:lnTo>
                  <a:lnTo>
                    <a:pt x="8" y="86"/>
                  </a:lnTo>
                  <a:lnTo>
                    <a:pt x="12" y="100"/>
                  </a:lnTo>
                  <a:lnTo>
                    <a:pt x="15" y="115"/>
                  </a:lnTo>
                  <a:lnTo>
                    <a:pt x="19" y="129"/>
                  </a:lnTo>
                  <a:lnTo>
                    <a:pt x="23" y="144"/>
                  </a:lnTo>
                  <a:lnTo>
                    <a:pt x="28" y="157"/>
                  </a:lnTo>
                  <a:lnTo>
                    <a:pt x="32" y="172"/>
                  </a:lnTo>
                  <a:lnTo>
                    <a:pt x="38" y="186"/>
                  </a:lnTo>
                  <a:lnTo>
                    <a:pt x="44" y="201"/>
                  </a:lnTo>
                  <a:lnTo>
                    <a:pt x="51" y="215"/>
                  </a:lnTo>
                  <a:lnTo>
                    <a:pt x="58" y="23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9809" name="Freeform 17"/>
            <p:cNvSpPr>
              <a:spLocks noChangeAspect="1"/>
            </p:cNvSpPr>
            <p:nvPr userDrawn="1"/>
          </p:nvSpPr>
          <p:spPr bwMode="black">
            <a:xfrm>
              <a:off x="4502" y="3717"/>
              <a:ext cx="203" cy="286"/>
            </a:xfrm>
            <a:custGeom>
              <a:avLst/>
              <a:gdLst/>
              <a:ahLst/>
              <a:cxnLst>
                <a:cxn ang="0">
                  <a:pos x="386" y="0"/>
                </a:cxn>
                <a:cxn ang="0">
                  <a:pos x="433" y="0"/>
                </a:cxn>
                <a:cxn ang="0">
                  <a:pos x="506" y="0"/>
                </a:cxn>
                <a:cxn ang="0">
                  <a:pos x="614" y="0"/>
                </a:cxn>
                <a:cxn ang="0">
                  <a:pos x="714" y="0"/>
                </a:cxn>
                <a:cxn ang="0">
                  <a:pos x="767" y="0"/>
                </a:cxn>
                <a:cxn ang="0">
                  <a:pos x="784" y="2"/>
                </a:cxn>
                <a:cxn ang="0">
                  <a:pos x="719" y="18"/>
                </a:cxn>
                <a:cxn ang="0">
                  <a:pos x="657" y="40"/>
                </a:cxn>
                <a:cxn ang="0">
                  <a:pos x="600" y="69"/>
                </a:cxn>
                <a:cxn ang="0">
                  <a:pos x="546" y="103"/>
                </a:cxn>
                <a:cxn ang="0">
                  <a:pos x="496" y="144"/>
                </a:cxn>
                <a:cxn ang="0">
                  <a:pos x="452" y="190"/>
                </a:cxn>
                <a:cxn ang="0">
                  <a:pos x="413" y="239"/>
                </a:cxn>
                <a:cxn ang="0">
                  <a:pos x="379" y="293"/>
                </a:cxn>
                <a:cxn ang="0">
                  <a:pos x="351" y="351"/>
                </a:cxn>
                <a:cxn ang="0">
                  <a:pos x="330" y="412"/>
                </a:cxn>
                <a:cxn ang="0">
                  <a:pos x="315" y="475"/>
                </a:cxn>
                <a:cxn ang="0">
                  <a:pos x="308" y="541"/>
                </a:cxn>
                <a:cxn ang="0">
                  <a:pos x="307" y="603"/>
                </a:cxn>
                <a:cxn ang="0">
                  <a:pos x="313" y="685"/>
                </a:cxn>
                <a:cxn ang="0">
                  <a:pos x="334" y="729"/>
                </a:cxn>
                <a:cxn ang="0">
                  <a:pos x="422" y="729"/>
                </a:cxn>
                <a:cxn ang="0">
                  <a:pos x="527" y="729"/>
                </a:cxn>
                <a:cxn ang="0">
                  <a:pos x="577" y="730"/>
                </a:cxn>
                <a:cxn ang="0">
                  <a:pos x="637" y="751"/>
                </a:cxn>
                <a:cxn ang="0">
                  <a:pos x="688" y="791"/>
                </a:cxn>
                <a:cxn ang="0">
                  <a:pos x="728" y="847"/>
                </a:cxn>
                <a:cxn ang="0">
                  <a:pos x="747" y="915"/>
                </a:cxn>
                <a:cxn ang="0">
                  <a:pos x="745" y="976"/>
                </a:cxn>
                <a:cxn ang="0">
                  <a:pos x="719" y="1041"/>
                </a:cxn>
                <a:cxn ang="0">
                  <a:pos x="676" y="1089"/>
                </a:cxn>
                <a:cxn ang="0">
                  <a:pos x="619" y="1120"/>
                </a:cxn>
                <a:cxn ang="0">
                  <a:pos x="556" y="1132"/>
                </a:cxn>
                <a:cxn ang="0">
                  <a:pos x="527" y="1132"/>
                </a:cxn>
                <a:cxn ang="0">
                  <a:pos x="438" y="1132"/>
                </a:cxn>
                <a:cxn ang="0">
                  <a:pos x="329" y="1132"/>
                </a:cxn>
                <a:cxn ang="0">
                  <a:pos x="240" y="1132"/>
                </a:cxn>
                <a:cxn ang="0">
                  <a:pos x="209" y="1132"/>
                </a:cxn>
                <a:cxn ang="0">
                  <a:pos x="133" y="1132"/>
                </a:cxn>
                <a:cxn ang="0">
                  <a:pos x="30" y="1132"/>
                </a:cxn>
                <a:cxn ang="0">
                  <a:pos x="0" y="1130"/>
                </a:cxn>
                <a:cxn ang="0">
                  <a:pos x="0" y="1102"/>
                </a:cxn>
                <a:cxn ang="0">
                  <a:pos x="0" y="1046"/>
                </a:cxn>
                <a:cxn ang="0">
                  <a:pos x="0" y="968"/>
                </a:cxn>
                <a:cxn ang="0">
                  <a:pos x="0" y="875"/>
                </a:cxn>
                <a:cxn ang="0">
                  <a:pos x="0" y="771"/>
                </a:cxn>
                <a:cxn ang="0">
                  <a:pos x="0" y="667"/>
                </a:cxn>
                <a:cxn ang="0">
                  <a:pos x="0" y="563"/>
                </a:cxn>
                <a:cxn ang="0">
                  <a:pos x="0" y="470"/>
                </a:cxn>
                <a:cxn ang="0">
                  <a:pos x="0" y="392"/>
                </a:cxn>
                <a:cxn ang="0">
                  <a:pos x="0" y="336"/>
                </a:cxn>
                <a:cxn ang="0">
                  <a:pos x="0" y="308"/>
                </a:cxn>
                <a:cxn ang="0">
                  <a:pos x="3" y="261"/>
                </a:cxn>
                <a:cxn ang="0">
                  <a:pos x="19" y="198"/>
                </a:cxn>
                <a:cxn ang="0">
                  <a:pos x="47" y="141"/>
                </a:cxn>
                <a:cxn ang="0">
                  <a:pos x="85" y="92"/>
                </a:cxn>
                <a:cxn ang="0">
                  <a:pos x="133" y="52"/>
                </a:cxn>
                <a:cxn ang="0">
                  <a:pos x="189" y="22"/>
                </a:cxn>
                <a:cxn ang="0">
                  <a:pos x="251" y="4"/>
                </a:cxn>
                <a:cxn ang="0">
                  <a:pos x="307" y="0"/>
                </a:cxn>
              </a:cxnLst>
              <a:rect l="0" t="0" r="r" b="b"/>
              <a:pathLst>
                <a:path w="806" h="1132">
                  <a:moveTo>
                    <a:pt x="307" y="0"/>
                  </a:moveTo>
                  <a:lnTo>
                    <a:pt x="312" y="0"/>
                  </a:lnTo>
                  <a:lnTo>
                    <a:pt x="324" y="0"/>
                  </a:lnTo>
                  <a:lnTo>
                    <a:pt x="343" y="0"/>
                  </a:lnTo>
                  <a:lnTo>
                    <a:pt x="365" y="0"/>
                  </a:lnTo>
                  <a:lnTo>
                    <a:pt x="386" y="0"/>
                  </a:lnTo>
                  <a:lnTo>
                    <a:pt x="404" y="0"/>
                  </a:lnTo>
                  <a:lnTo>
                    <a:pt x="418" y="0"/>
                  </a:lnTo>
                  <a:lnTo>
                    <a:pt x="422" y="0"/>
                  </a:lnTo>
                  <a:lnTo>
                    <a:pt x="424" y="0"/>
                  </a:lnTo>
                  <a:lnTo>
                    <a:pt x="427" y="0"/>
                  </a:lnTo>
                  <a:lnTo>
                    <a:pt x="433" y="0"/>
                  </a:lnTo>
                  <a:lnTo>
                    <a:pt x="441" y="0"/>
                  </a:lnTo>
                  <a:lnTo>
                    <a:pt x="451" y="0"/>
                  </a:lnTo>
                  <a:lnTo>
                    <a:pt x="463" y="0"/>
                  </a:lnTo>
                  <a:lnTo>
                    <a:pt x="476" y="0"/>
                  </a:lnTo>
                  <a:lnTo>
                    <a:pt x="490" y="0"/>
                  </a:lnTo>
                  <a:lnTo>
                    <a:pt x="506" y="0"/>
                  </a:lnTo>
                  <a:lnTo>
                    <a:pt x="523" y="0"/>
                  </a:lnTo>
                  <a:lnTo>
                    <a:pt x="540" y="0"/>
                  </a:lnTo>
                  <a:lnTo>
                    <a:pt x="558" y="0"/>
                  </a:lnTo>
                  <a:lnTo>
                    <a:pt x="577" y="0"/>
                  </a:lnTo>
                  <a:lnTo>
                    <a:pt x="595" y="0"/>
                  </a:lnTo>
                  <a:lnTo>
                    <a:pt x="614" y="0"/>
                  </a:lnTo>
                  <a:lnTo>
                    <a:pt x="632" y="0"/>
                  </a:lnTo>
                  <a:lnTo>
                    <a:pt x="649" y="0"/>
                  </a:lnTo>
                  <a:lnTo>
                    <a:pt x="667" y="0"/>
                  </a:lnTo>
                  <a:lnTo>
                    <a:pt x="684" y="0"/>
                  </a:lnTo>
                  <a:lnTo>
                    <a:pt x="699" y="0"/>
                  </a:lnTo>
                  <a:lnTo>
                    <a:pt x="714" y="0"/>
                  </a:lnTo>
                  <a:lnTo>
                    <a:pt x="726" y="0"/>
                  </a:lnTo>
                  <a:lnTo>
                    <a:pt x="739" y="0"/>
                  </a:lnTo>
                  <a:lnTo>
                    <a:pt x="748" y="0"/>
                  </a:lnTo>
                  <a:lnTo>
                    <a:pt x="756" y="0"/>
                  </a:lnTo>
                  <a:lnTo>
                    <a:pt x="762" y="0"/>
                  </a:lnTo>
                  <a:lnTo>
                    <a:pt x="767" y="0"/>
                  </a:lnTo>
                  <a:lnTo>
                    <a:pt x="768" y="0"/>
                  </a:lnTo>
                  <a:lnTo>
                    <a:pt x="777" y="0"/>
                  </a:lnTo>
                  <a:lnTo>
                    <a:pt x="797" y="0"/>
                  </a:lnTo>
                  <a:lnTo>
                    <a:pt x="806" y="0"/>
                  </a:lnTo>
                  <a:lnTo>
                    <a:pt x="794" y="1"/>
                  </a:lnTo>
                  <a:lnTo>
                    <a:pt x="784" y="2"/>
                  </a:lnTo>
                  <a:lnTo>
                    <a:pt x="772" y="4"/>
                  </a:lnTo>
                  <a:lnTo>
                    <a:pt x="762" y="7"/>
                  </a:lnTo>
                  <a:lnTo>
                    <a:pt x="751" y="9"/>
                  </a:lnTo>
                  <a:lnTo>
                    <a:pt x="740" y="12"/>
                  </a:lnTo>
                  <a:lnTo>
                    <a:pt x="730" y="15"/>
                  </a:lnTo>
                  <a:lnTo>
                    <a:pt x="719" y="18"/>
                  </a:lnTo>
                  <a:lnTo>
                    <a:pt x="708" y="20"/>
                  </a:lnTo>
                  <a:lnTo>
                    <a:pt x="698" y="24"/>
                  </a:lnTo>
                  <a:lnTo>
                    <a:pt x="687" y="29"/>
                  </a:lnTo>
                  <a:lnTo>
                    <a:pt x="678" y="32"/>
                  </a:lnTo>
                  <a:lnTo>
                    <a:pt x="668" y="35"/>
                  </a:lnTo>
                  <a:lnTo>
                    <a:pt x="657" y="40"/>
                  </a:lnTo>
                  <a:lnTo>
                    <a:pt x="648" y="45"/>
                  </a:lnTo>
                  <a:lnTo>
                    <a:pt x="638" y="49"/>
                  </a:lnTo>
                  <a:lnTo>
                    <a:pt x="628" y="54"/>
                  </a:lnTo>
                  <a:lnTo>
                    <a:pt x="618" y="58"/>
                  </a:lnTo>
                  <a:lnTo>
                    <a:pt x="609" y="63"/>
                  </a:lnTo>
                  <a:lnTo>
                    <a:pt x="600" y="69"/>
                  </a:lnTo>
                  <a:lnTo>
                    <a:pt x="590" y="75"/>
                  </a:lnTo>
                  <a:lnTo>
                    <a:pt x="581" y="79"/>
                  </a:lnTo>
                  <a:lnTo>
                    <a:pt x="572" y="85"/>
                  </a:lnTo>
                  <a:lnTo>
                    <a:pt x="563" y="92"/>
                  </a:lnTo>
                  <a:lnTo>
                    <a:pt x="555" y="98"/>
                  </a:lnTo>
                  <a:lnTo>
                    <a:pt x="546" y="103"/>
                  </a:lnTo>
                  <a:lnTo>
                    <a:pt x="538" y="110"/>
                  </a:lnTo>
                  <a:lnTo>
                    <a:pt x="528" y="116"/>
                  </a:lnTo>
                  <a:lnTo>
                    <a:pt x="520" y="123"/>
                  </a:lnTo>
                  <a:lnTo>
                    <a:pt x="512" y="130"/>
                  </a:lnTo>
                  <a:lnTo>
                    <a:pt x="504" y="137"/>
                  </a:lnTo>
                  <a:lnTo>
                    <a:pt x="496" y="144"/>
                  </a:lnTo>
                  <a:lnTo>
                    <a:pt x="489" y="152"/>
                  </a:lnTo>
                  <a:lnTo>
                    <a:pt x="481" y="159"/>
                  </a:lnTo>
                  <a:lnTo>
                    <a:pt x="474" y="167"/>
                  </a:lnTo>
                  <a:lnTo>
                    <a:pt x="466" y="174"/>
                  </a:lnTo>
                  <a:lnTo>
                    <a:pt x="459" y="182"/>
                  </a:lnTo>
                  <a:lnTo>
                    <a:pt x="452" y="190"/>
                  </a:lnTo>
                  <a:lnTo>
                    <a:pt x="445" y="198"/>
                  </a:lnTo>
                  <a:lnTo>
                    <a:pt x="438" y="206"/>
                  </a:lnTo>
                  <a:lnTo>
                    <a:pt x="432" y="214"/>
                  </a:lnTo>
                  <a:lnTo>
                    <a:pt x="426" y="222"/>
                  </a:lnTo>
                  <a:lnTo>
                    <a:pt x="419" y="231"/>
                  </a:lnTo>
                  <a:lnTo>
                    <a:pt x="413" y="239"/>
                  </a:lnTo>
                  <a:lnTo>
                    <a:pt x="406" y="249"/>
                  </a:lnTo>
                  <a:lnTo>
                    <a:pt x="400" y="258"/>
                  </a:lnTo>
                  <a:lnTo>
                    <a:pt x="395" y="266"/>
                  </a:lnTo>
                  <a:lnTo>
                    <a:pt x="390" y="275"/>
                  </a:lnTo>
                  <a:lnTo>
                    <a:pt x="384" y="284"/>
                  </a:lnTo>
                  <a:lnTo>
                    <a:pt x="379" y="293"/>
                  </a:lnTo>
                  <a:lnTo>
                    <a:pt x="374" y="303"/>
                  </a:lnTo>
                  <a:lnTo>
                    <a:pt x="369" y="313"/>
                  </a:lnTo>
                  <a:lnTo>
                    <a:pt x="365" y="322"/>
                  </a:lnTo>
                  <a:lnTo>
                    <a:pt x="360" y="331"/>
                  </a:lnTo>
                  <a:lnTo>
                    <a:pt x="356" y="342"/>
                  </a:lnTo>
                  <a:lnTo>
                    <a:pt x="351" y="351"/>
                  </a:lnTo>
                  <a:lnTo>
                    <a:pt x="348" y="361"/>
                  </a:lnTo>
                  <a:lnTo>
                    <a:pt x="344" y="372"/>
                  </a:lnTo>
                  <a:lnTo>
                    <a:pt x="339" y="382"/>
                  </a:lnTo>
                  <a:lnTo>
                    <a:pt x="336" y="391"/>
                  </a:lnTo>
                  <a:lnTo>
                    <a:pt x="334" y="402"/>
                  </a:lnTo>
                  <a:lnTo>
                    <a:pt x="330" y="412"/>
                  </a:lnTo>
                  <a:lnTo>
                    <a:pt x="327" y="422"/>
                  </a:lnTo>
                  <a:lnTo>
                    <a:pt x="324" y="433"/>
                  </a:lnTo>
                  <a:lnTo>
                    <a:pt x="322" y="444"/>
                  </a:lnTo>
                  <a:lnTo>
                    <a:pt x="320" y="455"/>
                  </a:lnTo>
                  <a:lnTo>
                    <a:pt x="318" y="465"/>
                  </a:lnTo>
                  <a:lnTo>
                    <a:pt x="315" y="475"/>
                  </a:lnTo>
                  <a:lnTo>
                    <a:pt x="314" y="487"/>
                  </a:lnTo>
                  <a:lnTo>
                    <a:pt x="312" y="497"/>
                  </a:lnTo>
                  <a:lnTo>
                    <a:pt x="311" y="509"/>
                  </a:lnTo>
                  <a:lnTo>
                    <a:pt x="310" y="519"/>
                  </a:lnTo>
                  <a:lnTo>
                    <a:pt x="308" y="531"/>
                  </a:lnTo>
                  <a:lnTo>
                    <a:pt x="308" y="541"/>
                  </a:lnTo>
                  <a:lnTo>
                    <a:pt x="307" y="553"/>
                  </a:lnTo>
                  <a:lnTo>
                    <a:pt x="307" y="564"/>
                  </a:lnTo>
                  <a:lnTo>
                    <a:pt x="307" y="576"/>
                  </a:lnTo>
                  <a:lnTo>
                    <a:pt x="307" y="576"/>
                  </a:lnTo>
                  <a:lnTo>
                    <a:pt x="307" y="589"/>
                  </a:lnTo>
                  <a:lnTo>
                    <a:pt x="307" y="603"/>
                  </a:lnTo>
                  <a:lnTo>
                    <a:pt x="307" y="618"/>
                  </a:lnTo>
                  <a:lnTo>
                    <a:pt x="307" y="632"/>
                  </a:lnTo>
                  <a:lnTo>
                    <a:pt x="308" y="646"/>
                  </a:lnTo>
                  <a:lnTo>
                    <a:pt x="310" y="659"/>
                  </a:lnTo>
                  <a:lnTo>
                    <a:pt x="311" y="672"/>
                  </a:lnTo>
                  <a:lnTo>
                    <a:pt x="313" y="685"/>
                  </a:lnTo>
                  <a:lnTo>
                    <a:pt x="315" y="697"/>
                  </a:lnTo>
                  <a:lnTo>
                    <a:pt x="318" y="708"/>
                  </a:lnTo>
                  <a:lnTo>
                    <a:pt x="322" y="718"/>
                  </a:lnTo>
                  <a:lnTo>
                    <a:pt x="326" y="729"/>
                  </a:lnTo>
                  <a:lnTo>
                    <a:pt x="328" y="729"/>
                  </a:lnTo>
                  <a:lnTo>
                    <a:pt x="334" y="729"/>
                  </a:lnTo>
                  <a:lnTo>
                    <a:pt x="343" y="729"/>
                  </a:lnTo>
                  <a:lnTo>
                    <a:pt x="356" y="729"/>
                  </a:lnTo>
                  <a:lnTo>
                    <a:pt x="369" y="729"/>
                  </a:lnTo>
                  <a:lnTo>
                    <a:pt x="386" y="729"/>
                  </a:lnTo>
                  <a:lnTo>
                    <a:pt x="404" y="729"/>
                  </a:lnTo>
                  <a:lnTo>
                    <a:pt x="422" y="729"/>
                  </a:lnTo>
                  <a:lnTo>
                    <a:pt x="441" y="729"/>
                  </a:lnTo>
                  <a:lnTo>
                    <a:pt x="460" y="729"/>
                  </a:lnTo>
                  <a:lnTo>
                    <a:pt x="479" y="729"/>
                  </a:lnTo>
                  <a:lnTo>
                    <a:pt x="497" y="729"/>
                  </a:lnTo>
                  <a:lnTo>
                    <a:pt x="513" y="729"/>
                  </a:lnTo>
                  <a:lnTo>
                    <a:pt x="527" y="729"/>
                  </a:lnTo>
                  <a:lnTo>
                    <a:pt x="540" y="729"/>
                  </a:lnTo>
                  <a:lnTo>
                    <a:pt x="549" y="729"/>
                  </a:lnTo>
                  <a:lnTo>
                    <a:pt x="555" y="729"/>
                  </a:lnTo>
                  <a:lnTo>
                    <a:pt x="556" y="729"/>
                  </a:lnTo>
                  <a:lnTo>
                    <a:pt x="566" y="729"/>
                  </a:lnTo>
                  <a:lnTo>
                    <a:pt x="577" y="730"/>
                  </a:lnTo>
                  <a:lnTo>
                    <a:pt x="587" y="732"/>
                  </a:lnTo>
                  <a:lnTo>
                    <a:pt x="597" y="735"/>
                  </a:lnTo>
                  <a:lnTo>
                    <a:pt x="608" y="737"/>
                  </a:lnTo>
                  <a:lnTo>
                    <a:pt x="617" y="741"/>
                  </a:lnTo>
                  <a:lnTo>
                    <a:pt x="627" y="745"/>
                  </a:lnTo>
                  <a:lnTo>
                    <a:pt x="637" y="751"/>
                  </a:lnTo>
                  <a:lnTo>
                    <a:pt x="646" y="755"/>
                  </a:lnTo>
                  <a:lnTo>
                    <a:pt x="655" y="762"/>
                  </a:lnTo>
                  <a:lnTo>
                    <a:pt x="664" y="768"/>
                  </a:lnTo>
                  <a:lnTo>
                    <a:pt x="672" y="776"/>
                  </a:lnTo>
                  <a:lnTo>
                    <a:pt x="680" y="783"/>
                  </a:lnTo>
                  <a:lnTo>
                    <a:pt x="688" y="791"/>
                  </a:lnTo>
                  <a:lnTo>
                    <a:pt x="696" y="799"/>
                  </a:lnTo>
                  <a:lnTo>
                    <a:pt x="703" y="808"/>
                  </a:lnTo>
                  <a:lnTo>
                    <a:pt x="710" y="817"/>
                  </a:lnTo>
                  <a:lnTo>
                    <a:pt x="716" y="827"/>
                  </a:lnTo>
                  <a:lnTo>
                    <a:pt x="722" y="837"/>
                  </a:lnTo>
                  <a:lnTo>
                    <a:pt x="728" y="847"/>
                  </a:lnTo>
                  <a:lnTo>
                    <a:pt x="732" y="858"/>
                  </a:lnTo>
                  <a:lnTo>
                    <a:pt x="737" y="869"/>
                  </a:lnTo>
                  <a:lnTo>
                    <a:pt x="740" y="881"/>
                  </a:lnTo>
                  <a:lnTo>
                    <a:pt x="743" y="892"/>
                  </a:lnTo>
                  <a:lnTo>
                    <a:pt x="745" y="904"/>
                  </a:lnTo>
                  <a:lnTo>
                    <a:pt x="747" y="915"/>
                  </a:lnTo>
                  <a:lnTo>
                    <a:pt x="748" y="928"/>
                  </a:lnTo>
                  <a:lnTo>
                    <a:pt x="748" y="940"/>
                  </a:lnTo>
                  <a:lnTo>
                    <a:pt x="748" y="940"/>
                  </a:lnTo>
                  <a:lnTo>
                    <a:pt x="748" y="952"/>
                  </a:lnTo>
                  <a:lnTo>
                    <a:pt x="747" y="965"/>
                  </a:lnTo>
                  <a:lnTo>
                    <a:pt x="745" y="976"/>
                  </a:lnTo>
                  <a:lnTo>
                    <a:pt x="743" y="988"/>
                  </a:lnTo>
                  <a:lnTo>
                    <a:pt x="739" y="999"/>
                  </a:lnTo>
                  <a:lnTo>
                    <a:pt x="736" y="1011"/>
                  </a:lnTo>
                  <a:lnTo>
                    <a:pt x="731" y="1021"/>
                  </a:lnTo>
                  <a:lnTo>
                    <a:pt x="725" y="1031"/>
                  </a:lnTo>
                  <a:lnTo>
                    <a:pt x="719" y="1041"/>
                  </a:lnTo>
                  <a:lnTo>
                    <a:pt x="714" y="1050"/>
                  </a:lnTo>
                  <a:lnTo>
                    <a:pt x="707" y="1059"/>
                  </a:lnTo>
                  <a:lnTo>
                    <a:pt x="700" y="1067"/>
                  </a:lnTo>
                  <a:lnTo>
                    <a:pt x="693" y="1075"/>
                  </a:lnTo>
                  <a:lnTo>
                    <a:pt x="685" y="1082"/>
                  </a:lnTo>
                  <a:lnTo>
                    <a:pt x="676" y="1089"/>
                  </a:lnTo>
                  <a:lnTo>
                    <a:pt x="668" y="1096"/>
                  </a:lnTo>
                  <a:lnTo>
                    <a:pt x="658" y="1102"/>
                  </a:lnTo>
                  <a:lnTo>
                    <a:pt x="649" y="1108"/>
                  </a:lnTo>
                  <a:lnTo>
                    <a:pt x="639" y="1112"/>
                  </a:lnTo>
                  <a:lnTo>
                    <a:pt x="630" y="1117"/>
                  </a:lnTo>
                  <a:lnTo>
                    <a:pt x="619" y="1120"/>
                  </a:lnTo>
                  <a:lnTo>
                    <a:pt x="609" y="1124"/>
                  </a:lnTo>
                  <a:lnTo>
                    <a:pt x="599" y="1127"/>
                  </a:lnTo>
                  <a:lnTo>
                    <a:pt x="588" y="1128"/>
                  </a:lnTo>
                  <a:lnTo>
                    <a:pt x="578" y="1131"/>
                  </a:lnTo>
                  <a:lnTo>
                    <a:pt x="567" y="1132"/>
                  </a:lnTo>
                  <a:lnTo>
                    <a:pt x="556" y="1132"/>
                  </a:lnTo>
                  <a:lnTo>
                    <a:pt x="556" y="1132"/>
                  </a:lnTo>
                  <a:lnTo>
                    <a:pt x="555" y="1132"/>
                  </a:lnTo>
                  <a:lnTo>
                    <a:pt x="551" y="1132"/>
                  </a:lnTo>
                  <a:lnTo>
                    <a:pt x="546" y="1132"/>
                  </a:lnTo>
                  <a:lnTo>
                    <a:pt x="538" y="1132"/>
                  </a:lnTo>
                  <a:lnTo>
                    <a:pt x="527" y="1132"/>
                  </a:lnTo>
                  <a:lnTo>
                    <a:pt x="516" y="1132"/>
                  </a:lnTo>
                  <a:lnTo>
                    <a:pt x="503" y="1132"/>
                  </a:lnTo>
                  <a:lnTo>
                    <a:pt x="488" y="1132"/>
                  </a:lnTo>
                  <a:lnTo>
                    <a:pt x="472" y="1132"/>
                  </a:lnTo>
                  <a:lnTo>
                    <a:pt x="456" y="1132"/>
                  </a:lnTo>
                  <a:lnTo>
                    <a:pt x="438" y="1132"/>
                  </a:lnTo>
                  <a:lnTo>
                    <a:pt x="420" y="1132"/>
                  </a:lnTo>
                  <a:lnTo>
                    <a:pt x="403" y="1132"/>
                  </a:lnTo>
                  <a:lnTo>
                    <a:pt x="383" y="1132"/>
                  </a:lnTo>
                  <a:lnTo>
                    <a:pt x="365" y="1132"/>
                  </a:lnTo>
                  <a:lnTo>
                    <a:pt x="348" y="1132"/>
                  </a:lnTo>
                  <a:lnTo>
                    <a:pt x="329" y="1132"/>
                  </a:lnTo>
                  <a:lnTo>
                    <a:pt x="312" y="1132"/>
                  </a:lnTo>
                  <a:lnTo>
                    <a:pt x="296" y="1132"/>
                  </a:lnTo>
                  <a:lnTo>
                    <a:pt x="280" y="1132"/>
                  </a:lnTo>
                  <a:lnTo>
                    <a:pt x="265" y="1132"/>
                  </a:lnTo>
                  <a:lnTo>
                    <a:pt x="252" y="1132"/>
                  </a:lnTo>
                  <a:lnTo>
                    <a:pt x="240" y="1132"/>
                  </a:lnTo>
                  <a:lnTo>
                    <a:pt x="230" y="1132"/>
                  </a:lnTo>
                  <a:lnTo>
                    <a:pt x="222" y="1132"/>
                  </a:lnTo>
                  <a:lnTo>
                    <a:pt x="216" y="1132"/>
                  </a:lnTo>
                  <a:lnTo>
                    <a:pt x="213" y="1132"/>
                  </a:lnTo>
                  <a:lnTo>
                    <a:pt x="210" y="1132"/>
                  </a:lnTo>
                  <a:lnTo>
                    <a:pt x="209" y="1132"/>
                  </a:lnTo>
                  <a:lnTo>
                    <a:pt x="202" y="1132"/>
                  </a:lnTo>
                  <a:lnTo>
                    <a:pt x="193" y="1132"/>
                  </a:lnTo>
                  <a:lnTo>
                    <a:pt x="182" y="1132"/>
                  </a:lnTo>
                  <a:lnTo>
                    <a:pt x="167" y="1132"/>
                  </a:lnTo>
                  <a:lnTo>
                    <a:pt x="151" y="1132"/>
                  </a:lnTo>
                  <a:lnTo>
                    <a:pt x="133" y="1132"/>
                  </a:lnTo>
                  <a:lnTo>
                    <a:pt x="115" y="1132"/>
                  </a:lnTo>
                  <a:lnTo>
                    <a:pt x="96" y="1132"/>
                  </a:lnTo>
                  <a:lnTo>
                    <a:pt x="78" y="1132"/>
                  </a:lnTo>
                  <a:lnTo>
                    <a:pt x="61" y="1132"/>
                  </a:lnTo>
                  <a:lnTo>
                    <a:pt x="43" y="1132"/>
                  </a:lnTo>
                  <a:lnTo>
                    <a:pt x="30" y="1132"/>
                  </a:lnTo>
                  <a:lnTo>
                    <a:pt x="17" y="1132"/>
                  </a:lnTo>
                  <a:lnTo>
                    <a:pt x="8" y="1132"/>
                  </a:lnTo>
                  <a:lnTo>
                    <a:pt x="2" y="1132"/>
                  </a:lnTo>
                  <a:lnTo>
                    <a:pt x="0" y="1132"/>
                  </a:lnTo>
                  <a:lnTo>
                    <a:pt x="0" y="1131"/>
                  </a:lnTo>
                  <a:lnTo>
                    <a:pt x="0" y="1130"/>
                  </a:lnTo>
                  <a:lnTo>
                    <a:pt x="0" y="1127"/>
                  </a:lnTo>
                  <a:lnTo>
                    <a:pt x="0" y="1124"/>
                  </a:lnTo>
                  <a:lnTo>
                    <a:pt x="0" y="1119"/>
                  </a:lnTo>
                  <a:lnTo>
                    <a:pt x="0" y="1115"/>
                  </a:lnTo>
                  <a:lnTo>
                    <a:pt x="0" y="1109"/>
                  </a:lnTo>
                  <a:lnTo>
                    <a:pt x="0" y="1102"/>
                  </a:lnTo>
                  <a:lnTo>
                    <a:pt x="0" y="1094"/>
                  </a:lnTo>
                  <a:lnTo>
                    <a:pt x="0" y="1086"/>
                  </a:lnTo>
                  <a:lnTo>
                    <a:pt x="0" y="1077"/>
                  </a:lnTo>
                  <a:lnTo>
                    <a:pt x="0" y="1067"/>
                  </a:lnTo>
                  <a:lnTo>
                    <a:pt x="0" y="1057"/>
                  </a:lnTo>
                  <a:lnTo>
                    <a:pt x="0" y="1046"/>
                  </a:lnTo>
                  <a:lnTo>
                    <a:pt x="0" y="1034"/>
                  </a:lnTo>
                  <a:lnTo>
                    <a:pt x="0" y="1022"/>
                  </a:lnTo>
                  <a:lnTo>
                    <a:pt x="0" y="1010"/>
                  </a:lnTo>
                  <a:lnTo>
                    <a:pt x="0" y="996"/>
                  </a:lnTo>
                  <a:lnTo>
                    <a:pt x="0" y="982"/>
                  </a:lnTo>
                  <a:lnTo>
                    <a:pt x="0" y="968"/>
                  </a:lnTo>
                  <a:lnTo>
                    <a:pt x="0" y="953"/>
                  </a:lnTo>
                  <a:lnTo>
                    <a:pt x="0" y="938"/>
                  </a:lnTo>
                  <a:lnTo>
                    <a:pt x="0" y="923"/>
                  </a:lnTo>
                  <a:lnTo>
                    <a:pt x="0" y="907"/>
                  </a:lnTo>
                  <a:lnTo>
                    <a:pt x="0" y="891"/>
                  </a:lnTo>
                  <a:lnTo>
                    <a:pt x="0" y="875"/>
                  </a:lnTo>
                  <a:lnTo>
                    <a:pt x="0" y="858"/>
                  </a:lnTo>
                  <a:lnTo>
                    <a:pt x="0" y="842"/>
                  </a:lnTo>
                  <a:lnTo>
                    <a:pt x="0" y="824"/>
                  </a:lnTo>
                  <a:lnTo>
                    <a:pt x="0" y="807"/>
                  </a:lnTo>
                  <a:lnTo>
                    <a:pt x="0" y="790"/>
                  </a:lnTo>
                  <a:lnTo>
                    <a:pt x="0" y="771"/>
                  </a:lnTo>
                  <a:lnTo>
                    <a:pt x="0" y="754"/>
                  </a:lnTo>
                  <a:lnTo>
                    <a:pt x="0" y="737"/>
                  </a:lnTo>
                  <a:lnTo>
                    <a:pt x="0" y="720"/>
                  </a:lnTo>
                  <a:lnTo>
                    <a:pt x="0" y="701"/>
                  </a:lnTo>
                  <a:lnTo>
                    <a:pt x="0" y="684"/>
                  </a:lnTo>
                  <a:lnTo>
                    <a:pt x="0" y="667"/>
                  </a:lnTo>
                  <a:lnTo>
                    <a:pt x="0" y="648"/>
                  </a:lnTo>
                  <a:lnTo>
                    <a:pt x="0" y="631"/>
                  </a:lnTo>
                  <a:lnTo>
                    <a:pt x="0" y="614"/>
                  </a:lnTo>
                  <a:lnTo>
                    <a:pt x="0" y="596"/>
                  </a:lnTo>
                  <a:lnTo>
                    <a:pt x="0" y="580"/>
                  </a:lnTo>
                  <a:lnTo>
                    <a:pt x="0" y="563"/>
                  </a:lnTo>
                  <a:lnTo>
                    <a:pt x="0" y="547"/>
                  </a:lnTo>
                  <a:lnTo>
                    <a:pt x="0" y="531"/>
                  </a:lnTo>
                  <a:lnTo>
                    <a:pt x="0" y="515"/>
                  </a:lnTo>
                  <a:lnTo>
                    <a:pt x="0" y="500"/>
                  </a:lnTo>
                  <a:lnTo>
                    <a:pt x="0" y="485"/>
                  </a:lnTo>
                  <a:lnTo>
                    <a:pt x="0" y="470"/>
                  </a:lnTo>
                  <a:lnTo>
                    <a:pt x="0" y="456"/>
                  </a:lnTo>
                  <a:lnTo>
                    <a:pt x="0" y="442"/>
                  </a:lnTo>
                  <a:lnTo>
                    <a:pt x="0" y="428"/>
                  </a:lnTo>
                  <a:lnTo>
                    <a:pt x="0" y="416"/>
                  </a:lnTo>
                  <a:lnTo>
                    <a:pt x="0" y="404"/>
                  </a:lnTo>
                  <a:lnTo>
                    <a:pt x="0" y="392"/>
                  </a:lnTo>
                  <a:lnTo>
                    <a:pt x="0" y="381"/>
                  </a:lnTo>
                  <a:lnTo>
                    <a:pt x="0" y="371"/>
                  </a:lnTo>
                  <a:lnTo>
                    <a:pt x="0" y="361"/>
                  </a:lnTo>
                  <a:lnTo>
                    <a:pt x="0" y="352"/>
                  </a:lnTo>
                  <a:lnTo>
                    <a:pt x="0" y="344"/>
                  </a:lnTo>
                  <a:lnTo>
                    <a:pt x="0" y="336"/>
                  </a:lnTo>
                  <a:lnTo>
                    <a:pt x="0" y="329"/>
                  </a:lnTo>
                  <a:lnTo>
                    <a:pt x="0" y="323"/>
                  </a:lnTo>
                  <a:lnTo>
                    <a:pt x="0" y="319"/>
                  </a:lnTo>
                  <a:lnTo>
                    <a:pt x="0" y="314"/>
                  </a:lnTo>
                  <a:lnTo>
                    <a:pt x="0" y="311"/>
                  </a:lnTo>
                  <a:lnTo>
                    <a:pt x="0" y="308"/>
                  </a:lnTo>
                  <a:lnTo>
                    <a:pt x="0" y="307"/>
                  </a:lnTo>
                  <a:lnTo>
                    <a:pt x="0" y="306"/>
                  </a:lnTo>
                  <a:lnTo>
                    <a:pt x="0" y="295"/>
                  </a:lnTo>
                  <a:lnTo>
                    <a:pt x="1" y="283"/>
                  </a:lnTo>
                  <a:lnTo>
                    <a:pt x="2" y="273"/>
                  </a:lnTo>
                  <a:lnTo>
                    <a:pt x="3" y="261"/>
                  </a:lnTo>
                  <a:lnTo>
                    <a:pt x="4" y="251"/>
                  </a:lnTo>
                  <a:lnTo>
                    <a:pt x="7" y="239"/>
                  </a:lnTo>
                  <a:lnTo>
                    <a:pt x="9" y="229"/>
                  </a:lnTo>
                  <a:lnTo>
                    <a:pt x="12" y="219"/>
                  </a:lnTo>
                  <a:lnTo>
                    <a:pt x="15" y="208"/>
                  </a:lnTo>
                  <a:lnTo>
                    <a:pt x="19" y="198"/>
                  </a:lnTo>
                  <a:lnTo>
                    <a:pt x="23" y="187"/>
                  </a:lnTo>
                  <a:lnTo>
                    <a:pt x="26" y="178"/>
                  </a:lnTo>
                  <a:lnTo>
                    <a:pt x="31" y="169"/>
                  </a:lnTo>
                  <a:lnTo>
                    <a:pt x="37" y="159"/>
                  </a:lnTo>
                  <a:lnTo>
                    <a:pt x="41" y="149"/>
                  </a:lnTo>
                  <a:lnTo>
                    <a:pt x="47" y="141"/>
                  </a:lnTo>
                  <a:lnTo>
                    <a:pt x="53" y="132"/>
                  </a:lnTo>
                  <a:lnTo>
                    <a:pt x="58" y="124"/>
                  </a:lnTo>
                  <a:lnTo>
                    <a:pt x="64" y="115"/>
                  </a:lnTo>
                  <a:lnTo>
                    <a:pt x="71" y="107"/>
                  </a:lnTo>
                  <a:lnTo>
                    <a:pt x="78" y="99"/>
                  </a:lnTo>
                  <a:lnTo>
                    <a:pt x="85" y="92"/>
                  </a:lnTo>
                  <a:lnTo>
                    <a:pt x="92" y="84"/>
                  </a:lnTo>
                  <a:lnTo>
                    <a:pt x="100" y="77"/>
                  </a:lnTo>
                  <a:lnTo>
                    <a:pt x="108" y="70"/>
                  </a:lnTo>
                  <a:lnTo>
                    <a:pt x="116" y="64"/>
                  </a:lnTo>
                  <a:lnTo>
                    <a:pt x="124" y="57"/>
                  </a:lnTo>
                  <a:lnTo>
                    <a:pt x="133" y="52"/>
                  </a:lnTo>
                  <a:lnTo>
                    <a:pt x="141" y="46"/>
                  </a:lnTo>
                  <a:lnTo>
                    <a:pt x="151" y="40"/>
                  </a:lnTo>
                  <a:lnTo>
                    <a:pt x="160" y="35"/>
                  </a:lnTo>
                  <a:lnTo>
                    <a:pt x="169" y="31"/>
                  </a:lnTo>
                  <a:lnTo>
                    <a:pt x="179" y="26"/>
                  </a:lnTo>
                  <a:lnTo>
                    <a:pt x="189" y="22"/>
                  </a:lnTo>
                  <a:lnTo>
                    <a:pt x="199" y="18"/>
                  </a:lnTo>
                  <a:lnTo>
                    <a:pt x="208" y="15"/>
                  </a:lnTo>
                  <a:lnTo>
                    <a:pt x="219" y="11"/>
                  </a:lnTo>
                  <a:lnTo>
                    <a:pt x="230" y="9"/>
                  </a:lnTo>
                  <a:lnTo>
                    <a:pt x="240" y="7"/>
                  </a:lnTo>
                  <a:lnTo>
                    <a:pt x="251" y="4"/>
                  </a:lnTo>
                  <a:lnTo>
                    <a:pt x="262" y="2"/>
                  </a:lnTo>
                  <a:lnTo>
                    <a:pt x="273" y="1"/>
                  </a:lnTo>
                  <a:lnTo>
                    <a:pt x="284" y="0"/>
                  </a:lnTo>
                  <a:lnTo>
                    <a:pt x="296" y="0"/>
                  </a:lnTo>
                  <a:lnTo>
                    <a:pt x="307" y="0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9810" name="Freeform 18"/>
            <p:cNvSpPr>
              <a:spLocks noChangeAspect="1"/>
            </p:cNvSpPr>
            <p:nvPr userDrawn="1"/>
          </p:nvSpPr>
          <p:spPr bwMode="black">
            <a:xfrm>
              <a:off x="4750" y="3717"/>
              <a:ext cx="203" cy="286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363" y="0"/>
                </a:cxn>
                <a:cxn ang="0">
                  <a:pos x="310" y="0"/>
                </a:cxn>
                <a:cxn ang="0">
                  <a:pos x="211" y="0"/>
                </a:cxn>
                <a:cxn ang="0">
                  <a:pos x="107" y="0"/>
                </a:cxn>
                <a:cxn ang="0">
                  <a:pos x="44" y="0"/>
                </a:cxn>
                <a:cxn ang="0">
                  <a:pos x="11" y="1"/>
                </a:cxn>
                <a:cxn ang="0">
                  <a:pos x="73" y="15"/>
                </a:cxn>
                <a:cxn ang="0">
                  <a:pos x="134" y="37"/>
                </a:cxn>
                <a:cxn ang="0">
                  <a:pos x="191" y="65"/>
                </a:cxn>
                <a:cxn ang="0">
                  <a:pos x="245" y="100"/>
                </a:cxn>
                <a:cxn ang="0">
                  <a:pos x="296" y="140"/>
                </a:cxn>
                <a:cxn ang="0">
                  <a:pos x="343" y="185"/>
                </a:cxn>
                <a:cxn ang="0">
                  <a:pos x="385" y="236"/>
                </a:cxn>
                <a:cxn ang="0">
                  <a:pos x="420" y="290"/>
                </a:cxn>
                <a:cxn ang="0">
                  <a:pos x="450" y="349"/>
                </a:cxn>
                <a:cxn ang="0">
                  <a:pos x="473" y="411"/>
                </a:cxn>
                <a:cxn ang="0">
                  <a:pos x="490" y="474"/>
                </a:cxn>
                <a:cxn ang="0">
                  <a:pos x="498" y="541"/>
                </a:cxn>
                <a:cxn ang="0">
                  <a:pos x="498" y="603"/>
                </a:cxn>
                <a:cxn ang="0">
                  <a:pos x="485" y="685"/>
                </a:cxn>
                <a:cxn ang="0">
                  <a:pos x="472" y="729"/>
                </a:cxn>
                <a:cxn ang="0">
                  <a:pos x="384" y="729"/>
                </a:cxn>
                <a:cxn ang="0">
                  <a:pos x="279" y="729"/>
                </a:cxn>
                <a:cxn ang="0">
                  <a:pos x="227" y="730"/>
                </a:cxn>
                <a:cxn ang="0">
                  <a:pos x="163" y="747"/>
                </a:cxn>
                <a:cxn ang="0">
                  <a:pos x="108" y="784"/>
                </a:cxn>
                <a:cxn ang="0">
                  <a:pos x="67" y="834"/>
                </a:cxn>
                <a:cxn ang="0">
                  <a:pos x="43" y="895"/>
                </a:cxn>
                <a:cxn ang="0">
                  <a:pos x="39" y="963"/>
                </a:cxn>
                <a:cxn ang="0">
                  <a:pos x="59" y="1026"/>
                </a:cxn>
                <a:cxn ang="0">
                  <a:pos x="97" y="1075"/>
                </a:cxn>
                <a:cxn ang="0">
                  <a:pos x="150" y="1111"/>
                </a:cxn>
                <a:cxn ang="0">
                  <a:pos x="214" y="1130"/>
                </a:cxn>
                <a:cxn ang="0">
                  <a:pos x="260" y="1132"/>
                </a:cxn>
                <a:cxn ang="0">
                  <a:pos x="334" y="1132"/>
                </a:cxn>
                <a:cxn ang="0">
                  <a:pos x="441" y="1132"/>
                </a:cxn>
                <a:cxn ang="0">
                  <a:pos x="541" y="1132"/>
                </a:cxn>
                <a:cxn ang="0">
                  <a:pos x="593" y="1132"/>
                </a:cxn>
                <a:cxn ang="0">
                  <a:pos x="639" y="1132"/>
                </a:cxn>
                <a:cxn ang="0">
                  <a:pos x="745" y="1132"/>
                </a:cxn>
                <a:cxn ang="0">
                  <a:pos x="806" y="1132"/>
                </a:cxn>
                <a:cxn ang="0">
                  <a:pos x="806" y="1115"/>
                </a:cxn>
                <a:cxn ang="0">
                  <a:pos x="806" y="1067"/>
                </a:cxn>
                <a:cxn ang="0">
                  <a:pos x="806" y="996"/>
                </a:cxn>
                <a:cxn ang="0">
                  <a:pos x="806" y="907"/>
                </a:cxn>
                <a:cxn ang="0">
                  <a:pos x="806" y="807"/>
                </a:cxn>
                <a:cxn ang="0">
                  <a:pos x="806" y="701"/>
                </a:cxn>
                <a:cxn ang="0">
                  <a:pos x="806" y="596"/>
                </a:cxn>
                <a:cxn ang="0">
                  <a:pos x="806" y="500"/>
                </a:cxn>
                <a:cxn ang="0">
                  <a:pos x="806" y="416"/>
                </a:cxn>
                <a:cxn ang="0">
                  <a:pos x="806" y="352"/>
                </a:cxn>
                <a:cxn ang="0">
                  <a:pos x="806" y="314"/>
                </a:cxn>
                <a:cxn ang="0">
                  <a:pos x="805" y="283"/>
                </a:cxn>
                <a:cxn ang="0">
                  <a:pos x="794" y="219"/>
                </a:cxn>
                <a:cxn ang="0">
                  <a:pos x="769" y="159"/>
                </a:cxn>
                <a:cxn ang="0">
                  <a:pos x="735" y="107"/>
                </a:cxn>
                <a:cxn ang="0">
                  <a:pos x="690" y="64"/>
                </a:cxn>
                <a:cxn ang="0">
                  <a:pos x="637" y="31"/>
                </a:cxn>
                <a:cxn ang="0">
                  <a:pos x="576" y="9"/>
                </a:cxn>
                <a:cxn ang="0">
                  <a:pos x="510" y="0"/>
                </a:cxn>
              </a:cxnLst>
              <a:rect l="0" t="0" r="r" b="b"/>
              <a:pathLst>
                <a:path w="806" h="1132">
                  <a:moveTo>
                    <a:pt x="499" y="0"/>
                  </a:moveTo>
                  <a:lnTo>
                    <a:pt x="495" y="0"/>
                  </a:lnTo>
                  <a:lnTo>
                    <a:pt x="485" y="0"/>
                  </a:lnTo>
                  <a:lnTo>
                    <a:pt x="470" y="0"/>
                  </a:lnTo>
                  <a:lnTo>
                    <a:pt x="452" y="0"/>
                  </a:lnTo>
                  <a:lnTo>
                    <a:pt x="432" y="0"/>
                  </a:lnTo>
                  <a:lnTo>
                    <a:pt x="412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69" y="0"/>
                  </a:lnTo>
                  <a:lnTo>
                    <a:pt x="364" y="0"/>
                  </a:lnTo>
                  <a:lnTo>
                    <a:pt x="363" y="0"/>
                  </a:lnTo>
                  <a:lnTo>
                    <a:pt x="359" y="0"/>
                  </a:lnTo>
                  <a:lnTo>
                    <a:pt x="354" y="0"/>
                  </a:lnTo>
                  <a:lnTo>
                    <a:pt x="346" y="0"/>
                  </a:lnTo>
                  <a:lnTo>
                    <a:pt x="335" y="0"/>
                  </a:lnTo>
                  <a:lnTo>
                    <a:pt x="324" y="0"/>
                  </a:lnTo>
                  <a:lnTo>
                    <a:pt x="310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64" y="0"/>
                  </a:lnTo>
                  <a:lnTo>
                    <a:pt x="247" y="0"/>
                  </a:lnTo>
                  <a:lnTo>
                    <a:pt x="228" y="0"/>
                  </a:lnTo>
                  <a:lnTo>
                    <a:pt x="211" y="0"/>
                  </a:lnTo>
                  <a:lnTo>
                    <a:pt x="192" y="0"/>
                  </a:lnTo>
                  <a:lnTo>
                    <a:pt x="174" y="0"/>
                  </a:lnTo>
                  <a:lnTo>
                    <a:pt x="157" y="0"/>
                  </a:lnTo>
                  <a:lnTo>
                    <a:pt x="139" y="0"/>
                  </a:lnTo>
                  <a:lnTo>
                    <a:pt x="123" y="0"/>
                  </a:lnTo>
                  <a:lnTo>
                    <a:pt x="107" y="0"/>
                  </a:lnTo>
                  <a:lnTo>
                    <a:pt x="92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8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29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31" y="4"/>
                  </a:lnTo>
                  <a:lnTo>
                    <a:pt x="42" y="7"/>
                  </a:lnTo>
                  <a:lnTo>
                    <a:pt x="52" y="9"/>
                  </a:lnTo>
                  <a:lnTo>
                    <a:pt x="62" y="12"/>
                  </a:lnTo>
                  <a:lnTo>
                    <a:pt x="73" y="15"/>
                  </a:lnTo>
                  <a:lnTo>
                    <a:pt x="83" y="18"/>
                  </a:lnTo>
                  <a:lnTo>
                    <a:pt x="93" y="22"/>
                  </a:lnTo>
                  <a:lnTo>
                    <a:pt x="104" y="25"/>
                  </a:lnTo>
                  <a:lnTo>
                    <a:pt x="114" y="29"/>
                  </a:lnTo>
                  <a:lnTo>
                    <a:pt x="123" y="32"/>
                  </a:lnTo>
                  <a:lnTo>
                    <a:pt x="134" y="37"/>
                  </a:lnTo>
                  <a:lnTo>
                    <a:pt x="143" y="41"/>
                  </a:lnTo>
                  <a:lnTo>
                    <a:pt x="153" y="46"/>
                  </a:lnTo>
                  <a:lnTo>
                    <a:pt x="163" y="50"/>
                  </a:lnTo>
                  <a:lnTo>
                    <a:pt x="173" y="55"/>
                  </a:lnTo>
                  <a:lnTo>
                    <a:pt x="182" y="60"/>
                  </a:lnTo>
                  <a:lnTo>
                    <a:pt x="191" y="65"/>
                  </a:lnTo>
                  <a:lnTo>
                    <a:pt x="201" y="70"/>
                  </a:lnTo>
                  <a:lnTo>
                    <a:pt x="210" y="76"/>
                  </a:lnTo>
                  <a:lnTo>
                    <a:pt x="219" y="82"/>
                  </a:lnTo>
                  <a:lnTo>
                    <a:pt x="228" y="87"/>
                  </a:lnTo>
                  <a:lnTo>
                    <a:pt x="237" y="93"/>
                  </a:lnTo>
                  <a:lnTo>
                    <a:pt x="245" y="100"/>
                  </a:lnTo>
                  <a:lnTo>
                    <a:pt x="255" y="106"/>
                  </a:lnTo>
                  <a:lnTo>
                    <a:pt x="263" y="113"/>
                  </a:lnTo>
                  <a:lnTo>
                    <a:pt x="272" y="118"/>
                  </a:lnTo>
                  <a:lnTo>
                    <a:pt x="280" y="125"/>
                  </a:lnTo>
                  <a:lnTo>
                    <a:pt x="288" y="132"/>
                  </a:lnTo>
                  <a:lnTo>
                    <a:pt x="296" y="140"/>
                  </a:lnTo>
                  <a:lnTo>
                    <a:pt x="304" y="147"/>
                  </a:lnTo>
                  <a:lnTo>
                    <a:pt x="312" y="154"/>
                  </a:lnTo>
                  <a:lnTo>
                    <a:pt x="320" y="162"/>
                  </a:lnTo>
                  <a:lnTo>
                    <a:pt x="328" y="170"/>
                  </a:lnTo>
                  <a:lnTo>
                    <a:pt x="335" y="177"/>
                  </a:lnTo>
                  <a:lnTo>
                    <a:pt x="343" y="185"/>
                  </a:lnTo>
                  <a:lnTo>
                    <a:pt x="350" y="193"/>
                  </a:lnTo>
                  <a:lnTo>
                    <a:pt x="357" y="201"/>
                  </a:lnTo>
                  <a:lnTo>
                    <a:pt x="364" y="211"/>
                  </a:lnTo>
                  <a:lnTo>
                    <a:pt x="371" y="219"/>
                  </a:lnTo>
                  <a:lnTo>
                    <a:pt x="378" y="227"/>
                  </a:lnTo>
                  <a:lnTo>
                    <a:pt x="385" y="236"/>
                  </a:lnTo>
                  <a:lnTo>
                    <a:pt x="391" y="245"/>
                  </a:lnTo>
                  <a:lnTo>
                    <a:pt x="397" y="253"/>
                  </a:lnTo>
                  <a:lnTo>
                    <a:pt x="403" y="262"/>
                  </a:lnTo>
                  <a:lnTo>
                    <a:pt x="409" y="272"/>
                  </a:lnTo>
                  <a:lnTo>
                    <a:pt x="415" y="281"/>
                  </a:lnTo>
                  <a:lnTo>
                    <a:pt x="420" y="290"/>
                  </a:lnTo>
                  <a:lnTo>
                    <a:pt x="426" y="300"/>
                  </a:lnTo>
                  <a:lnTo>
                    <a:pt x="431" y="310"/>
                  </a:lnTo>
                  <a:lnTo>
                    <a:pt x="437" y="319"/>
                  </a:lnTo>
                  <a:lnTo>
                    <a:pt x="441" y="329"/>
                  </a:lnTo>
                  <a:lnTo>
                    <a:pt x="446" y="338"/>
                  </a:lnTo>
                  <a:lnTo>
                    <a:pt x="450" y="349"/>
                  </a:lnTo>
                  <a:lnTo>
                    <a:pt x="455" y="359"/>
                  </a:lnTo>
                  <a:lnTo>
                    <a:pt x="458" y="369"/>
                  </a:lnTo>
                  <a:lnTo>
                    <a:pt x="463" y="379"/>
                  </a:lnTo>
                  <a:lnTo>
                    <a:pt x="467" y="389"/>
                  </a:lnTo>
                  <a:lnTo>
                    <a:pt x="470" y="399"/>
                  </a:lnTo>
                  <a:lnTo>
                    <a:pt x="473" y="411"/>
                  </a:lnTo>
                  <a:lnTo>
                    <a:pt x="477" y="421"/>
                  </a:lnTo>
                  <a:lnTo>
                    <a:pt x="479" y="432"/>
                  </a:lnTo>
                  <a:lnTo>
                    <a:pt x="483" y="442"/>
                  </a:lnTo>
                  <a:lnTo>
                    <a:pt x="485" y="452"/>
                  </a:lnTo>
                  <a:lnTo>
                    <a:pt x="487" y="464"/>
                  </a:lnTo>
                  <a:lnTo>
                    <a:pt x="490" y="474"/>
                  </a:lnTo>
                  <a:lnTo>
                    <a:pt x="492" y="486"/>
                  </a:lnTo>
                  <a:lnTo>
                    <a:pt x="493" y="496"/>
                  </a:lnTo>
                  <a:lnTo>
                    <a:pt x="495" y="508"/>
                  </a:lnTo>
                  <a:lnTo>
                    <a:pt x="496" y="519"/>
                  </a:lnTo>
                  <a:lnTo>
                    <a:pt x="498" y="530"/>
                  </a:lnTo>
                  <a:lnTo>
                    <a:pt x="498" y="541"/>
                  </a:lnTo>
                  <a:lnTo>
                    <a:pt x="499" y="553"/>
                  </a:lnTo>
                  <a:lnTo>
                    <a:pt x="499" y="564"/>
                  </a:lnTo>
                  <a:lnTo>
                    <a:pt x="499" y="576"/>
                  </a:lnTo>
                  <a:lnTo>
                    <a:pt x="499" y="576"/>
                  </a:lnTo>
                  <a:lnTo>
                    <a:pt x="499" y="589"/>
                  </a:lnTo>
                  <a:lnTo>
                    <a:pt x="498" y="603"/>
                  </a:lnTo>
                  <a:lnTo>
                    <a:pt x="496" y="618"/>
                  </a:lnTo>
                  <a:lnTo>
                    <a:pt x="494" y="632"/>
                  </a:lnTo>
                  <a:lnTo>
                    <a:pt x="492" y="646"/>
                  </a:lnTo>
                  <a:lnTo>
                    <a:pt x="490" y="659"/>
                  </a:lnTo>
                  <a:lnTo>
                    <a:pt x="487" y="672"/>
                  </a:lnTo>
                  <a:lnTo>
                    <a:pt x="485" y="685"/>
                  </a:lnTo>
                  <a:lnTo>
                    <a:pt x="483" y="697"/>
                  </a:lnTo>
                  <a:lnTo>
                    <a:pt x="482" y="708"/>
                  </a:lnTo>
                  <a:lnTo>
                    <a:pt x="480" y="718"/>
                  </a:lnTo>
                  <a:lnTo>
                    <a:pt x="479" y="729"/>
                  </a:lnTo>
                  <a:lnTo>
                    <a:pt x="478" y="729"/>
                  </a:lnTo>
                  <a:lnTo>
                    <a:pt x="472" y="729"/>
                  </a:lnTo>
                  <a:lnTo>
                    <a:pt x="463" y="729"/>
                  </a:lnTo>
                  <a:lnTo>
                    <a:pt x="450" y="729"/>
                  </a:lnTo>
                  <a:lnTo>
                    <a:pt x="437" y="729"/>
                  </a:lnTo>
                  <a:lnTo>
                    <a:pt x="420" y="729"/>
                  </a:lnTo>
                  <a:lnTo>
                    <a:pt x="402" y="729"/>
                  </a:lnTo>
                  <a:lnTo>
                    <a:pt x="384" y="729"/>
                  </a:lnTo>
                  <a:lnTo>
                    <a:pt x="364" y="729"/>
                  </a:lnTo>
                  <a:lnTo>
                    <a:pt x="346" y="729"/>
                  </a:lnTo>
                  <a:lnTo>
                    <a:pt x="327" y="729"/>
                  </a:lnTo>
                  <a:lnTo>
                    <a:pt x="309" y="729"/>
                  </a:lnTo>
                  <a:lnTo>
                    <a:pt x="293" y="729"/>
                  </a:lnTo>
                  <a:lnTo>
                    <a:pt x="279" y="729"/>
                  </a:lnTo>
                  <a:lnTo>
                    <a:pt x="266" y="729"/>
                  </a:lnTo>
                  <a:lnTo>
                    <a:pt x="257" y="729"/>
                  </a:lnTo>
                  <a:lnTo>
                    <a:pt x="251" y="729"/>
                  </a:lnTo>
                  <a:lnTo>
                    <a:pt x="249" y="729"/>
                  </a:lnTo>
                  <a:lnTo>
                    <a:pt x="239" y="729"/>
                  </a:lnTo>
                  <a:lnTo>
                    <a:pt x="227" y="730"/>
                  </a:lnTo>
                  <a:lnTo>
                    <a:pt x="216" y="731"/>
                  </a:lnTo>
                  <a:lnTo>
                    <a:pt x="205" y="733"/>
                  </a:lnTo>
                  <a:lnTo>
                    <a:pt x="194" y="736"/>
                  </a:lnTo>
                  <a:lnTo>
                    <a:pt x="183" y="739"/>
                  </a:lnTo>
                  <a:lnTo>
                    <a:pt x="173" y="744"/>
                  </a:lnTo>
                  <a:lnTo>
                    <a:pt x="163" y="747"/>
                  </a:lnTo>
                  <a:lnTo>
                    <a:pt x="153" y="753"/>
                  </a:lnTo>
                  <a:lnTo>
                    <a:pt x="144" y="758"/>
                  </a:lnTo>
                  <a:lnTo>
                    <a:pt x="135" y="763"/>
                  </a:lnTo>
                  <a:lnTo>
                    <a:pt x="126" y="770"/>
                  </a:lnTo>
                  <a:lnTo>
                    <a:pt x="116" y="776"/>
                  </a:lnTo>
                  <a:lnTo>
                    <a:pt x="108" y="784"/>
                  </a:lnTo>
                  <a:lnTo>
                    <a:pt x="100" y="791"/>
                  </a:lnTo>
                  <a:lnTo>
                    <a:pt x="93" y="799"/>
                  </a:lnTo>
                  <a:lnTo>
                    <a:pt x="87" y="807"/>
                  </a:lnTo>
                  <a:lnTo>
                    <a:pt x="80" y="815"/>
                  </a:lnTo>
                  <a:lnTo>
                    <a:pt x="73" y="824"/>
                  </a:lnTo>
                  <a:lnTo>
                    <a:pt x="67" y="834"/>
                  </a:lnTo>
                  <a:lnTo>
                    <a:pt x="62" y="843"/>
                  </a:lnTo>
                  <a:lnTo>
                    <a:pt x="58" y="853"/>
                  </a:lnTo>
                  <a:lnTo>
                    <a:pt x="53" y="864"/>
                  </a:lnTo>
                  <a:lnTo>
                    <a:pt x="50" y="874"/>
                  </a:lnTo>
                  <a:lnTo>
                    <a:pt x="46" y="884"/>
                  </a:lnTo>
                  <a:lnTo>
                    <a:pt x="43" y="895"/>
                  </a:lnTo>
                  <a:lnTo>
                    <a:pt x="42" y="906"/>
                  </a:lnTo>
                  <a:lnTo>
                    <a:pt x="39" y="917"/>
                  </a:lnTo>
                  <a:lnTo>
                    <a:pt x="38" y="928"/>
                  </a:lnTo>
                  <a:lnTo>
                    <a:pt x="38" y="940"/>
                  </a:lnTo>
                  <a:lnTo>
                    <a:pt x="38" y="951"/>
                  </a:lnTo>
                  <a:lnTo>
                    <a:pt x="39" y="963"/>
                  </a:lnTo>
                  <a:lnTo>
                    <a:pt x="42" y="974"/>
                  </a:lnTo>
                  <a:lnTo>
                    <a:pt x="44" y="986"/>
                  </a:lnTo>
                  <a:lnTo>
                    <a:pt x="46" y="996"/>
                  </a:lnTo>
                  <a:lnTo>
                    <a:pt x="50" y="1006"/>
                  </a:lnTo>
                  <a:lnTo>
                    <a:pt x="54" y="1016"/>
                  </a:lnTo>
                  <a:lnTo>
                    <a:pt x="59" y="1026"/>
                  </a:lnTo>
                  <a:lnTo>
                    <a:pt x="63" y="1035"/>
                  </a:lnTo>
                  <a:lnTo>
                    <a:pt x="69" y="1043"/>
                  </a:lnTo>
                  <a:lnTo>
                    <a:pt x="75" y="1052"/>
                  </a:lnTo>
                  <a:lnTo>
                    <a:pt x="82" y="1061"/>
                  </a:lnTo>
                  <a:lnTo>
                    <a:pt x="89" y="1069"/>
                  </a:lnTo>
                  <a:lnTo>
                    <a:pt x="97" y="1075"/>
                  </a:lnTo>
                  <a:lnTo>
                    <a:pt x="105" y="1082"/>
                  </a:lnTo>
                  <a:lnTo>
                    <a:pt x="113" y="1089"/>
                  </a:lnTo>
                  <a:lnTo>
                    <a:pt x="122" y="1095"/>
                  </a:lnTo>
                  <a:lnTo>
                    <a:pt x="131" y="1101"/>
                  </a:lnTo>
                  <a:lnTo>
                    <a:pt x="141" y="1105"/>
                  </a:lnTo>
                  <a:lnTo>
                    <a:pt x="150" y="1111"/>
                  </a:lnTo>
                  <a:lnTo>
                    <a:pt x="160" y="1115"/>
                  </a:lnTo>
                  <a:lnTo>
                    <a:pt x="171" y="1119"/>
                  </a:lnTo>
                  <a:lnTo>
                    <a:pt x="181" y="1123"/>
                  </a:lnTo>
                  <a:lnTo>
                    <a:pt x="192" y="1125"/>
                  </a:lnTo>
                  <a:lnTo>
                    <a:pt x="203" y="1127"/>
                  </a:lnTo>
                  <a:lnTo>
                    <a:pt x="214" y="1130"/>
                  </a:lnTo>
                  <a:lnTo>
                    <a:pt x="226" y="1131"/>
                  </a:lnTo>
                  <a:lnTo>
                    <a:pt x="237" y="1132"/>
                  </a:lnTo>
                  <a:lnTo>
                    <a:pt x="249" y="1132"/>
                  </a:lnTo>
                  <a:lnTo>
                    <a:pt x="251" y="1132"/>
                  </a:lnTo>
                  <a:lnTo>
                    <a:pt x="255" y="1132"/>
                  </a:lnTo>
                  <a:lnTo>
                    <a:pt x="260" y="1132"/>
                  </a:lnTo>
                  <a:lnTo>
                    <a:pt x="268" y="1132"/>
                  </a:lnTo>
                  <a:lnTo>
                    <a:pt x="279" y="1132"/>
                  </a:lnTo>
                  <a:lnTo>
                    <a:pt x="290" y="1132"/>
                  </a:lnTo>
                  <a:lnTo>
                    <a:pt x="303" y="1132"/>
                  </a:lnTo>
                  <a:lnTo>
                    <a:pt x="318" y="1132"/>
                  </a:lnTo>
                  <a:lnTo>
                    <a:pt x="334" y="1132"/>
                  </a:lnTo>
                  <a:lnTo>
                    <a:pt x="350" y="1132"/>
                  </a:lnTo>
                  <a:lnTo>
                    <a:pt x="368" y="1132"/>
                  </a:lnTo>
                  <a:lnTo>
                    <a:pt x="386" y="1132"/>
                  </a:lnTo>
                  <a:lnTo>
                    <a:pt x="403" y="1132"/>
                  </a:lnTo>
                  <a:lnTo>
                    <a:pt x="422" y="1132"/>
                  </a:lnTo>
                  <a:lnTo>
                    <a:pt x="441" y="1132"/>
                  </a:lnTo>
                  <a:lnTo>
                    <a:pt x="458" y="1132"/>
                  </a:lnTo>
                  <a:lnTo>
                    <a:pt x="477" y="1132"/>
                  </a:lnTo>
                  <a:lnTo>
                    <a:pt x="494" y="1132"/>
                  </a:lnTo>
                  <a:lnTo>
                    <a:pt x="510" y="1132"/>
                  </a:lnTo>
                  <a:lnTo>
                    <a:pt x="526" y="1132"/>
                  </a:lnTo>
                  <a:lnTo>
                    <a:pt x="541" y="1132"/>
                  </a:lnTo>
                  <a:lnTo>
                    <a:pt x="554" y="1132"/>
                  </a:lnTo>
                  <a:lnTo>
                    <a:pt x="566" y="1132"/>
                  </a:lnTo>
                  <a:lnTo>
                    <a:pt x="576" y="1132"/>
                  </a:lnTo>
                  <a:lnTo>
                    <a:pt x="584" y="1132"/>
                  </a:lnTo>
                  <a:lnTo>
                    <a:pt x="590" y="1132"/>
                  </a:lnTo>
                  <a:lnTo>
                    <a:pt x="593" y="1132"/>
                  </a:lnTo>
                  <a:lnTo>
                    <a:pt x="594" y="1132"/>
                  </a:lnTo>
                  <a:lnTo>
                    <a:pt x="597" y="1132"/>
                  </a:lnTo>
                  <a:lnTo>
                    <a:pt x="604" y="1132"/>
                  </a:lnTo>
                  <a:lnTo>
                    <a:pt x="613" y="1132"/>
                  </a:lnTo>
                  <a:lnTo>
                    <a:pt x="624" y="1132"/>
                  </a:lnTo>
                  <a:lnTo>
                    <a:pt x="639" y="1132"/>
                  </a:lnTo>
                  <a:lnTo>
                    <a:pt x="655" y="1132"/>
                  </a:lnTo>
                  <a:lnTo>
                    <a:pt x="673" y="1132"/>
                  </a:lnTo>
                  <a:lnTo>
                    <a:pt x="691" y="1132"/>
                  </a:lnTo>
                  <a:lnTo>
                    <a:pt x="710" y="1132"/>
                  </a:lnTo>
                  <a:lnTo>
                    <a:pt x="728" y="1132"/>
                  </a:lnTo>
                  <a:lnTo>
                    <a:pt x="745" y="1132"/>
                  </a:lnTo>
                  <a:lnTo>
                    <a:pt x="763" y="1132"/>
                  </a:lnTo>
                  <a:lnTo>
                    <a:pt x="776" y="1132"/>
                  </a:lnTo>
                  <a:lnTo>
                    <a:pt x="789" y="1132"/>
                  </a:lnTo>
                  <a:lnTo>
                    <a:pt x="798" y="1132"/>
                  </a:lnTo>
                  <a:lnTo>
                    <a:pt x="804" y="1132"/>
                  </a:lnTo>
                  <a:lnTo>
                    <a:pt x="806" y="1132"/>
                  </a:lnTo>
                  <a:lnTo>
                    <a:pt x="806" y="1131"/>
                  </a:lnTo>
                  <a:lnTo>
                    <a:pt x="806" y="1130"/>
                  </a:lnTo>
                  <a:lnTo>
                    <a:pt x="806" y="1127"/>
                  </a:lnTo>
                  <a:lnTo>
                    <a:pt x="806" y="1124"/>
                  </a:lnTo>
                  <a:lnTo>
                    <a:pt x="806" y="1119"/>
                  </a:lnTo>
                  <a:lnTo>
                    <a:pt x="806" y="1115"/>
                  </a:lnTo>
                  <a:lnTo>
                    <a:pt x="806" y="1109"/>
                  </a:lnTo>
                  <a:lnTo>
                    <a:pt x="806" y="1102"/>
                  </a:lnTo>
                  <a:lnTo>
                    <a:pt x="806" y="1094"/>
                  </a:lnTo>
                  <a:lnTo>
                    <a:pt x="806" y="1086"/>
                  </a:lnTo>
                  <a:lnTo>
                    <a:pt x="806" y="1077"/>
                  </a:lnTo>
                  <a:lnTo>
                    <a:pt x="806" y="1067"/>
                  </a:lnTo>
                  <a:lnTo>
                    <a:pt x="806" y="1057"/>
                  </a:lnTo>
                  <a:lnTo>
                    <a:pt x="806" y="1046"/>
                  </a:lnTo>
                  <a:lnTo>
                    <a:pt x="806" y="1034"/>
                  </a:lnTo>
                  <a:lnTo>
                    <a:pt x="806" y="1022"/>
                  </a:lnTo>
                  <a:lnTo>
                    <a:pt x="806" y="1010"/>
                  </a:lnTo>
                  <a:lnTo>
                    <a:pt x="806" y="996"/>
                  </a:lnTo>
                  <a:lnTo>
                    <a:pt x="806" y="982"/>
                  </a:lnTo>
                  <a:lnTo>
                    <a:pt x="806" y="968"/>
                  </a:lnTo>
                  <a:lnTo>
                    <a:pt x="806" y="953"/>
                  </a:lnTo>
                  <a:lnTo>
                    <a:pt x="806" y="938"/>
                  </a:lnTo>
                  <a:lnTo>
                    <a:pt x="806" y="923"/>
                  </a:lnTo>
                  <a:lnTo>
                    <a:pt x="806" y="907"/>
                  </a:lnTo>
                  <a:lnTo>
                    <a:pt x="806" y="891"/>
                  </a:lnTo>
                  <a:lnTo>
                    <a:pt x="806" y="875"/>
                  </a:lnTo>
                  <a:lnTo>
                    <a:pt x="806" y="858"/>
                  </a:lnTo>
                  <a:lnTo>
                    <a:pt x="806" y="842"/>
                  </a:lnTo>
                  <a:lnTo>
                    <a:pt x="806" y="824"/>
                  </a:lnTo>
                  <a:lnTo>
                    <a:pt x="806" y="807"/>
                  </a:lnTo>
                  <a:lnTo>
                    <a:pt x="806" y="790"/>
                  </a:lnTo>
                  <a:lnTo>
                    <a:pt x="806" y="771"/>
                  </a:lnTo>
                  <a:lnTo>
                    <a:pt x="806" y="754"/>
                  </a:lnTo>
                  <a:lnTo>
                    <a:pt x="806" y="737"/>
                  </a:lnTo>
                  <a:lnTo>
                    <a:pt x="806" y="720"/>
                  </a:lnTo>
                  <a:lnTo>
                    <a:pt x="806" y="701"/>
                  </a:lnTo>
                  <a:lnTo>
                    <a:pt x="806" y="684"/>
                  </a:lnTo>
                  <a:lnTo>
                    <a:pt x="806" y="667"/>
                  </a:lnTo>
                  <a:lnTo>
                    <a:pt x="806" y="648"/>
                  </a:lnTo>
                  <a:lnTo>
                    <a:pt x="806" y="631"/>
                  </a:lnTo>
                  <a:lnTo>
                    <a:pt x="806" y="614"/>
                  </a:lnTo>
                  <a:lnTo>
                    <a:pt x="806" y="596"/>
                  </a:lnTo>
                  <a:lnTo>
                    <a:pt x="806" y="580"/>
                  </a:lnTo>
                  <a:lnTo>
                    <a:pt x="806" y="563"/>
                  </a:lnTo>
                  <a:lnTo>
                    <a:pt x="806" y="547"/>
                  </a:lnTo>
                  <a:lnTo>
                    <a:pt x="806" y="531"/>
                  </a:lnTo>
                  <a:lnTo>
                    <a:pt x="806" y="515"/>
                  </a:lnTo>
                  <a:lnTo>
                    <a:pt x="806" y="500"/>
                  </a:lnTo>
                  <a:lnTo>
                    <a:pt x="806" y="485"/>
                  </a:lnTo>
                  <a:lnTo>
                    <a:pt x="806" y="470"/>
                  </a:lnTo>
                  <a:lnTo>
                    <a:pt x="806" y="456"/>
                  </a:lnTo>
                  <a:lnTo>
                    <a:pt x="806" y="442"/>
                  </a:lnTo>
                  <a:lnTo>
                    <a:pt x="806" y="428"/>
                  </a:lnTo>
                  <a:lnTo>
                    <a:pt x="806" y="416"/>
                  </a:lnTo>
                  <a:lnTo>
                    <a:pt x="806" y="404"/>
                  </a:lnTo>
                  <a:lnTo>
                    <a:pt x="806" y="392"/>
                  </a:lnTo>
                  <a:lnTo>
                    <a:pt x="806" y="381"/>
                  </a:lnTo>
                  <a:lnTo>
                    <a:pt x="806" y="371"/>
                  </a:lnTo>
                  <a:lnTo>
                    <a:pt x="806" y="361"/>
                  </a:lnTo>
                  <a:lnTo>
                    <a:pt x="806" y="352"/>
                  </a:lnTo>
                  <a:lnTo>
                    <a:pt x="806" y="344"/>
                  </a:lnTo>
                  <a:lnTo>
                    <a:pt x="806" y="336"/>
                  </a:lnTo>
                  <a:lnTo>
                    <a:pt x="806" y="329"/>
                  </a:lnTo>
                  <a:lnTo>
                    <a:pt x="806" y="323"/>
                  </a:lnTo>
                  <a:lnTo>
                    <a:pt x="806" y="319"/>
                  </a:lnTo>
                  <a:lnTo>
                    <a:pt x="806" y="314"/>
                  </a:lnTo>
                  <a:lnTo>
                    <a:pt x="806" y="311"/>
                  </a:lnTo>
                  <a:lnTo>
                    <a:pt x="806" y="308"/>
                  </a:lnTo>
                  <a:lnTo>
                    <a:pt x="806" y="307"/>
                  </a:lnTo>
                  <a:lnTo>
                    <a:pt x="806" y="306"/>
                  </a:lnTo>
                  <a:lnTo>
                    <a:pt x="806" y="295"/>
                  </a:lnTo>
                  <a:lnTo>
                    <a:pt x="805" y="283"/>
                  </a:lnTo>
                  <a:lnTo>
                    <a:pt x="804" y="273"/>
                  </a:lnTo>
                  <a:lnTo>
                    <a:pt x="803" y="261"/>
                  </a:lnTo>
                  <a:lnTo>
                    <a:pt x="802" y="251"/>
                  </a:lnTo>
                  <a:lnTo>
                    <a:pt x="799" y="239"/>
                  </a:lnTo>
                  <a:lnTo>
                    <a:pt x="797" y="229"/>
                  </a:lnTo>
                  <a:lnTo>
                    <a:pt x="794" y="219"/>
                  </a:lnTo>
                  <a:lnTo>
                    <a:pt x="790" y="208"/>
                  </a:lnTo>
                  <a:lnTo>
                    <a:pt x="787" y="198"/>
                  </a:lnTo>
                  <a:lnTo>
                    <a:pt x="783" y="187"/>
                  </a:lnTo>
                  <a:lnTo>
                    <a:pt x="780" y="178"/>
                  </a:lnTo>
                  <a:lnTo>
                    <a:pt x="775" y="169"/>
                  </a:lnTo>
                  <a:lnTo>
                    <a:pt x="769" y="159"/>
                  </a:lnTo>
                  <a:lnTo>
                    <a:pt x="765" y="149"/>
                  </a:lnTo>
                  <a:lnTo>
                    <a:pt x="759" y="141"/>
                  </a:lnTo>
                  <a:lnTo>
                    <a:pt x="753" y="132"/>
                  </a:lnTo>
                  <a:lnTo>
                    <a:pt x="748" y="124"/>
                  </a:lnTo>
                  <a:lnTo>
                    <a:pt x="742" y="115"/>
                  </a:lnTo>
                  <a:lnTo>
                    <a:pt x="735" y="107"/>
                  </a:lnTo>
                  <a:lnTo>
                    <a:pt x="728" y="99"/>
                  </a:lnTo>
                  <a:lnTo>
                    <a:pt x="721" y="92"/>
                  </a:lnTo>
                  <a:lnTo>
                    <a:pt x="714" y="84"/>
                  </a:lnTo>
                  <a:lnTo>
                    <a:pt x="706" y="77"/>
                  </a:lnTo>
                  <a:lnTo>
                    <a:pt x="698" y="70"/>
                  </a:lnTo>
                  <a:lnTo>
                    <a:pt x="690" y="64"/>
                  </a:lnTo>
                  <a:lnTo>
                    <a:pt x="682" y="57"/>
                  </a:lnTo>
                  <a:lnTo>
                    <a:pt x="673" y="52"/>
                  </a:lnTo>
                  <a:lnTo>
                    <a:pt x="665" y="46"/>
                  </a:lnTo>
                  <a:lnTo>
                    <a:pt x="655" y="40"/>
                  </a:lnTo>
                  <a:lnTo>
                    <a:pt x="646" y="35"/>
                  </a:lnTo>
                  <a:lnTo>
                    <a:pt x="637" y="31"/>
                  </a:lnTo>
                  <a:lnTo>
                    <a:pt x="627" y="26"/>
                  </a:lnTo>
                  <a:lnTo>
                    <a:pt x="617" y="22"/>
                  </a:lnTo>
                  <a:lnTo>
                    <a:pt x="607" y="18"/>
                  </a:lnTo>
                  <a:lnTo>
                    <a:pt x="597" y="15"/>
                  </a:lnTo>
                  <a:lnTo>
                    <a:pt x="587" y="11"/>
                  </a:lnTo>
                  <a:lnTo>
                    <a:pt x="576" y="9"/>
                  </a:lnTo>
                  <a:lnTo>
                    <a:pt x="566" y="7"/>
                  </a:lnTo>
                  <a:lnTo>
                    <a:pt x="555" y="4"/>
                  </a:lnTo>
                  <a:lnTo>
                    <a:pt x="544" y="2"/>
                  </a:lnTo>
                  <a:lnTo>
                    <a:pt x="533" y="1"/>
                  </a:lnTo>
                  <a:lnTo>
                    <a:pt x="522" y="0"/>
                  </a:lnTo>
                  <a:lnTo>
                    <a:pt x="510" y="0"/>
                  </a:lnTo>
                  <a:lnTo>
                    <a:pt x="499" y="0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9811" name="Text Box 19"/>
            <p:cNvSpPr txBox="1">
              <a:spLocks noChangeAspect="1" noChangeArrowheads="1"/>
            </p:cNvSpPr>
            <p:nvPr userDrawn="1"/>
          </p:nvSpPr>
          <p:spPr bwMode="white">
            <a:xfrm>
              <a:off x="4781" y="3918"/>
              <a:ext cx="15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600">
                  <a:solidFill>
                    <a:schemeClr val="tx2"/>
                  </a:solidFill>
                  <a:cs typeface="Times New Roman" pitchFamily="18" charset="0"/>
                </a:rPr>
                <a:t>®</a:t>
              </a:r>
              <a:endParaRPr lang="en-US" sz="600">
                <a:solidFill>
                  <a:schemeClr val="tx2"/>
                </a:solidFill>
              </a:endParaRPr>
            </a:p>
          </p:txBody>
        </p:sp>
      </p:grpSp>
      <p:pic>
        <p:nvPicPr>
          <p:cNvPr id="289812" name="Picture 20" descr="logo w name"/>
          <p:cNvPicPr>
            <a:picLocks noChangeAspect="1" noChangeArrowheads="1"/>
          </p:cNvPicPr>
          <p:nvPr/>
        </p:nvPicPr>
        <p:blipFill>
          <a:blip r:embed="rId5" cstate="print"/>
          <a:srcRect r="61925"/>
          <a:stretch>
            <a:fillRect/>
          </a:stretch>
        </p:blipFill>
        <p:spPr bwMode="hidden">
          <a:xfrm>
            <a:off x="7137400" y="5897563"/>
            <a:ext cx="749300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04013" y="160338"/>
            <a:ext cx="2174875" cy="327025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79388" y="160338"/>
            <a:ext cx="6372225" cy="32702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79400" y="1312863"/>
            <a:ext cx="4222750" cy="211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4550" y="1312863"/>
            <a:ext cx="4224338" cy="211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white">
          <a:xfrm>
            <a:off x="0" y="1103313"/>
            <a:ext cx="9153525" cy="57546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pic>
        <p:nvPicPr>
          <p:cNvPr id="288771" name="Picture 3" descr="Slide Title Art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white">
          <a:xfrm>
            <a:off x="0" y="0"/>
            <a:ext cx="9144000" cy="1028700"/>
          </a:xfrm>
          <a:prstGeom prst="rect">
            <a:avLst/>
          </a:prstGeom>
          <a:solidFill>
            <a:srgbClr val="BAB600"/>
          </a:solidFill>
        </p:spPr>
      </p:pic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100013" y="6592888"/>
            <a:ext cx="7185025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800">
                <a:cs typeface="Times New Roman" pitchFamily="18" charset="0"/>
              </a:rPr>
              <a:t>©</a:t>
            </a:r>
            <a:r>
              <a:rPr lang="fr-FR" sz="800"/>
              <a:t> </a:t>
            </a:r>
            <a:r>
              <a:rPr lang="en-US" sz="800"/>
              <a:t>Learning Tree International</a:t>
            </a:r>
            <a:r>
              <a:rPr lang="fr-FR" sz="800"/>
              <a:t> – Adaptation, reproduction et diffusion strictement interdites sans l’accord écrit préalable de </a:t>
            </a:r>
            <a:r>
              <a:rPr lang="en-US" sz="800"/>
              <a:t>Learning Tree International.</a:t>
            </a:r>
          </a:p>
          <a:p>
            <a:pPr algn="ctr">
              <a:spcBef>
                <a:spcPct val="50000"/>
              </a:spcBef>
            </a:pPr>
            <a:r>
              <a:rPr lang="en-US" sz="800"/>
              <a:t>.</a:t>
            </a:r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title"/>
          </p:nvPr>
        </p:nvSpPr>
        <p:spPr bwMode="black">
          <a:xfrm>
            <a:off x="179388" y="160338"/>
            <a:ext cx="7793037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6970713" y="6527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>
                <a:solidFill>
                  <a:srgbClr val="B90117"/>
                </a:solidFill>
              </a:rPr>
              <a:t>973-8-</a:t>
            </a:r>
            <a:fld id="{EDD3D7A1-5F69-4AA5-8BC6-A71D6D49610E}" type="slidenum">
              <a:rPr lang="en-US" b="1">
                <a:solidFill>
                  <a:srgbClr val="B90117"/>
                </a:solidFill>
              </a:rPr>
              <a:pPr algn="r">
                <a:spcBef>
                  <a:spcPct val="50000"/>
                </a:spcBef>
              </a:pPr>
              <a:t>‹N°›</a:t>
            </a:fld>
            <a:endParaRPr lang="en-US" b="1" dirty="0">
              <a:solidFill>
                <a:srgbClr val="B90117"/>
              </a:solidFill>
            </a:endParaRPr>
          </a:p>
        </p:txBody>
      </p:sp>
      <p:sp>
        <p:nvSpPr>
          <p:cNvPr id="288775" name="Line 7"/>
          <p:cNvSpPr>
            <a:spLocks noChangeShapeType="1"/>
          </p:cNvSpPr>
          <p:nvPr/>
        </p:nvSpPr>
        <p:spPr bwMode="auto">
          <a:xfrm>
            <a:off x="288925" y="6529388"/>
            <a:ext cx="8020050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88776" name="Line 8"/>
          <p:cNvSpPr>
            <a:spLocks noChangeShapeType="1"/>
          </p:cNvSpPr>
          <p:nvPr/>
        </p:nvSpPr>
        <p:spPr bwMode="auto">
          <a:xfrm>
            <a:off x="0" y="1058863"/>
            <a:ext cx="9144000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887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312863"/>
            <a:ext cx="8599488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380413" y="6289675"/>
            <a:ext cx="603250" cy="457200"/>
            <a:chOff x="5279" y="3962"/>
            <a:chExt cx="380" cy="288"/>
          </a:xfrm>
        </p:grpSpPr>
        <p:sp>
          <p:nvSpPr>
            <p:cNvPr id="288779" name="Freeform 11"/>
            <p:cNvSpPr>
              <a:spLocks noChangeAspect="1"/>
            </p:cNvSpPr>
            <p:nvPr userDrawn="1"/>
          </p:nvSpPr>
          <p:spPr bwMode="black">
            <a:xfrm>
              <a:off x="5282" y="3969"/>
              <a:ext cx="375" cy="281"/>
            </a:xfrm>
            <a:custGeom>
              <a:avLst/>
              <a:gdLst/>
              <a:ahLst/>
              <a:cxnLst>
                <a:cxn ang="0">
                  <a:pos x="133" y="1294"/>
                </a:cxn>
                <a:cxn ang="0">
                  <a:pos x="274" y="1324"/>
                </a:cxn>
                <a:cxn ang="0">
                  <a:pos x="399" y="1324"/>
                </a:cxn>
                <a:cxn ang="0">
                  <a:pos x="641" y="1324"/>
                </a:cxn>
                <a:cxn ang="0">
                  <a:pos x="935" y="1324"/>
                </a:cxn>
                <a:cxn ang="0">
                  <a:pos x="1215" y="1324"/>
                </a:cxn>
                <a:cxn ang="0">
                  <a:pos x="1417" y="1324"/>
                </a:cxn>
                <a:cxn ang="0">
                  <a:pos x="1513" y="1322"/>
                </a:cxn>
                <a:cxn ang="0">
                  <a:pos x="1698" y="1248"/>
                </a:cxn>
                <a:cxn ang="0">
                  <a:pos x="1736" y="1171"/>
                </a:cxn>
                <a:cxn ang="0">
                  <a:pos x="1560" y="1171"/>
                </a:cxn>
                <a:cxn ang="0">
                  <a:pos x="1239" y="1168"/>
                </a:cxn>
                <a:cxn ang="0">
                  <a:pos x="1071" y="1118"/>
                </a:cxn>
                <a:cxn ang="0">
                  <a:pos x="984" y="1032"/>
                </a:cxn>
                <a:cxn ang="0">
                  <a:pos x="965" y="831"/>
                </a:cxn>
                <a:cxn ang="0">
                  <a:pos x="1120" y="654"/>
                </a:cxn>
                <a:cxn ang="0">
                  <a:pos x="1238" y="633"/>
                </a:cxn>
                <a:cxn ang="0">
                  <a:pos x="1420" y="574"/>
                </a:cxn>
                <a:cxn ang="0">
                  <a:pos x="1258" y="538"/>
                </a:cxn>
                <a:cxn ang="0">
                  <a:pos x="1014" y="603"/>
                </a:cxn>
                <a:cxn ang="0">
                  <a:pos x="1129" y="513"/>
                </a:cxn>
                <a:cxn ang="0">
                  <a:pos x="1340" y="475"/>
                </a:cxn>
                <a:cxn ang="0">
                  <a:pos x="1413" y="442"/>
                </a:cxn>
                <a:cxn ang="0">
                  <a:pos x="1181" y="406"/>
                </a:cxn>
                <a:cxn ang="0">
                  <a:pos x="1042" y="475"/>
                </a:cxn>
                <a:cxn ang="0">
                  <a:pos x="1174" y="371"/>
                </a:cxn>
                <a:cxn ang="0">
                  <a:pos x="1357" y="308"/>
                </a:cxn>
                <a:cxn ang="0">
                  <a:pos x="1180" y="274"/>
                </a:cxn>
                <a:cxn ang="0">
                  <a:pos x="1022" y="361"/>
                </a:cxn>
                <a:cxn ang="0">
                  <a:pos x="1163" y="215"/>
                </a:cxn>
                <a:cxn ang="0">
                  <a:pos x="1237" y="130"/>
                </a:cxn>
                <a:cxn ang="0">
                  <a:pos x="1054" y="204"/>
                </a:cxn>
                <a:cxn ang="0">
                  <a:pos x="986" y="237"/>
                </a:cxn>
                <a:cxn ang="0">
                  <a:pos x="1113" y="58"/>
                </a:cxn>
                <a:cxn ang="0">
                  <a:pos x="947" y="137"/>
                </a:cxn>
                <a:cxn ang="0">
                  <a:pos x="922" y="2"/>
                </a:cxn>
                <a:cxn ang="0">
                  <a:pos x="844" y="95"/>
                </a:cxn>
                <a:cxn ang="0">
                  <a:pos x="750" y="54"/>
                </a:cxn>
                <a:cxn ang="0">
                  <a:pos x="684" y="100"/>
                </a:cxn>
                <a:cxn ang="0">
                  <a:pos x="783" y="284"/>
                </a:cxn>
                <a:cxn ang="0">
                  <a:pos x="614" y="131"/>
                </a:cxn>
                <a:cxn ang="0">
                  <a:pos x="514" y="162"/>
                </a:cxn>
                <a:cxn ang="0">
                  <a:pos x="689" y="293"/>
                </a:cxn>
                <a:cxn ang="0">
                  <a:pos x="702" y="335"/>
                </a:cxn>
                <a:cxn ang="0">
                  <a:pos x="460" y="235"/>
                </a:cxn>
                <a:cxn ang="0">
                  <a:pos x="423" y="316"/>
                </a:cxn>
                <a:cxn ang="0">
                  <a:pos x="637" y="401"/>
                </a:cxn>
                <a:cxn ang="0">
                  <a:pos x="706" y="464"/>
                </a:cxn>
                <a:cxn ang="0">
                  <a:pos x="522" y="394"/>
                </a:cxn>
                <a:cxn ang="0">
                  <a:pos x="346" y="474"/>
                </a:cxn>
                <a:cxn ang="0">
                  <a:pos x="451" y="477"/>
                </a:cxn>
                <a:cxn ang="0">
                  <a:pos x="662" y="530"/>
                </a:cxn>
                <a:cxn ang="0">
                  <a:pos x="724" y="594"/>
                </a:cxn>
                <a:cxn ang="0">
                  <a:pos x="469" y="538"/>
                </a:cxn>
                <a:cxn ang="0">
                  <a:pos x="326" y="595"/>
                </a:cxn>
                <a:cxn ang="0">
                  <a:pos x="520" y="633"/>
                </a:cxn>
                <a:cxn ang="0">
                  <a:pos x="633" y="650"/>
                </a:cxn>
                <a:cxn ang="0">
                  <a:pos x="773" y="801"/>
                </a:cxn>
                <a:cxn ang="0">
                  <a:pos x="772" y="1013"/>
                </a:cxn>
                <a:cxn ang="0">
                  <a:pos x="684" y="1113"/>
                </a:cxn>
                <a:cxn ang="0">
                  <a:pos x="545" y="1164"/>
                </a:cxn>
                <a:cxn ang="0">
                  <a:pos x="221" y="1171"/>
                </a:cxn>
                <a:cxn ang="0">
                  <a:pos x="20" y="1171"/>
                </a:cxn>
              </a:cxnLst>
              <a:rect l="0" t="0" r="r" b="b"/>
              <a:pathLst>
                <a:path w="1766" h="1324">
                  <a:moveTo>
                    <a:pt x="0" y="1171"/>
                  </a:moveTo>
                  <a:lnTo>
                    <a:pt x="6" y="1180"/>
                  </a:lnTo>
                  <a:lnTo>
                    <a:pt x="13" y="1191"/>
                  </a:lnTo>
                  <a:lnTo>
                    <a:pt x="20" y="1200"/>
                  </a:lnTo>
                  <a:lnTo>
                    <a:pt x="27" y="1209"/>
                  </a:lnTo>
                  <a:lnTo>
                    <a:pt x="35" y="1218"/>
                  </a:lnTo>
                  <a:lnTo>
                    <a:pt x="42" y="1226"/>
                  </a:lnTo>
                  <a:lnTo>
                    <a:pt x="50" y="1234"/>
                  </a:lnTo>
                  <a:lnTo>
                    <a:pt x="58" y="1242"/>
                  </a:lnTo>
                  <a:lnTo>
                    <a:pt x="67" y="1251"/>
                  </a:lnTo>
                  <a:lnTo>
                    <a:pt x="75" y="1257"/>
                  </a:lnTo>
                  <a:lnTo>
                    <a:pt x="84" y="1264"/>
                  </a:lnTo>
                  <a:lnTo>
                    <a:pt x="94" y="1271"/>
                  </a:lnTo>
                  <a:lnTo>
                    <a:pt x="103" y="1277"/>
                  </a:lnTo>
                  <a:lnTo>
                    <a:pt x="113" y="1283"/>
                  </a:lnTo>
                  <a:lnTo>
                    <a:pt x="122" y="1289"/>
                  </a:lnTo>
                  <a:lnTo>
                    <a:pt x="133" y="1294"/>
                  </a:lnTo>
                  <a:lnTo>
                    <a:pt x="143" y="1299"/>
                  </a:lnTo>
                  <a:lnTo>
                    <a:pt x="153" y="1302"/>
                  </a:lnTo>
                  <a:lnTo>
                    <a:pt x="164" y="1307"/>
                  </a:lnTo>
                  <a:lnTo>
                    <a:pt x="175" y="1310"/>
                  </a:lnTo>
                  <a:lnTo>
                    <a:pt x="187" y="1314"/>
                  </a:lnTo>
                  <a:lnTo>
                    <a:pt x="197" y="1316"/>
                  </a:lnTo>
                  <a:lnTo>
                    <a:pt x="209" y="1319"/>
                  </a:lnTo>
                  <a:lnTo>
                    <a:pt x="220" y="1321"/>
                  </a:lnTo>
                  <a:lnTo>
                    <a:pt x="233" y="1322"/>
                  </a:lnTo>
                  <a:lnTo>
                    <a:pt x="244" y="1323"/>
                  </a:lnTo>
                  <a:lnTo>
                    <a:pt x="257" y="1324"/>
                  </a:lnTo>
                  <a:lnTo>
                    <a:pt x="269" y="1324"/>
                  </a:lnTo>
                  <a:lnTo>
                    <a:pt x="269" y="1324"/>
                  </a:lnTo>
                  <a:lnTo>
                    <a:pt x="269" y="1324"/>
                  </a:lnTo>
                  <a:lnTo>
                    <a:pt x="270" y="1324"/>
                  </a:lnTo>
                  <a:lnTo>
                    <a:pt x="272" y="1324"/>
                  </a:lnTo>
                  <a:lnTo>
                    <a:pt x="274" y="1324"/>
                  </a:lnTo>
                  <a:lnTo>
                    <a:pt x="277" y="1324"/>
                  </a:lnTo>
                  <a:lnTo>
                    <a:pt x="280" y="1324"/>
                  </a:lnTo>
                  <a:lnTo>
                    <a:pt x="285" y="1324"/>
                  </a:lnTo>
                  <a:lnTo>
                    <a:pt x="289" y="1324"/>
                  </a:lnTo>
                  <a:lnTo>
                    <a:pt x="295" y="1324"/>
                  </a:lnTo>
                  <a:lnTo>
                    <a:pt x="301" y="1324"/>
                  </a:lnTo>
                  <a:lnTo>
                    <a:pt x="308" y="1324"/>
                  </a:lnTo>
                  <a:lnTo>
                    <a:pt x="315" y="1324"/>
                  </a:lnTo>
                  <a:lnTo>
                    <a:pt x="322" y="1324"/>
                  </a:lnTo>
                  <a:lnTo>
                    <a:pt x="330" y="1324"/>
                  </a:lnTo>
                  <a:lnTo>
                    <a:pt x="338" y="1324"/>
                  </a:lnTo>
                  <a:lnTo>
                    <a:pt x="347" y="1324"/>
                  </a:lnTo>
                  <a:lnTo>
                    <a:pt x="357" y="1324"/>
                  </a:lnTo>
                  <a:lnTo>
                    <a:pt x="367" y="1324"/>
                  </a:lnTo>
                  <a:lnTo>
                    <a:pt x="377" y="1324"/>
                  </a:lnTo>
                  <a:lnTo>
                    <a:pt x="388" y="1324"/>
                  </a:lnTo>
                  <a:lnTo>
                    <a:pt x="399" y="1324"/>
                  </a:lnTo>
                  <a:lnTo>
                    <a:pt x="410" y="1324"/>
                  </a:lnTo>
                  <a:lnTo>
                    <a:pt x="423" y="1324"/>
                  </a:lnTo>
                  <a:lnTo>
                    <a:pt x="436" y="1324"/>
                  </a:lnTo>
                  <a:lnTo>
                    <a:pt x="448" y="1324"/>
                  </a:lnTo>
                  <a:lnTo>
                    <a:pt x="461" y="1324"/>
                  </a:lnTo>
                  <a:lnTo>
                    <a:pt x="475" y="1324"/>
                  </a:lnTo>
                  <a:lnTo>
                    <a:pt x="489" y="1324"/>
                  </a:lnTo>
                  <a:lnTo>
                    <a:pt x="502" y="1324"/>
                  </a:lnTo>
                  <a:lnTo>
                    <a:pt x="517" y="1324"/>
                  </a:lnTo>
                  <a:lnTo>
                    <a:pt x="531" y="1324"/>
                  </a:lnTo>
                  <a:lnTo>
                    <a:pt x="546" y="1324"/>
                  </a:lnTo>
                  <a:lnTo>
                    <a:pt x="561" y="1324"/>
                  </a:lnTo>
                  <a:lnTo>
                    <a:pt x="577" y="1324"/>
                  </a:lnTo>
                  <a:lnTo>
                    <a:pt x="592" y="1324"/>
                  </a:lnTo>
                  <a:lnTo>
                    <a:pt x="608" y="1324"/>
                  </a:lnTo>
                  <a:lnTo>
                    <a:pt x="624" y="1324"/>
                  </a:lnTo>
                  <a:lnTo>
                    <a:pt x="641" y="1324"/>
                  </a:lnTo>
                  <a:lnTo>
                    <a:pt x="658" y="1324"/>
                  </a:lnTo>
                  <a:lnTo>
                    <a:pt x="674" y="1324"/>
                  </a:lnTo>
                  <a:lnTo>
                    <a:pt x="691" y="1324"/>
                  </a:lnTo>
                  <a:lnTo>
                    <a:pt x="709" y="1324"/>
                  </a:lnTo>
                  <a:lnTo>
                    <a:pt x="725" y="1324"/>
                  </a:lnTo>
                  <a:lnTo>
                    <a:pt x="742" y="1324"/>
                  </a:lnTo>
                  <a:lnTo>
                    <a:pt x="759" y="1324"/>
                  </a:lnTo>
                  <a:lnTo>
                    <a:pt x="776" y="1324"/>
                  </a:lnTo>
                  <a:lnTo>
                    <a:pt x="795" y="1324"/>
                  </a:lnTo>
                  <a:lnTo>
                    <a:pt x="812" y="1324"/>
                  </a:lnTo>
                  <a:lnTo>
                    <a:pt x="829" y="1324"/>
                  </a:lnTo>
                  <a:lnTo>
                    <a:pt x="847" y="1324"/>
                  </a:lnTo>
                  <a:lnTo>
                    <a:pt x="865" y="1324"/>
                  </a:lnTo>
                  <a:lnTo>
                    <a:pt x="882" y="1324"/>
                  </a:lnTo>
                  <a:lnTo>
                    <a:pt x="900" y="1324"/>
                  </a:lnTo>
                  <a:lnTo>
                    <a:pt x="917" y="1324"/>
                  </a:lnTo>
                  <a:lnTo>
                    <a:pt x="935" y="1324"/>
                  </a:lnTo>
                  <a:lnTo>
                    <a:pt x="953" y="1324"/>
                  </a:lnTo>
                  <a:lnTo>
                    <a:pt x="970" y="1324"/>
                  </a:lnTo>
                  <a:lnTo>
                    <a:pt x="987" y="1324"/>
                  </a:lnTo>
                  <a:lnTo>
                    <a:pt x="1004" y="1324"/>
                  </a:lnTo>
                  <a:lnTo>
                    <a:pt x="1022" y="1324"/>
                  </a:lnTo>
                  <a:lnTo>
                    <a:pt x="1039" y="1324"/>
                  </a:lnTo>
                  <a:lnTo>
                    <a:pt x="1056" y="1324"/>
                  </a:lnTo>
                  <a:lnTo>
                    <a:pt x="1072" y="1324"/>
                  </a:lnTo>
                  <a:lnTo>
                    <a:pt x="1090" y="1324"/>
                  </a:lnTo>
                  <a:lnTo>
                    <a:pt x="1106" y="1324"/>
                  </a:lnTo>
                  <a:lnTo>
                    <a:pt x="1122" y="1324"/>
                  </a:lnTo>
                  <a:lnTo>
                    <a:pt x="1138" y="1324"/>
                  </a:lnTo>
                  <a:lnTo>
                    <a:pt x="1154" y="1324"/>
                  </a:lnTo>
                  <a:lnTo>
                    <a:pt x="1169" y="1324"/>
                  </a:lnTo>
                  <a:lnTo>
                    <a:pt x="1185" y="1324"/>
                  </a:lnTo>
                  <a:lnTo>
                    <a:pt x="1200" y="1324"/>
                  </a:lnTo>
                  <a:lnTo>
                    <a:pt x="1215" y="1324"/>
                  </a:lnTo>
                  <a:lnTo>
                    <a:pt x="1230" y="1324"/>
                  </a:lnTo>
                  <a:lnTo>
                    <a:pt x="1244" y="1324"/>
                  </a:lnTo>
                  <a:lnTo>
                    <a:pt x="1259" y="1324"/>
                  </a:lnTo>
                  <a:lnTo>
                    <a:pt x="1273" y="1324"/>
                  </a:lnTo>
                  <a:lnTo>
                    <a:pt x="1285" y="1324"/>
                  </a:lnTo>
                  <a:lnTo>
                    <a:pt x="1299" y="1324"/>
                  </a:lnTo>
                  <a:lnTo>
                    <a:pt x="1312" y="1324"/>
                  </a:lnTo>
                  <a:lnTo>
                    <a:pt x="1323" y="1324"/>
                  </a:lnTo>
                  <a:lnTo>
                    <a:pt x="1336" y="1324"/>
                  </a:lnTo>
                  <a:lnTo>
                    <a:pt x="1348" y="1324"/>
                  </a:lnTo>
                  <a:lnTo>
                    <a:pt x="1359" y="1324"/>
                  </a:lnTo>
                  <a:lnTo>
                    <a:pt x="1370" y="1324"/>
                  </a:lnTo>
                  <a:lnTo>
                    <a:pt x="1380" y="1324"/>
                  </a:lnTo>
                  <a:lnTo>
                    <a:pt x="1390" y="1324"/>
                  </a:lnTo>
                  <a:lnTo>
                    <a:pt x="1399" y="1324"/>
                  </a:lnTo>
                  <a:lnTo>
                    <a:pt x="1409" y="1324"/>
                  </a:lnTo>
                  <a:lnTo>
                    <a:pt x="1417" y="1324"/>
                  </a:lnTo>
                  <a:lnTo>
                    <a:pt x="1425" y="1324"/>
                  </a:lnTo>
                  <a:lnTo>
                    <a:pt x="1433" y="1324"/>
                  </a:lnTo>
                  <a:lnTo>
                    <a:pt x="1440" y="1324"/>
                  </a:lnTo>
                  <a:lnTo>
                    <a:pt x="1446" y="1324"/>
                  </a:lnTo>
                  <a:lnTo>
                    <a:pt x="1452" y="1324"/>
                  </a:lnTo>
                  <a:lnTo>
                    <a:pt x="1457" y="1324"/>
                  </a:lnTo>
                  <a:lnTo>
                    <a:pt x="1462" y="1324"/>
                  </a:lnTo>
                  <a:lnTo>
                    <a:pt x="1466" y="1324"/>
                  </a:lnTo>
                  <a:lnTo>
                    <a:pt x="1470" y="1324"/>
                  </a:lnTo>
                  <a:lnTo>
                    <a:pt x="1473" y="1324"/>
                  </a:lnTo>
                  <a:lnTo>
                    <a:pt x="1475" y="1324"/>
                  </a:lnTo>
                  <a:lnTo>
                    <a:pt x="1477" y="1324"/>
                  </a:lnTo>
                  <a:lnTo>
                    <a:pt x="1478" y="1324"/>
                  </a:lnTo>
                  <a:lnTo>
                    <a:pt x="1478" y="1324"/>
                  </a:lnTo>
                  <a:lnTo>
                    <a:pt x="1490" y="1324"/>
                  </a:lnTo>
                  <a:lnTo>
                    <a:pt x="1502" y="1323"/>
                  </a:lnTo>
                  <a:lnTo>
                    <a:pt x="1513" y="1322"/>
                  </a:lnTo>
                  <a:lnTo>
                    <a:pt x="1525" y="1321"/>
                  </a:lnTo>
                  <a:lnTo>
                    <a:pt x="1538" y="1319"/>
                  </a:lnTo>
                  <a:lnTo>
                    <a:pt x="1549" y="1317"/>
                  </a:lnTo>
                  <a:lnTo>
                    <a:pt x="1561" y="1314"/>
                  </a:lnTo>
                  <a:lnTo>
                    <a:pt x="1572" y="1312"/>
                  </a:lnTo>
                  <a:lnTo>
                    <a:pt x="1584" y="1308"/>
                  </a:lnTo>
                  <a:lnTo>
                    <a:pt x="1595" y="1305"/>
                  </a:lnTo>
                  <a:lnTo>
                    <a:pt x="1606" y="1300"/>
                  </a:lnTo>
                  <a:lnTo>
                    <a:pt x="1617" y="1295"/>
                  </a:lnTo>
                  <a:lnTo>
                    <a:pt x="1628" y="1291"/>
                  </a:lnTo>
                  <a:lnTo>
                    <a:pt x="1638" y="1286"/>
                  </a:lnTo>
                  <a:lnTo>
                    <a:pt x="1648" y="1280"/>
                  </a:lnTo>
                  <a:lnTo>
                    <a:pt x="1659" y="1275"/>
                  </a:lnTo>
                  <a:lnTo>
                    <a:pt x="1669" y="1269"/>
                  </a:lnTo>
                  <a:lnTo>
                    <a:pt x="1678" y="1262"/>
                  </a:lnTo>
                  <a:lnTo>
                    <a:pt x="1689" y="1255"/>
                  </a:lnTo>
                  <a:lnTo>
                    <a:pt x="1698" y="1248"/>
                  </a:lnTo>
                  <a:lnTo>
                    <a:pt x="1706" y="1241"/>
                  </a:lnTo>
                  <a:lnTo>
                    <a:pt x="1715" y="1233"/>
                  </a:lnTo>
                  <a:lnTo>
                    <a:pt x="1723" y="1225"/>
                  </a:lnTo>
                  <a:lnTo>
                    <a:pt x="1731" y="1217"/>
                  </a:lnTo>
                  <a:lnTo>
                    <a:pt x="1739" y="1208"/>
                  </a:lnTo>
                  <a:lnTo>
                    <a:pt x="1746" y="1199"/>
                  </a:lnTo>
                  <a:lnTo>
                    <a:pt x="1753" y="1190"/>
                  </a:lnTo>
                  <a:lnTo>
                    <a:pt x="1760" y="1180"/>
                  </a:lnTo>
                  <a:lnTo>
                    <a:pt x="1766" y="1171"/>
                  </a:lnTo>
                  <a:lnTo>
                    <a:pt x="1761" y="1171"/>
                  </a:lnTo>
                  <a:lnTo>
                    <a:pt x="1752" y="1171"/>
                  </a:lnTo>
                  <a:lnTo>
                    <a:pt x="1746" y="1171"/>
                  </a:lnTo>
                  <a:lnTo>
                    <a:pt x="1746" y="1171"/>
                  </a:lnTo>
                  <a:lnTo>
                    <a:pt x="1745" y="1171"/>
                  </a:lnTo>
                  <a:lnTo>
                    <a:pt x="1743" y="1171"/>
                  </a:lnTo>
                  <a:lnTo>
                    <a:pt x="1740" y="1171"/>
                  </a:lnTo>
                  <a:lnTo>
                    <a:pt x="1736" y="1171"/>
                  </a:lnTo>
                  <a:lnTo>
                    <a:pt x="1732" y="1171"/>
                  </a:lnTo>
                  <a:lnTo>
                    <a:pt x="1727" y="1171"/>
                  </a:lnTo>
                  <a:lnTo>
                    <a:pt x="1721" y="1171"/>
                  </a:lnTo>
                  <a:lnTo>
                    <a:pt x="1714" y="1171"/>
                  </a:lnTo>
                  <a:lnTo>
                    <a:pt x="1706" y="1171"/>
                  </a:lnTo>
                  <a:lnTo>
                    <a:pt x="1698" y="1171"/>
                  </a:lnTo>
                  <a:lnTo>
                    <a:pt x="1689" y="1171"/>
                  </a:lnTo>
                  <a:lnTo>
                    <a:pt x="1678" y="1171"/>
                  </a:lnTo>
                  <a:lnTo>
                    <a:pt x="1668" y="1171"/>
                  </a:lnTo>
                  <a:lnTo>
                    <a:pt x="1657" y="1171"/>
                  </a:lnTo>
                  <a:lnTo>
                    <a:pt x="1645" y="1171"/>
                  </a:lnTo>
                  <a:lnTo>
                    <a:pt x="1632" y="1171"/>
                  </a:lnTo>
                  <a:lnTo>
                    <a:pt x="1619" y="1171"/>
                  </a:lnTo>
                  <a:lnTo>
                    <a:pt x="1604" y="1171"/>
                  </a:lnTo>
                  <a:lnTo>
                    <a:pt x="1591" y="1171"/>
                  </a:lnTo>
                  <a:lnTo>
                    <a:pt x="1575" y="1171"/>
                  </a:lnTo>
                  <a:lnTo>
                    <a:pt x="1560" y="1171"/>
                  </a:lnTo>
                  <a:lnTo>
                    <a:pt x="1542" y="1171"/>
                  </a:lnTo>
                  <a:lnTo>
                    <a:pt x="1525" y="1171"/>
                  </a:lnTo>
                  <a:lnTo>
                    <a:pt x="1508" y="1171"/>
                  </a:lnTo>
                  <a:lnTo>
                    <a:pt x="1489" y="1171"/>
                  </a:lnTo>
                  <a:lnTo>
                    <a:pt x="1470" y="1171"/>
                  </a:lnTo>
                  <a:lnTo>
                    <a:pt x="1450" y="1171"/>
                  </a:lnTo>
                  <a:lnTo>
                    <a:pt x="1431" y="1171"/>
                  </a:lnTo>
                  <a:lnTo>
                    <a:pt x="1409" y="1171"/>
                  </a:lnTo>
                  <a:lnTo>
                    <a:pt x="1388" y="1171"/>
                  </a:lnTo>
                  <a:lnTo>
                    <a:pt x="1366" y="1171"/>
                  </a:lnTo>
                  <a:lnTo>
                    <a:pt x="1343" y="1171"/>
                  </a:lnTo>
                  <a:lnTo>
                    <a:pt x="1343" y="1171"/>
                  </a:lnTo>
                  <a:lnTo>
                    <a:pt x="1320" y="1170"/>
                  </a:lnTo>
                  <a:lnTo>
                    <a:pt x="1297" y="1170"/>
                  </a:lnTo>
                  <a:lnTo>
                    <a:pt x="1276" y="1169"/>
                  </a:lnTo>
                  <a:lnTo>
                    <a:pt x="1257" y="1169"/>
                  </a:lnTo>
                  <a:lnTo>
                    <a:pt x="1239" y="1168"/>
                  </a:lnTo>
                  <a:lnTo>
                    <a:pt x="1222" y="1165"/>
                  </a:lnTo>
                  <a:lnTo>
                    <a:pt x="1206" y="1164"/>
                  </a:lnTo>
                  <a:lnTo>
                    <a:pt x="1192" y="1162"/>
                  </a:lnTo>
                  <a:lnTo>
                    <a:pt x="1178" y="1160"/>
                  </a:lnTo>
                  <a:lnTo>
                    <a:pt x="1166" y="1157"/>
                  </a:lnTo>
                  <a:lnTo>
                    <a:pt x="1155" y="1155"/>
                  </a:lnTo>
                  <a:lnTo>
                    <a:pt x="1144" y="1153"/>
                  </a:lnTo>
                  <a:lnTo>
                    <a:pt x="1135" y="1149"/>
                  </a:lnTo>
                  <a:lnTo>
                    <a:pt x="1125" y="1147"/>
                  </a:lnTo>
                  <a:lnTo>
                    <a:pt x="1117" y="1143"/>
                  </a:lnTo>
                  <a:lnTo>
                    <a:pt x="1109" y="1140"/>
                  </a:lnTo>
                  <a:lnTo>
                    <a:pt x="1101" y="1137"/>
                  </a:lnTo>
                  <a:lnTo>
                    <a:pt x="1095" y="1133"/>
                  </a:lnTo>
                  <a:lnTo>
                    <a:pt x="1089" y="1130"/>
                  </a:lnTo>
                  <a:lnTo>
                    <a:pt x="1083" y="1126"/>
                  </a:lnTo>
                  <a:lnTo>
                    <a:pt x="1076" y="1122"/>
                  </a:lnTo>
                  <a:lnTo>
                    <a:pt x="1071" y="1118"/>
                  </a:lnTo>
                  <a:lnTo>
                    <a:pt x="1066" y="1115"/>
                  </a:lnTo>
                  <a:lnTo>
                    <a:pt x="1060" y="1110"/>
                  </a:lnTo>
                  <a:lnTo>
                    <a:pt x="1054" y="1107"/>
                  </a:lnTo>
                  <a:lnTo>
                    <a:pt x="1048" y="1102"/>
                  </a:lnTo>
                  <a:lnTo>
                    <a:pt x="1042" y="1097"/>
                  </a:lnTo>
                  <a:lnTo>
                    <a:pt x="1037" y="1094"/>
                  </a:lnTo>
                  <a:lnTo>
                    <a:pt x="1037" y="1094"/>
                  </a:lnTo>
                  <a:lnTo>
                    <a:pt x="1031" y="1089"/>
                  </a:lnTo>
                  <a:lnTo>
                    <a:pt x="1025" y="1085"/>
                  </a:lnTo>
                  <a:lnTo>
                    <a:pt x="1019" y="1080"/>
                  </a:lnTo>
                  <a:lnTo>
                    <a:pt x="1014" y="1074"/>
                  </a:lnTo>
                  <a:lnTo>
                    <a:pt x="1008" y="1069"/>
                  </a:lnTo>
                  <a:lnTo>
                    <a:pt x="1003" y="1062"/>
                  </a:lnTo>
                  <a:lnTo>
                    <a:pt x="998" y="1055"/>
                  </a:lnTo>
                  <a:lnTo>
                    <a:pt x="993" y="1048"/>
                  </a:lnTo>
                  <a:lnTo>
                    <a:pt x="988" y="1040"/>
                  </a:lnTo>
                  <a:lnTo>
                    <a:pt x="984" y="1032"/>
                  </a:lnTo>
                  <a:lnTo>
                    <a:pt x="979" y="1023"/>
                  </a:lnTo>
                  <a:lnTo>
                    <a:pt x="975" y="1013"/>
                  </a:lnTo>
                  <a:lnTo>
                    <a:pt x="971" y="1004"/>
                  </a:lnTo>
                  <a:lnTo>
                    <a:pt x="968" y="994"/>
                  </a:lnTo>
                  <a:lnTo>
                    <a:pt x="964" y="983"/>
                  </a:lnTo>
                  <a:lnTo>
                    <a:pt x="962" y="973"/>
                  </a:lnTo>
                  <a:lnTo>
                    <a:pt x="960" y="961"/>
                  </a:lnTo>
                  <a:lnTo>
                    <a:pt x="957" y="950"/>
                  </a:lnTo>
                  <a:lnTo>
                    <a:pt x="956" y="938"/>
                  </a:lnTo>
                  <a:lnTo>
                    <a:pt x="955" y="926"/>
                  </a:lnTo>
                  <a:lnTo>
                    <a:pt x="955" y="913"/>
                  </a:lnTo>
                  <a:lnTo>
                    <a:pt x="955" y="900"/>
                  </a:lnTo>
                  <a:lnTo>
                    <a:pt x="956" y="888"/>
                  </a:lnTo>
                  <a:lnTo>
                    <a:pt x="957" y="874"/>
                  </a:lnTo>
                  <a:lnTo>
                    <a:pt x="960" y="860"/>
                  </a:lnTo>
                  <a:lnTo>
                    <a:pt x="962" y="846"/>
                  </a:lnTo>
                  <a:lnTo>
                    <a:pt x="965" y="831"/>
                  </a:lnTo>
                  <a:lnTo>
                    <a:pt x="969" y="816"/>
                  </a:lnTo>
                  <a:lnTo>
                    <a:pt x="973" y="801"/>
                  </a:lnTo>
                  <a:lnTo>
                    <a:pt x="979" y="786"/>
                  </a:lnTo>
                  <a:lnTo>
                    <a:pt x="985" y="771"/>
                  </a:lnTo>
                  <a:lnTo>
                    <a:pt x="993" y="756"/>
                  </a:lnTo>
                  <a:lnTo>
                    <a:pt x="1001" y="744"/>
                  </a:lnTo>
                  <a:lnTo>
                    <a:pt x="1009" y="731"/>
                  </a:lnTo>
                  <a:lnTo>
                    <a:pt x="1019" y="720"/>
                  </a:lnTo>
                  <a:lnTo>
                    <a:pt x="1029" y="709"/>
                  </a:lnTo>
                  <a:lnTo>
                    <a:pt x="1039" y="700"/>
                  </a:lnTo>
                  <a:lnTo>
                    <a:pt x="1051" y="691"/>
                  </a:lnTo>
                  <a:lnTo>
                    <a:pt x="1062" y="684"/>
                  </a:lnTo>
                  <a:lnTo>
                    <a:pt x="1074" y="676"/>
                  </a:lnTo>
                  <a:lnTo>
                    <a:pt x="1085" y="670"/>
                  </a:lnTo>
                  <a:lnTo>
                    <a:pt x="1097" y="664"/>
                  </a:lnTo>
                  <a:lnTo>
                    <a:pt x="1108" y="659"/>
                  </a:lnTo>
                  <a:lnTo>
                    <a:pt x="1120" y="654"/>
                  </a:lnTo>
                  <a:lnTo>
                    <a:pt x="1131" y="650"/>
                  </a:lnTo>
                  <a:lnTo>
                    <a:pt x="1143" y="647"/>
                  </a:lnTo>
                  <a:lnTo>
                    <a:pt x="1153" y="644"/>
                  </a:lnTo>
                  <a:lnTo>
                    <a:pt x="1163" y="641"/>
                  </a:lnTo>
                  <a:lnTo>
                    <a:pt x="1174" y="639"/>
                  </a:lnTo>
                  <a:lnTo>
                    <a:pt x="1183" y="638"/>
                  </a:lnTo>
                  <a:lnTo>
                    <a:pt x="1191" y="637"/>
                  </a:lnTo>
                  <a:lnTo>
                    <a:pt x="1199" y="636"/>
                  </a:lnTo>
                  <a:lnTo>
                    <a:pt x="1207" y="634"/>
                  </a:lnTo>
                  <a:lnTo>
                    <a:pt x="1213" y="634"/>
                  </a:lnTo>
                  <a:lnTo>
                    <a:pt x="1219" y="633"/>
                  </a:lnTo>
                  <a:lnTo>
                    <a:pt x="1222" y="633"/>
                  </a:lnTo>
                  <a:lnTo>
                    <a:pt x="1226" y="633"/>
                  </a:lnTo>
                  <a:lnTo>
                    <a:pt x="1228" y="633"/>
                  </a:lnTo>
                  <a:lnTo>
                    <a:pt x="1228" y="633"/>
                  </a:lnTo>
                  <a:lnTo>
                    <a:pt x="1231" y="633"/>
                  </a:lnTo>
                  <a:lnTo>
                    <a:pt x="1238" y="633"/>
                  </a:lnTo>
                  <a:lnTo>
                    <a:pt x="1249" y="633"/>
                  </a:lnTo>
                  <a:lnTo>
                    <a:pt x="1262" y="633"/>
                  </a:lnTo>
                  <a:lnTo>
                    <a:pt x="1279" y="633"/>
                  </a:lnTo>
                  <a:lnTo>
                    <a:pt x="1296" y="633"/>
                  </a:lnTo>
                  <a:lnTo>
                    <a:pt x="1315" y="633"/>
                  </a:lnTo>
                  <a:lnTo>
                    <a:pt x="1334" y="633"/>
                  </a:lnTo>
                  <a:lnTo>
                    <a:pt x="1352" y="633"/>
                  </a:lnTo>
                  <a:lnTo>
                    <a:pt x="1371" y="633"/>
                  </a:lnTo>
                  <a:lnTo>
                    <a:pt x="1387" y="633"/>
                  </a:lnTo>
                  <a:lnTo>
                    <a:pt x="1401" y="633"/>
                  </a:lnTo>
                  <a:lnTo>
                    <a:pt x="1411" y="633"/>
                  </a:lnTo>
                  <a:lnTo>
                    <a:pt x="1418" y="633"/>
                  </a:lnTo>
                  <a:lnTo>
                    <a:pt x="1420" y="633"/>
                  </a:lnTo>
                  <a:lnTo>
                    <a:pt x="1420" y="627"/>
                  </a:lnTo>
                  <a:lnTo>
                    <a:pt x="1420" y="614"/>
                  </a:lnTo>
                  <a:lnTo>
                    <a:pt x="1420" y="595"/>
                  </a:lnTo>
                  <a:lnTo>
                    <a:pt x="1420" y="574"/>
                  </a:lnTo>
                  <a:lnTo>
                    <a:pt x="1420" y="556"/>
                  </a:lnTo>
                  <a:lnTo>
                    <a:pt x="1420" y="542"/>
                  </a:lnTo>
                  <a:lnTo>
                    <a:pt x="1420" y="538"/>
                  </a:lnTo>
                  <a:lnTo>
                    <a:pt x="1420" y="538"/>
                  </a:lnTo>
                  <a:lnTo>
                    <a:pt x="1418" y="538"/>
                  </a:lnTo>
                  <a:lnTo>
                    <a:pt x="1416" y="538"/>
                  </a:lnTo>
                  <a:lnTo>
                    <a:pt x="1411" y="538"/>
                  </a:lnTo>
                  <a:lnTo>
                    <a:pt x="1405" y="538"/>
                  </a:lnTo>
                  <a:lnTo>
                    <a:pt x="1397" y="538"/>
                  </a:lnTo>
                  <a:lnTo>
                    <a:pt x="1388" y="538"/>
                  </a:lnTo>
                  <a:lnTo>
                    <a:pt x="1376" y="538"/>
                  </a:lnTo>
                  <a:lnTo>
                    <a:pt x="1363" y="538"/>
                  </a:lnTo>
                  <a:lnTo>
                    <a:pt x="1347" y="538"/>
                  </a:lnTo>
                  <a:lnTo>
                    <a:pt x="1328" y="538"/>
                  </a:lnTo>
                  <a:lnTo>
                    <a:pt x="1307" y="538"/>
                  </a:lnTo>
                  <a:lnTo>
                    <a:pt x="1284" y="538"/>
                  </a:lnTo>
                  <a:lnTo>
                    <a:pt x="1258" y="538"/>
                  </a:lnTo>
                  <a:lnTo>
                    <a:pt x="1228" y="538"/>
                  </a:lnTo>
                  <a:lnTo>
                    <a:pt x="1209" y="538"/>
                  </a:lnTo>
                  <a:lnTo>
                    <a:pt x="1191" y="539"/>
                  </a:lnTo>
                  <a:lnTo>
                    <a:pt x="1174" y="541"/>
                  </a:lnTo>
                  <a:lnTo>
                    <a:pt x="1157" y="545"/>
                  </a:lnTo>
                  <a:lnTo>
                    <a:pt x="1140" y="548"/>
                  </a:lnTo>
                  <a:lnTo>
                    <a:pt x="1124" y="553"/>
                  </a:lnTo>
                  <a:lnTo>
                    <a:pt x="1109" y="557"/>
                  </a:lnTo>
                  <a:lnTo>
                    <a:pt x="1094" y="562"/>
                  </a:lnTo>
                  <a:lnTo>
                    <a:pt x="1082" y="568"/>
                  </a:lnTo>
                  <a:lnTo>
                    <a:pt x="1069" y="572"/>
                  </a:lnTo>
                  <a:lnTo>
                    <a:pt x="1057" y="578"/>
                  </a:lnTo>
                  <a:lnTo>
                    <a:pt x="1046" y="584"/>
                  </a:lnTo>
                  <a:lnTo>
                    <a:pt x="1037" y="589"/>
                  </a:lnTo>
                  <a:lnTo>
                    <a:pt x="1028" y="594"/>
                  </a:lnTo>
                  <a:lnTo>
                    <a:pt x="1021" y="599"/>
                  </a:lnTo>
                  <a:lnTo>
                    <a:pt x="1014" y="603"/>
                  </a:lnTo>
                  <a:lnTo>
                    <a:pt x="1008" y="607"/>
                  </a:lnTo>
                  <a:lnTo>
                    <a:pt x="1003" y="609"/>
                  </a:lnTo>
                  <a:lnTo>
                    <a:pt x="1001" y="611"/>
                  </a:lnTo>
                  <a:lnTo>
                    <a:pt x="999" y="614"/>
                  </a:lnTo>
                  <a:lnTo>
                    <a:pt x="998" y="614"/>
                  </a:lnTo>
                  <a:lnTo>
                    <a:pt x="1007" y="602"/>
                  </a:lnTo>
                  <a:lnTo>
                    <a:pt x="1015" y="591"/>
                  </a:lnTo>
                  <a:lnTo>
                    <a:pt x="1025" y="580"/>
                  </a:lnTo>
                  <a:lnTo>
                    <a:pt x="1034" y="571"/>
                  </a:lnTo>
                  <a:lnTo>
                    <a:pt x="1045" y="562"/>
                  </a:lnTo>
                  <a:lnTo>
                    <a:pt x="1056" y="553"/>
                  </a:lnTo>
                  <a:lnTo>
                    <a:pt x="1068" y="546"/>
                  </a:lnTo>
                  <a:lnTo>
                    <a:pt x="1079" y="538"/>
                  </a:lnTo>
                  <a:lnTo>
                    <a:pt x="1091" y="531"/>
                  </a:lnTo>
                  <a:lnTo>
                    <a:pt x="1104" y="525"/>
                  </a:lnTo>
                  <a:lnTo>
                    <a:pt x="1116" y="518"/>
                  </a:lnTo>
                  <a:lnTo>
                    <a:pt x="1129" y="513"/>
                  </a:lnTo>
                  <a:lnTo>
                    <a:pt x="1142" y="508"/>
                  </a:lnTo>
                  <a:lnTo>
                    <a:pt x="1154" y="503"/>
                  </a:lnTo>
                  <a:lnTo>
                    <a:pt x="1168" y="500"/>
                  </a:lnTo>
                  <a:lnTo>
                    <a:pt x="1181" y="496"/>
                  </a:lnTo>
                  <a:lnTo>
                    <a:pt x="1193" y="493"/>
                  </a:lnTo>
                  <a:lnTo>
                    <a:pt x="1207" y="489"/>
                  </a:lnTo>
                  <a:lnTo>
                    <a:pt x="1220" y="487"/>
                  </a:lnTo>
                  <a:lnTo>
                    <a:pt x="1234" y="485"/>
                  </a:lnTo>
                  <a:lnTo>
                    <a:pt x="1246" y="482"/>
                  </a:lnTo>
                  <a:lnTo>
                    <a:pt x="1259" y="481"/>
                  </a:lnTo>
                  <a:lnTo>
                    <a:pt x="1272" y="480"/>
                  </a:lnTo>
                  <a:lnTo>
                    <a:pt x="1283" y="479"/>
                  </a:lnTo>
                  <a:lnTo>
                    <a:pt x="1296" y="478"/>
                  </a:lnTo>
                  <a:lnTo>
                    <a:pt x="1307" y="477"/>
                  </a:lnTo>
                  <a:lnTo>
                    <a:pt x="1319" y="477"/>
                  </a:lnTo>
                  <a:lnTo>
                    <a:pt x="1329" y="477"/>
                  </a:lnTo>
                  <a:lnTo>
                    <a:pt x="1340" y="475"/>
                  </a:lnTo>
                  <a:lnTo>
                    <a:pt x="1350" y="475"/>
                  </a:lnTo>
                  <a:lnTo>
                    <a:pt x="1359" y="475"/>
                  </a:lnTo>
                  <a:lnTo>
                    <a:pt x="1368" y="477"/>
                  </a:lnTo>
                  <a:lnTo>
                    <a:pt x="1376" y="477"/>
                  </a:lnTo>
                  <a:lnTo>
                    <a:pt x="1385" y="477"/>
                  </a:lnTo>
                  <a:lnTo>
                    <a:pt x="1391" y="477"/>
                  </a:lnTo>
                  <a:lnTo>
                    <a:pt x="1398" y="478"/>
                  </a:lnTo>
                  <a:lnTo>
                    <a:pt x="1404" y="478"/>
                  </a:lnTo>
                  <a:lnTo>
                    <a:pt x="1409" y="478"/>
                  </a:lnTo>
                  <a:lnTo>
                    <a:pt x="1413" y="479"/>
                  </a:lnTo>
                  <a:lnTo>
                    <a:pt x="1416" y="479"/>
                  </a:lnTo>
                  <a:lnTo>
                    <a:pt x="1418" y="479"/>
                  </a:lnTo>
                  <a:lnTo>
                    <a:pt x="1420" y="479"/>
                  </a:lnTo>
                  <a:lnTo>
                    <a:pt x="1420" y="480"/>
                  </a:lnTo>
                  <a:lnTo>
                    <a:pt x="1419" y="474"/>
                  </a:lnTo>
                  <a:lnTo>
                    <a:pt x="1417" y="460"/>
                  </a:lnTo>
                  <a:lnTo>
                    <a:pt x="1413" y="442"/>
                  </a:lnTo>
                  <a:lnTo>
                    <a:pt x="1409" y="421"/>
                  </a:lnTo>
                  <a:lnTo>
                    <a:pt x="1405" y="403"/>
                  </a:lnTo>
                  <a:lnTo>
                    <a:pt x="1402" y="389"/>
                  </a:lnTo>
                  <a:lnTo>
                    <a:pt x="1401" y="383"/>
                  </a:lnTo>
                  <a:lnTo>
                    <a:pt x="1381" y="382"/>
                  </a:lnTo>
                  <a:lnTo>
                    <a:pt x="1361" y="381"/>
                  </a:lnTo>
                  <a:lnTo>
                    <a:pt x="1343" y="381"/>
                  </a:lnTo>
                  <a:lnTo>
                    <a:pt x="1323" y="382"/>
                  </a:lnTo>
                  <a:lnTo>
                    <a:pt x="1306" y="383"/>
                  </a:lnTo>
                  <a:lnTo>
                    <a:pt x="1289" y="384"/>
                  </a:lnTo>
                  <a:lnTo>
                    <a:pt x="1272" y="387"/>
                  </a:lnTo>
                  <a:lnTo>
                    <a:pt x="1256" y="389"/>
                  </a:lnTo>
                  <a:lnTo>
                    <a:pt x="1239" y="391"/>
                  </a:lnTo>
                  <a:lnTo>
                    <a:pt x="1224" y="395"/>
                  </a:lnTo>
                  <a:lnTo>
                    <a:pt x="1209" y="398"/>
                  </a:lnTo>
                  <a:lnTo>
                    <a:pt x="1195" y="403"/>
                  </a:lnTo>
                  <a:lnTo>
                    <a:pt x="1181" y="406"/>
                  </a:lnTo>
                  <a:lnTo>
                    <a:pt x="1168" y="411"/>
                  </a:lnTo>
                  <a:lnTo>
                    <a:pt x="1155" y="416"/>
                  </a:lnTo>
                  <a:lnTo>
                    <a:pt x="1144" y="420"/>
                  </a:lnTo>
                  <a:lnTo>
                    <a:pt x="1132" y="425"/>
                  </a:lnTo>
                  <a:lnTo>
                    <a:pt x="1122" y="429"/>
                  </a:lnTo>
                  <a:lnTo>
                    <a:pt x="1112" y="434"/>
                  </a:lnTo>
                  <a:lnTo>
                    <a:pt x="1102" y="439"/>
                  </a:lnTo>
                  <a:lnTo>
                    <a:pt x="1093" y="443"/>
                  </a:lnTo>
                  <a:lnTo>
                    <a:pt x="1085" y="448"/>
                  </a:lnTo>
                  <a:lnTo>
                    <a:pt x="1077" y="451"/>
                  </a:lnTo>
                  <a:lnTo>
                    <a:pt x="1070" y="456"/>
                  </a:lnTo>
                  <a:lnTo>
                    <a:pt x="1064" y="459"/>
                  </a:lnTo>
                  <a:lnTo>
                    <a:pt x="1059" y="464"/>
                  </a:lnTo>
                  <a:lnTo>
                    <a:pt x="1053" y="467"/>
                  </a:lnTo>
                  <a:lnTo>
                    <a:pt x="1049" y="470"/>
                  </a:lnTo>
                  <a:lnTo>
                    <a:pt x="1045" y="473"/>
                  </a:lnTo>
                  <a:lnTo>
                    <a:pt x="1042" y="475"/>
                  </a:lnTo>
                  <a:lnTo>
                    <a:pt x="1040" y="477"/>
                  </a:lnTo>
                  <a:lnTo>
                    <a:pt x="1038" y="479"/>
                  </a:lnTo>
                  <a:lnTo>
                    <a:pt x="1037" y="479"/>
                  </a:lnTo>
                  <a:lnTo>
                    <a:pt x="1037" y="480"/>
                  </a:lnTo>
                  <a:lnTo>
                    <a:pt x="1042" y="470"/>
                  </a:lnTo>
                  <a:lnTo>
                    <a:pt x="1049" y="459"/>
                  </a:lnTo>
                  <a:lnTo>
                    <a:pt x="1057" y="449"/>
                  </a:lnTo>
                  <a:lnTo>
                    <a:pt x="1066" y="440"/>
                  </a:lnTo>
                  <a:lnTo>
                    <a:pt x="1076" y="431"/>
                  </a:lnTo>
                  <a:lnTo>
                    <a:pt x="1086" y="422"/>
                  </a:lnTo>
                  <a:lnTo>
                    <a:pt x="1097" y="414"/>
                  </a:lnTo>
                  <a:lnTo>
                    <a:pt x="1109" y="406"/>
                  </a:lnTo>
                  <a:lnTo>
                    <a:pt x="1121" y="398"/>
                  </a:lnTo>
                  <a:lnTo>
                    <a:pt x="1133" y="390"/>
                  </a:lnTo>
                  <a:lnTo>
                    <a:pt x="1147" y="383"/>
                  </a:lnTo>
                  <a:lnTo>
                    <a:pt x="1160" y="376"/>
                  </a:lnTo>
                  <a:lnTo>
                    <a:pt x="1174" y="371"/>
                  </a:lnTo>
                  <a:lnTo>
                    <a:pt x="1188" y="364"/>
                  </a:lnTo>
                  <a:lnTo>
                    <a:pt x="1201" y="358"/>
                  </a:lnTo>
                  <a:lnTo>
                    <a:pt x="1214" y="352"/>
                  </a:lnTo>
                  <a:lnTo>
                    <a:pt x="1228" y="348"/>
                  </a:lnTo>
                  <a:lnTo>
                    <a:pt x="1242" y="342"/>
                  </a:lnTo>
                  <a:lnTo>
                    <a:pt x="1254" y="337"/>
                  </a:lnTo>
                  <a:lnTo>
                    <a:pt x="1267" y="334"/>
                  </a:lnTo>
                  <a:lnTo>
                    <a:pt x="1280" y="329"/>
                  </a:lnTo>
                  <a:lnTo>
                    <a:pt x="1291" y="326"/>
                  </a:lnTo>
                  <a:lnTo>
                    <a:pt x="1302" y="322"/>
                  </a:lnTo>
                  <a:lnTo>
                    <a:pt x="1313" y="320"/>
                  </a:lnTo>
                  <a:lnTo>
                    <a:pt x="1322" y="316"/>
                  </a:lnTo>
                  <a:lnTo>
                    <a:pt x="1332" y="314"/>
                  </a:lnTo>
                  <a:lnTo>
                    <a:pt x="1340" y="312"/>
                  </a:lnTo>
                  <a:lnTo>
                    <a:pt x="1347" y="311"/>
                  </a:lnTo>
                  <a:lnTo>
                    <a:pt x="1352" y="310"/>
                  </a:lnTo>
                  <a:lnTo>
                    <a:pt x="1357" y="308"/>
                  </a:lnTo>
                  <a:lnTo>
                    <a:pt x="1360" y="307"/>
                  </a:lnTo>
                  <a:lnTo>
                    <a:pt x="1363" y="307"/>
                  </a:lnTo>
                  <a:lnTo>
                    <a:pt x="1363" y="307"/>
                  </a:lnTo>
                  <a:lnTo>
                    <a:pt x="1360" y="302"/>
                  </a:lnTo>
                  <a:lnTo>
                    <a:pt x="1353" y="287"/>
                  </a:lnTo>
                  <a:lnTo>
                    <a:pt x="1343" y="268"/>
                  </a:lnTo>
                  <a:lnTo>
                    <a:pt x="1334" y="250"/>
                  </a:lnTo>
                  <a:lnTo>
                    <a:pt x="1327" y="236"/>
                  </a:lnTo>
                  <a:lnTo>
                    <a:pt x="1325" y="230"/>
                  </a:lnTo>
                  <a:lnTo>
                    <a:pt x="1304" y="235"/>
                  </a:lnTo>
                  <a:lnTo>
                    <a:pt x="1284" y="239"/>
                  </a:lnTo>
                  <a:lnTo>
                    <a:pt x="1266" y="244"/>
                  </a:lnTo>
                  <a:lnTo>
                    <a:pt x="1247" y="250"/>
                  </a:lnTo>
                  <a:lnTo>
                    <a:pt x="1229" y="255"/>
                  </a:lnTo>
                  <a:lnTo>
                    <a:pt x="1212" y="261"/>
                  </a:lnTo>
                  <a:lnTo>
                    <a:pt x="1196" y="267"/>
                  </a:lnTo>
                  <a:lnTo>
                    <a:pt x="1180" y="274"/>
                  </a:lnTo>
                  <a:lnTo>
                    <a:pt x="1165" y="280"/>
                  </a:lnTo>
                  <a:lnTo>
                    <a:pt x="1150" y="287"/>
                  </a:lnTo>
                  <a:lnTo>
                    <a:pt x="1136" y="292"/>
                  </a:lnTo>
                  <a:lnTo>
                    <a:pt x="1123" y="299"/>
                  </a:lnTo>
                  <a:lnTo>
                    <a:pt x="1110" y="305"/>
                  </a:lnTo>
                  <a:lnTo>
                    <a:pt x="1099" y="312"/>
                  </a:lnTo>
                  <a:lnTo>
                    <a:pt x="1087" y="318"/>
                  </a:lnTo>
                  <a:lnTo>
                    <a:pt x="1078" y="323"/>
                  </a:lnTo>
                  <a:lnTo>
                    <a:pt x="1068" y="329"/>
                  </a:lnTo>
                  <a:lnTo>
                    <a:pt x="1060" y="335"/>
                  </a:lnTo>
                  <a:lnTo>
                    <a:pt x="1052" y="340"/>
                  </a:lnTo>
                  <a:lnTo>
                    <a:pt x="1045" y="344"/>
                  </a:lnTo>
                  <a:lnTo>
                    <a:pt x="1038" y="349"/>
                  </a:lnTo>
                  <a:lnTo>
                    <a:pt x="1033" y="352"/>
                  </a:lnTo>
                  <a:lnTo>
                    <a:pt x="1029" y="356"/>
                  </a:lnTo>
                  <a:lnTo>
                    <a:pt x="1024" y="359"/>
                  </a:lnTo>
                  <a:lnTo>
                    <a:pt x="1022" y="361"/>
                  </a:lnTo>
                  <a:lnTo>
                    <a:pt x="1019" y="363"/>
                  </a:lnTo>
                  <a:lnTo>
                    <a:pt x="1018" y="364"/>
                  </a:lnTo>
                  <a:lnTo>
                    <a:pt x="1017" y="365"/>
                  </a:lnTo>
                  <a:lnTo>
                    <a:pt x="1024" y="352"/>
                  </a:lnTo>
                  <a:lnTo>
                    <a:pt x="1032" y="340"/>
                  </a:lnTo>
                  <a:lnTo>
                    <a:pt x="1040" y="328"/>
                  </a:lnTo>
                  <a:lnTo>
                    <a:pt x="1049" y="316"/>
                  </a:lnTo>
                  <a:lnTo>
                    <a:pt x="1059" y="305"/>
                  </a:lnTo>
                  <a:lnTo>
                    <a:pt x="1070" y="293"/>
                  </a:lnTo>
                  <a:lnTo>
                    <a:pt x="1080" y="283"/>
                  </a:lnTo>
                  <a:lnTo>
                    <a:pt x="1092" y="272"/>
                  </a:lnTo>
                  <a:lnTo>
                    <a:pt x="1104" y="261"/>
                  </a:lnTo>
                  <a:lnTo>
                    <a:pt x="1115" y="252"/>
                  </a:lnTo>
                  <a:lnTo>
                    <a:pt x="1128" y="242"/>
                  </a:lnTo>
                  <a:lnTo>
                    <a:pt x="1139" y="232"/>
                  </a:lnTo>
                  <a:lnTo>
                    <a:pt x="1152" y="224"/>
                  </a:lnTo>
                  <a:lnTo>
                    <a:pt x="1163" y="215"/>
                  </a:lnTo>
                  <a:lnTo>
                    <a:pt x="1175" y="207"/>
                  </a:lnTo>
                  <a:lnTo>
                    <a:pt x="1186" y="200"/>
                  </a:lnTo>
                  <a:lnTo>
                    <a:pt x="1198" y="193"/>
                  </a:lnTo>
                  <a:lnTo>
                    <a:pt x="1208" y="186"/>
                  </a:lnTo>
                  <a:lnTo>
                    <a:pt x="1219" y="181"/>
                  </a:lnTo>
                  <a:lnTo>
                    <a:pt x="1228" y="175"/>
                  </a:lnTo>
                  <a:lnTo>
                    <a:pt x="1236" y="170"/>
                  </a:lnTo>
                  <a:lnTo>
                    <a:pt x="1244" y="166"/>
                  </a:lnTo>
                  <a:lnTo>
                    <a:pt x="1251" y="162"/>
                  </a:lnTo>
                  <a:lnTo>
                    <a:pt x="1256" y="159"/>
                  </a:lnTo>
                  <a:lnTo>
                    <a:pt x="1260" y="156"/>
                  </a:lnTo>
                  <a:lnTo>
                    <a:pt x="1264" y="154"/>
                  </a:lnTo>
                  <a:lnTo>
                    <a:pt x="1266" y="153"/>
                  </a:lnTo>
                  <a:lnTo>
                    <a:pt x="1267" y="153"/>
                  </a:lnTo>
                  <a:lnTo>
                    <a:pt x="1262" y="149"/>
                  </a:lnTo>
                  <a:lnTo>
                    <a:pt x="1252" y="141"/>
                  </a:lnTo>
                  <a:lnTo>
                    <a:pt x="1237" y="130"/>
                  </a:lnTo>
                  <a:lnTo>
                    <a:pt x="1220" y="118"/>
                  </a:lnTo>
                  <a:lnTo>
                    <a:pt x="1205" y="107"/>
                  </a:lnTo>
                  <a:lnTo>
                    <a:pt x="1195" y="99"/>
                  </a:lnTo>
                  <a:lnTo>
                    <a:pt x="1190" y="95"/>
                  </a:lnTo>
                  <a:lnTo>
                    <a:pt x="1185" y="99"/>
                  </a:lnTo>
                  <a:lnTo>
                    <a:pt x="1178" y="103"/>
                  </a:lnTo>
                  <a:lnTo>
                    <a:pt x="1170" y="108"/>
                  </a:lnTo>
                  <a:lnTo>
                    <a:pt x="1161" y="115"/>
                  </a:lnTo>
                  <a:lnTo>
                    <a:pt x="1152" y="123"/>
                  </a:lnTo>
                  <a:lnTo>
                    <a:pt x="1140" y="131"/>
                  </a:lnTo>
                  <a:lnTo>
                    <a:pt x="1129" y="140"/>
                  </a:lnTo>
                  <a:lnTo>
                    <a:pt x="1117" y="151"/>
                  </a:lnTo>
                  <a:lnTo>
                    <a:pt x="1105" y="161"/>
                  </a:lnTo>
                  <a:lnTo>
                    <a:pt x="1092" y="171"/>
                  </a:lnTo>
                  <a:lnTo>
                    <a:pt x="1079" y="182"/>
                  </a:lnTo>
                  <a:lnTo>
                    <a:pt x="1067" y="193"/>
                  </a:lnTo>
                  <a:lnTo>
                    <a:pt x="1054" y="204"/>
                  </a:lnTo>
                  <a:lnTo>
                    <a:pt x="1041" y="215"/>
                  </a:lnTo>
                  <a:lnTo>
                    <a:pt x="1030" y="225"/>
                  </a:lnTo>
                  <a:lnTo>
                    <a:pt x="1018" y="236"/>
                  </a:lnTo>
                  <a:lnTo>
                    <a:pt x="1008" y="245"/>
                  </a:lnTo>
                  <a:lnTo>
                    <a:pt x="998" y="254"/>
                  </a:lnTo>
                  <a:lnTo>
                    <a:pt x="988" y="262"/>
                  </a:lnTo>
                  <a:lnTo>
                    <a:pt x="980" y="269"/>
                  </a:lnTo>
                  <a:lnTo>
                    <a:pt x="973" y="275"/>
                  </a:lnTo>
                  <a:lnTo>
                    <a:pt x="968" y="281"/>
                  </a:lnTo>
                  <a:lnTo>
                    <a:pt x="963" y="284"/>
                  </a:lnTo>
                  <a:lnTo>
                    <a:pt x="961" y="287"/>
                  </a:lnTo>
                  <a:lnTo>
                    <a:pt x="960" y="288"/>
                  </a:lnTo>
                  <a:lnTo>
                    <a:pt x="963" y="280"/>
                  </a:lnTo>
                  <a:lnTo>
                    <a:pt x="968" y="270"/>
                  </a:lnTo>
                  <a:lnTo>
                    <a:pt x="972" y="260"/>
                  </a:lnTo>
                  <a:lnTo>
                    <a:pt x="979" y="249"/>
                  </a:lnTo>
                  <a:lnTo>
                    <a:pt x="986" y="237"/>
                  </a:lnTo>
                  <a:lnTo>
                    <a:pt x="994" y="224"/>
                  </a:lnTo>
                  <a:lnTo>
                    <a:pt x="1002" y="211"/>
                  </a:lnTo>
                  <a:lnTo>
                    <a:pt x="1011" y="198"/>
                  </a:lnTo>
                  <a:lnTo>
                    <a:pt x="1021" y="184"/>
                  </a:lnTo>
                  <a:lnTo>
                    <a:pt x="1030" y="170"/>
                  </a:lnTo>
                  <a:lnTo>
                    <a:pt x="1039" y="158"/>
                  </a:lnTo>
                  <a:lnTo>
                    <a:pt x="1048" y="144"/>
                  </a:lnTo>
                  <a:lnTo>
                    <a:pt x="1057" y="131"/>
                  </a:lnTo>
                  <a:lnTo>
                    <a:pt x="1067" y="120"/>
                  </a:lnTo>
                  <a:lnTo>
                    <a:pt x="1075" y="108"/>
                  </a:lnTo>
                  <a:lnTo>
                    <a:pt x="1083" y="96"/>
                  </a:lnTo>
                  <a:lnTo>
                    <a:pt x="1091" y="87"/>
                  </a:lnTo>
                  <a:lnTo>
                    <a:pt x="1097" y="79"/>
                  </a:lnTo>
                  <a:lnTo>
                    <a:pt x="1102" y="71"/>
                  </a:lnTo>
                  <a:lnTo>
                    <a:pt x="1107" y="65"/>
                  </a:lnTo>
                  <a:lnTo>
                    <a:pt x="1110" y="61"/>
                  </a:lnTo>
                  <a:lnTo>
                    <a:pt x="1113" y="58"/>
                  </a:lnTo>
                  <a:lnTo>
                    <a:pt x="1113" y="57"/>
                  </a:lnTo>
                  <a:lnTo>
                    <a:pt x="1109" y="54"/>
                  </a:lnTo>
                  <a:lnTo>
                    <a:pt x="1098" y="47"/>
                  </a:lnTo>
                  <a:lnTo>
                    <a:pt x="1082" y="38"/>
                  </a:lnTo>
                  <a:lnTo>
                    <a:pt x="1066" y="29"/>
                  </a:lnTo>
                  <a:lnTo>
                    <a:pt x="1049" y="22"/>
                  </a:lnTo>
                  <a:lnTo>
                    <a:pt x="1037" y="19"/>
                  </a:lnTo>
                  <a:lnTo>
                    <a:pt x="1032" y="24"/>
                  </a:lnTo>
                  <a:lnTo>
                    <a:pt x="1025" y="32"/>
                  </a:lnTo>
                  <a:lnTo>
                    <a:pt x="1017" y="42"/>
                  </a:lnTo>
                  <a:lnTo>
                    <a:pt x="1008" y="54"/>
                  </a:lnTo>
                  <a:lnTo>
                    <a:pt x="998" y="67"/>
                  </a:lnTo>
                  <a:lnTo>
                    <a:pt x="987" y="82"/>
                  </a:lnTo>
                  <a:lnTo>
                    <a:pt x="977" y="95"/>
                  </a:lnTo>
                  <a:lnTo>
                    <a:pt x="966" y="110"/>
                  </a:lnTo>
                  <a:lnTo>
                    <a:pt x="956" y="124"/>
                  </a:lnTo>
                  <a:lnTo>
                    <a:pt x="947" y="137"/>
                  </a:lnTo>
                  <a:lnTo>
                    <a:pt x="939" y="148"/>
                  </a:lnTo>
                  <a:lnTo>
                    <a:pt x="932" y="159"/>
                  </a:lnTo>
                  <a:lnTo>
                    <a:pt x="926" y="166"/>
                  </a:lnTo>
                  <a:lnTo>
                    <a:pt x="923" y="170"/>
                  </a:lnTo>
                  <a:lnTo>
                    <a:pt x="922" y="173"/>
                  </a:lnTo>
                  <a:lnTo>
                    <a:pt x="922" y="169"/>
                  </a:lnTo>
                  <a:lnTo>
                    <a:pt x="922" y="161"/>
                  </a:lnTo>
                  <a:lnTo>
                    <a:pt x="922" y="149"/>
                  </a:lnTo>
                  <a:lnTo>
                    <a:pt x="922" y="133"/>
                  </a:lnTo>
                  <a:lnTo>
                    <a:pt x="922" y="115"/>
                  </a:lnTo>
                  <a:lnTo>
                    <a:pt x="922" y="95"/>
                  </a:lnTo>
                  <a:lnTo>
                    <a:pt x="922" y="76"/>
                  </a:lnTo>
                  <a:lnTo>
                    <a:pt x="922" y="56"/>
                  </a:lnTo>
                  <a:lnTo>
                    <a:pt x="922" y="39"/>
                  </a:lnTo>
                  <a:lnTo>
                    <a:pt x="922" y="23"/>
                  </a:lnTo>
                  <a:lnTo>
                    <a:pt x="922" y="10"/>
                  </a:lnTo>
                  <a:lnTo>
                    <a:pt x="922" y="2"/>
                  </a:lnTo>
                  <a:lnTo>
                    <a:pt x="922" y="0"/>
                  </a:lnTo>
                  <a:lnTo>
                    <a:pt x="911" y="0"/>
                  </a:lnTo>
                  <a:lnTo>
                    <a:pt x="893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69" y="0"/>
                  </a:lnTo>
                  <a:lnTo>
                    <a:pt x="864" y="0"/>
                  </a:lnTo>
                  <a:lnTo>
                    <a:pt x="859" y="0"/>
                  </a:lnTo>
                  <a:lnTo>
                    <a:pt x="849" y="0"/>
                  </a:lnTo>
                  <a:lnTo>
                    <a:pt x="844" y="0"/>
                  </a:lnTo>
                  <a:lnTo>
                    <a:pt x="844" y="2"/>
                  </a:lnTo>
                  <a:lnTo>
                    <a:pt x="844" y="10"/>
                  </a:lnTo>
                  <a:lnTo>
                    <a:pt x="844" y="23"/>
                  </a:lnTo>
                  <a:lnTo>
                    <a:pt x="844" y="39"/>
                  </a:lnTo>
                  <a:lnTo>
                    <a:pt x="844" y="56"/>
                  </a:lnTo>
                  <a:lnTo>
                    <a:pt x="844" y="76"/>
                  </a:lnTo>
                  <a:lnTo>
                    <a:pt x="844" y="95"/>
                  </a:lnTo>
                  <a:lnTo>
                    <a:pt x="844" y="115"/>
                  </a:lnTo>
                  <a:lnTo>
                    <a:pt x="844" y="133"/>
                  </a:lnTo>
                  <a:lnTo>
                    <a:pt x="844" y="149"/>
                  </a:lnTo>
                  <a:lnTo>
                    <a:pt x="844" y="161"/>
                  </a:lnTo>
                  <a:lnTo>
                    <a:pt x="844" y="169"/>
                  </a:lnTo>
                  <a:lnTo>
                    <a:pt x="844" y="173"/>
                  </a:lnTo>
                  <a:lnTo>
                    <a:pt x="843" y="170"/>
                  </a:lnTo>
                  <a:lnTo>
                    <a:pt x="839" y="166"/>
                  </a:lnTo>
                  <a:lnTo>
                    <a:pt x="833" y="159"/>
                  </a:lnTo>
                  <a:lnTo>
                    <a:pt x="825" y="148"/>
                  </a:lnTo>
                  <a:lnTo>
                    <a:pt x="814" y="137"/>
                  </a:lnTo>
                  <a:lnTo>
                    <a:pt x="804" y="124"/>
                  </a:lnTo>
                  <a:lnTo>
                    <a:pt x="793" y="110"/>
                  </a:lnTo>
                  <a:lnTo>
                    <a:pt x="781" y="95"/>
                  </a:lnTo>
                  <a:lnTo>
                    <a:pt x="770" y="82"/>
                  </a:lnTo>
                  <a:lnTo>
                    <a:pt x="759" y="67"/>
                  </a:lnTo>
                  <a:lnTo>
                    <a:pt x="750" y="54"/>
                  </a:lnTo>
                  <a:lnTo>
                    <a:pt x="742" y="42"/>
                  </a:lnTo>
                  <a:lnTo>
                    <a:pt x="735" y="32"/>
                  </a:lnTo>
                  <a:lnTo>
                    <a:pt x="730" y="24"/>
                  </a:lnTo>
                  <a:lnTo>
                    <a:pt x="729" y="19"/>
                  </a:lnTo>
                  <a:lnTo>
                    <a:pt x="717" y="22"/>
                  </a:lnTo>
                  <a:lnTo>
                    <a:pt x="700" y="29"/>
                  </a:lnTo>
                  <a:lnTo>
                    <a:pt x="684" y="38"/>
                  </a:lnTo>
                  <a:lnTo>
                    <a:pt x="668" y="47"/>
                  </a:lnTo>
                  <a:lnTo>
                    <a:pt x="657" y="54"/>
                  </a:lnTo>
                  <a:lnTo>
                    <a:pt x="652" y="57"/>
                  </a:lnTo>
                  <a:lnTo>
                    <a:pt x="653" y="58"/>
                  </a:lnTo>
                  <a:lnTo>
                    <a:pt x="656" y="61"/>
                  </a:lnTo>
                  <a:lnTo>
                    <a:pt x="659" y="67"/>
                  </a:lnTo>
                  <a:lnTo>
                    <a:pt x="665" y="72"/>
                  </a:lnTo>
                  <a:lnTo>
                    <a:pt x="671" y="80"/>
                  </a:lnTo>
                  <a:lnTo>
                    <a:pt x="677" y="90"/>
                  </a:lnTo>
                  <a:lnTo>
                    <a:pt x="684" y="100"/>
                  </a:lnTo>
                  <a:lnTo>
                    <a:pt x="694" y="111"/>
                  </a:lnTo>
                  <a:lnTo>
                    <a:pt x="702" y="124"/>
                  </a:lnTo>
                  <a:lnTo>
                    <a:pt x="711" y="137"/>
                  </a:lnTo>
                  <a:lnTo>
                    <a:pt x="720" y="151"/>
                  </a:lnTo>
                  <a:lnTo>
                    <a:pt x="729" y="164"/>
                  </a:lnTo>
                  <a:lnTo>
                    <a:pt x="738" y="178"/>
                  </a:lnTo>
                  <a:lnTo>
                    <a:pt x="747" y="193"/>
                  </a:lnTo>
                  <a:lnTo>
                    <a:pt x="755" y="207"/>
                  </a:lnTo>
                  <a:lnTo>
                    <a:pt x="763" y="221"/>
                  </a:lnTo>
                  <a:lnTo>
                    <a:pt x="770" y="234"/>
                  </a:lnTo>
                  <a:lnTo>
                    <a:pt x="775" y="246"/>
                  </a:lnTo>
                  <a:lnTo>
                    <a:pt x="780" y="258"/>
                  </a:lnTo>
                  <a:lnTo>
                    <a:pt x="783" y="269"/>
                  </a:lnTo>
                  <a:lnTo>
                    <a:pt x="786" y="278"/>
                  </a:lnTo>
                  <a:lnTo>
                    <a:pt x="787" y="288"/>
                  </a:lnTo>
                  <a:lnTo>
                    <a:pt x="786" y="287"/>
                  </a:lnTo>
                  <a:lnTo>
                    <a:pt x="783" y="284"/>
                  </a:lnTo>
                  <a:lnTo>
                    <a:pt x="780" y="281"/>
                  </a:lnTo>
                  <a:lnTo>
                    <a:pt x="775" y="275"/>
                  </a:lnTo>
                  <a:lnTo>
                    <a:pt x="768" y="269"/>
                  </a:lnTo>
                  <a:lnTo>
                    <a:pt x="762" y="262"/>
                  </a:lnTo>
                  <a:lnTo>
                    <a:pt x="752" y="254"/>
                  </a:lnTo>
                  <a:lnTo>
                    <a:pt x="743" y="245"/>
                  </a:lnTo>
                  <a:lnTo>
                    <a:pt x="734" y="236"/>
                  </a:lnTo>
                  <a:lnTo>
                    <a:pt x="722" y="225"/>
                  </a:lnTo>
                  <a:lnTo>
                    <a:pt x="711" y="215"/>
                  </a:lnTo>
                  <a:lnTo>
                    <a:pt x="699" y="204"/>
                  </a:lnTo>
                  <a:lnTo>
                    <a:pt x="688" y="193"/>
                  </a:lnTo>
                  <a:lnTo>
                    <a:pt x="675" y="182"/>
                  </a:lnTo>
                  <a:lnTo>
                    <a:pt x="662" y="171"/>
                  </a:lnTo>
                  <a:lnTo>
                    <a:pt x="650" y="161"/>
                  </a:lnTo>
                  <a:lnTo>
                    <a:pt x="638" y="151"/>
                  </a:lnTo>
                  <a:lnTo>
                    <a:pt x="626" y="140"/>
                  </a:lnTo>
                  <a:lnTo>
                    <a:pt x="614" y="131"/>
                  </a:lnTo>
                  <a:lnTo>
                    <a:pt x="603" y="123"/>
                  </a:lnTo>
                  <a:lnTo>
                    <a:pt x="592" y="115"/>
                  </a:lnTo>
                  <a:lnTo>
                    <a:pt x="582" y="108"/>
                  </a:lnTo>
                  <a:lnTo>
                    <a:pt x="573" y="103"/>
                  </a:lnTo>
                  <a:lnTo>
                    <a:pt x="565" y="99"/>
                  </a:lnTo>
                  <a:lnTo>
                    <a:pt x="557" y="95"/>
                  </a:lnTo>
                  <a:lnTo>
                    <a:pt x="552" y="100"/>
                  </a:lnTo>
                  <a:lnTo>
                    <a:pt x="542" y="110"/>
                  </a:lnTo>
                  <a:lnTo>
                    <a:pt x="528" y="124"/>
                  </a:lnTo>
                  <a:lnTo>
                    <a:pt x="514" y="138"/>
                  </a:lnTo>
                  <a:lnTo>
                    <a:pt x="504" y="148"/>
                  </a:lnTo>
                  <a:lnTo>
                    <a:pt x="499" y="153"/>
                  </a:lnTo>
                  <a:lnTo>
                    <a:pt x="500" y="153"/>
                  </a:lnTo>
                  <a:lnTo>
                    <a:pt x="501" y="154"/>
                  </a:lnTo>
                  <a:lnTo>
                    <a:pt x="505" y="156"/>
                  </a:lnTo>
                  <a:lnTo>
                    <a:pt x="509" y="159"/>
                  </a:lnTo>
                  <a:lnTo>
                    <a:pt x="514" y="162"/>
                  </a:lnTo>
                  <a:lnTo>
                    <a:pt x="521" y="166"/>
                  </a:lnTo>
                  <a:lnTo>
                    <a:pt x="528" y="170"/>
                  </a:lnTo>
                  <a:lnTo>
                    <a:pt x="535" y="175"/>
                  </a:lnTo>
                  <a:lnTo>
                    <a:pt x="544" y="181"/>
                  </a:lnTo>
                  <a:lnTo>
                    <a:pt x="553" y="186"/>
                  </a:lnTo>
                  <a:lnTo>
                    <a:pt x="562" y="193"/>
                  </a:lnTo>
                  <a:lnTo>
                    <a:pt x="573" y="200"/>
                  </a:lnTo>
                  <a:lnTo>
                    <a:pt x="584" y="207"/>
                  </a:lnTo>
                  <a:lnTo>
                    <a:pt x="595" y="215"/>
                  </a:lnTo>
                  <a:lnTo>
                    <a:pt x="606" y="224"/>
                  </a:lnTo>
                  <a:lnTo>
                    <a:pt x="619" y="232"/>
                  </a:lnTo>
                  <a:lnTo>
                    <a:pt x="630" y="242"/>
                  </a:lnTo>
                  <a:lnTo>
                    <a:pt x="642" y="252"/>
                  </a:lnTo>
                  <a:lnTo>
                    <a:pt x="653" y="261"/>
                  </a:lnTo>
                  <a:lnTo>
                    <a:pt x="666" y="272"/>
                  </a:lnTo>
                  <a:lnTo>
                    <a:pt x="677" y="283"/>
                  </a:lnTo>
                  <a:lnTo>
                    <a:pt x="689" y="293"/>
                  </a:lnTo>
                  <a:lnTo>
                    <a:pt x="699" y="305"/>
                  </a:lnTo>
                  <a:lnTo>
                    <a:pt x="711" y="316"/>
                  </a:lnTo>
                  <a:lnTo>
                    <a:pt x="721" y="328"/>
                  </a:lnTo>
                  <a:lnTo>
                    <a:pt x="730" y="340"/>
                  </a:lnTo>
                  <a:lnTo>
                    <a:pt x="740" y="352"/>
                  </a:lnTo>
                  <a:lnTo>
                    <a:pt x="749" y="365"/>
                  </a:lnTo>
                  <a:lnTo>
                    <a:pt x="749" y="365"/>
                  </a:lnTo>
                  <a:lnTo>
                    <a:pt x="748" y="364"/>
                  </a:lnTo>
                  <a:lnTo>
                    <a:pt x="747" y="363"/>
                  </a:lnTo>
                  <a:lnTo>
                    <a:pt x="744" y="361"/>
                  </a:lnTo>
                  <a:lnTo>
                    <a:pt x="741" y="359"/>
                  </a:lnTo>
                  <a:lnTo>
                    <a:pt x="736" y="356"/>
                  </a:lnTo>
                  <a:lnTo>
                    <a:pt x="732" y="352"/>
                  </a:lnTo>
                  <a:lnTo>
                    <a:pt x="725" y="349"/>
                  </a:lnTo>
                  <a:lnTo>
                    <a:pt x="718" y="344"/>
                  </a:lnTo>
                  <a:lnTo>
                    <a:pt x="710" y="340"/>
                  </a:lnTo>
                  <a:lnTo>
                    <a:pt x="702" y="335"/>
                  </a:lnTo>
                  <a:lnTo>
                    <a:pt x="692" y="329"/>
                  </a:lnTo>
                  <a:lnTo>
                    <a:pt x="682" y="323"/>
                  </a:lnTo>
                  <a:lnTo>
                    <a:pt x="672" y="318"/>
                  </a:lnTo>
                  <a:lnTo>
                    <a:pt x="660" y="312"/>
                  </a:lnTo>
                  <a:lnTo>
                    <a:pt x="648" y="305"/>
                  </a:lnTo>
                  <a:lnTo>
                    <a:pt x="635" y="299"/>
                  </a:lnTo>
                  <a:lnTo>
                    <a:pt x="621" y="292"/>
                  </a:lnTo>
                  <a:lnTo>
                    <a:pt x="607" y="287"/>
                  </a:lnTo>
                  <a:lnTo>
                    <a:pt x="593" y="280"/>
                  </a:lnTo>
                  <a:lnTo>
                    <a:pt x="578" y="274"/>
                  </a:lnTo>
                  <a:lnTo>
                    <a:pt x="562" y="267"/>
                  </a:lnTo>
                  <a:lnTo>
                    <a:pt x="546" y="261"/>
                  </a:lnTo>
                  <a:lnTo>
                    <a:pt x="530" y="255"/>
                  </a:lnTo>
                  <a:lnTo>
                    <a:pt x="513" y="250"/>
                  </a:lnTo>
                  <a:lnTo>
                    <a:pt x="495" y="244"/>
                  </a:lnTo>
                  <a:lnTo>
                    <a:pt x="478" y="239"/>
                  </a:lnTo>
                  <a:lnTo>
                    <a:pt x="460" y="235"/>
                  </a:lnTo>
                  <a:lnTo>
                    <a:pt x="441" y="230"/>
                  </a:lnTo>
                  <a:lnTo>
                    <a:pt x="441" y="230"/>
                  </a:lnTo>
                  <a:lnTo>
                    <a:pt x="438" y="235"/>
                  </a:lnTo>
                  <a:lnTo>
                    <a:pt x="430" y="245"/>
                  </a:lnTo>
                  <a:lnTo>
                    <a:pt x="418" y="260"/>
                  </a:lnTo>
                  <a:lnTo>
                    <a:pt x="407" y="276"/>
                  </a:lnTo>
                  <a:lnTo>
                    <a:pt x="395" y="291"/>
                  </a:lnTo>
                  <a:lnTo>
                    <a:pt x="387" y="303"/>
                  </a:lnTo>
                  <a:lnTo>
                    <a:pt x="384" y="307"/>
                  </a:lnTo>
                  <a:lnTo>
                    <a:pt x="385" y="307"/>
                  </a:lnTo>
                  <a:lnTo>
                    <a:pt x="387" y="307"/>
                  </a:lnTo>
                  <a:lnTo>
                    <a:pt x="390" y="308"/>
                  </a:lnTo>
                  <a:lnTo>
                    <a:pt x="394" y="310"/>
                  </a:lnTo>
                  <a:lnTo>
                    <a:pt x="400" y="311"/>
                  </a:lnTo>
                  <a:lnTo>
                    <a:pt x="407" y="312"/>
                  </a:lnTo>
                  <a:lnTo>
                    <a:pt x="414" y="314"/>
                  </a:lnTo>
                  <a:lnTo>
                    <a:pt x="423" y="316"/>
                  </a:lnTo>
                  <a:lnTo>
                    <a:pt x="432" y="319"/>
                  </a:lnTo>
                  <a:lnTo>
                    <a:pt x="443" y="321"/>
                  </a:lnTo>
                  <a:lnTo>
                    <a:pt x="453" y="325"/>
                  </a:lnTo>
                  <a:lnTo>
                    <a:pt x="464" y="328"/>
                  </a:lnTo>
                  <a:lnTo>
                    <a:pt x="476" y="331"/>
                  </a:lnTo>
                  <a:lnTo>
                    <a:pt x="489" y="336"/>
                  </a:lnTo>
                  <a:lnTo>
                    <a:pt x="501" y="341"/>
                  </a:lnTo>
                  <a:lnTo>
                    <a:pt x="514" y="345"/>
                  </a:lnTo>
                  <a:lnTo>
                    <a:pt x="528" y="350"/>
                  </a:lnTo>
                  <a:lnTo>
                    <a:pt x="542" y="356"/>
                  </a:lnTo>
                  <a:lnTo>
                    <a:pt x="555" y="360"/>
                  </a:lnTo>
                  <a:lnTo>
                    <a:pt x="569" y="366"/>
                  </a:lnTo>
                  <a:lnTo>
                    <a:pt x="583" y="373"/>
                  </a:lnTo>
                  <a:lnTo>
                    <a:pt x="597" y="379"/>
                  </a:lnTo>
                  <a:lnTo>
                    <a:pt x="611" y="386"/>
                  </a:lnTo>
                  <a:lnTo>
                    <a:pt x="623" y="392"/>
                  </a:lnTo>
                  <a:lnTo>
                    <a:pt x="637" y="401"/>
                  </a:lnTo>
                  <a:lnTo>
                    <a:pt x="650" y="407"/>
                  </a:lnTo>
                  <a:lnTo>
                    <a:pt x="661" y="416"/>
                  </a:lnTo>
                  <a:lnTo>
                    <a:pt x="673" y="424"/>
                  </a:lnTo>
                  <a:lnTo>
                    <a:pt x="684" y="433"/>
                  </a:lnTo>
                  <a:lnTo>
                    <a:pt x="695" y="441"/>
                  </a:lnTo>
                  <a:lnTo>
                    <a:pt x="705" y="450"/>
                  </a:lnTo>
                  <a:lnTo>
                    <a:pt x="714" y="459"/>
                  </a:lnTo>
                  <a:lnTo>
                    <a:pt x="722" y="470"/>
                  </a:lnTo>
                  <a:lnTo>
                    <a:pt x="729" y="480"/>
                  </a:lnTo>
                  <a:lnTo>
                    <a:pt x="729" y="479"/>
                  </a:lnTo>
                  <a:lnTo>
                    <a:pt x="728" y="479"/>
                  </a:lnTo>
                  <a:lnTo>
                    <a:pt x="726" y="477"/>
                  </a:lnTo>
                  <a:lnTo>
                    <a:pt x="724" y="475"/>
                  </a:lnTo>
                  <a:lnTo>
                    <a:pt x="720" y="473"/>
                  </a:lnTo>
                  <a:lnTo>
                    <a:pt x="717" y="471"/>
                  </a:lnTo>
                  <a:lnTo>
                    <a:pt x="712" y="467"/>
                  </a:lnTo>
                  <a:lnTo>
                    <a:pt x="706" y="464"/>
                  </a:lnTo>
                  <a:lnTo>
                    <a:pt x="700" y="460"/>
                  </a:lnTo>
                  <a:lnTo>
                    <a:pt x="694" y="457"/>
                  </a:lnTo>
                  <a:lnTo>
                    <a:pt x="687" y="454"/>
                  </a:lnTo>
                  <a:lnTo>
                    <a:pt x="679" y="449"/>
                  </a:lnTo>
                  <a:lnTo>
                    <a:pt x="669" y="444"/>
                  </a:lnTo>
                  <a:lnTo>
                    <a:pt x="660" y="440"/>
                  </a:lnTo>
                  <a:lnTo>
                    <a:pt x="651" y="435"/>
                  </a:lnTo>
                  <a:lnTo>
                    <a:pt x="641" y="432"/>
                  </a:lnTo>
                  <a:lnTo>
                    <a:pt x="629" y="427"/>
                  </a:lnTo>
                  <a:lnTo>
                    <a:pt x="618" y="422"/>
                  </a:lnTo>
                  <a:lnTo>
                    <a:pt x="606" y="418"/>
                  </a:lnTo>
                  <a:lnTo>
                    <a:pt x="593" y="413"/>
                  </a:lnTo>
                  <a:lnTo>
                    <a:pt x="581" y="409"/>
                  </a:lnTo>
                  <a:lnTo>
                    <a:pt x="567" y="405"/>
                  </a:lnTo>
                  <a:lnTo>
                    <a:pt x="552" y="401"/>
                  </a:lnTo>
                  <a:lnTo>
                    <a:pt x="538" y="397"/>
                  </a:lnTo>
                  <a:lnTo>
                    <a:pt x="522" y="394"/>
                  </a:lnTo>
                  <a:lnTo>
                    <a:pt x="507" y="391"/>
                  </a:lnTo>
                  <a:lnTo>
                    <a:pt x="491" y="388"/>
                  </a:lnTo>
                  <a:lnTo>
                    <a:pt x="474" y="386"/>
                  </a:lnTo>
                  <a:lnTo>
                    <a:pt x="456" y="384"/>
                  </a:lnTo>
                  <a:lnTo>
                    <a:pt x="439" y="383"/>
                  </a:lnTo>
                  <a:lnTo>
                    <a:pt x="422" y="382"/>
                  </a:lnTo>
                  <a:lnTo>
                    <a:pt x="403" y="381"/>
                  </a:lnTo>
                  <a:lnTo>
                    <a:pt x="384" y="381"/>
                  </a:lnTo>
                  <a:lnTo>
                    <a:pt x="365" y="382"/>
                  </a:lnTo>
                  <a:lnTo>
                    <a:pt x="346" y="383"/>
                  </a:lnTo>
                  <a:lnTo>
                    <a:pt x="346" y="383"/>
                  </a:lnTo>
                  <a:lnTo>
                    <a:pt x="346" y="389"/>
                  </a:lnTo>
                  <a:lnTo>
                    <a:pt x="346" y="403"/>
                  </a:lnTo>
                  <a:lnTo>
                    <a:pt x="346" y="421"/>
                  </a:lnTo>
                  <a:lnTo>
                    <a:pt x="346" y="442"/>
                  </a:lnTo>
                  <a:lnTo>
                    <a:pt x="346" y="460"/>
                  </a:lnTo>
                  <a:lnTo>
                    <a:pt x="346" y="474"/>
                  </a:lnTo>
                  <a:lnTo>
                    <a:pt x="346" y="480"/>
                  </a:lnTo>
                  <a:lnTo>
                    <a:pt x="346" y="479"/>
                  </a:lnTo>
                  <a:lnTo>
                    <a:pt x="348" y="479"/>
                  </a:lnTo>
                  <a:lnTo>
                    <a:pt x="350" y="479"/>
                  </a:lnTo>
                  <a:lnTo>
                    <a:pt x="354" y="479"/>
                  </a:lnTo>
                  <a:lnTo>
                    <a:pt x="357" y="478"/>
                  </a:lnTo>
                  <a:lnTo>
                    <a:pt x="363" y="478"/>
                  </a:lnTo>
                  <a:lnTo>
                    <a:pt x="369" y="478"/>
                  </a:lnTo>
                  <a:lnTo>
                    <a:pt x="376" y="477"/>
                  </a:lnTo>
                  <a:lnTo>
                    <a:pt x="383" y="477"/>
                  </a:lnTo>
                  <a:lnTo>
                    <a:pt x="391" y="477"/>
                  </a:lnTo>
                  <a:lnTo>
                    <a:pt x="400" y="477"/>
                  </a:lnTo>
                  <a:lnTo>
                    <a:pt x="409" y="475"/>
                  </a:lnTo>
                  <a:lnTo>
                    <a:pt x="418" y="475"/>
                  </a:lnTo>
                  <a:lnTo>
                    <a:pt x="429" y="475"/>
                  </a:lnTo>
                  <a:lnTo>
                    <a:pt x="439" y="477"/>
                  </a:lnTo>
                  <a:lnTo>
                    <a:pt x="451" y="477"/>
                  </a:lnTo>
                  <a:lnTo>
                    <a:pt x="462" y="477"/>
                  </a:lnTo>
                  <a:lnTo>
                    <a:pt x="474" y="478"/>
                  </a:lnTo>
                  <a:lnTo>
                    <a:pt x="486" y="479"/>
                  </a:lnTo>
                  <a:lnTo>
                    <a:pt x="499" y="480"/>
                  </a:lnTo>
                  <a:lnTo>
                    <a:pt x="512" y="482"/>
                  </a:lnTo>
                  <a:lnTo>
                    <a:pt x="524" y="483"/>
                  </a:lnTo>
                  <a:lnTo>
                    <a:pt x="537" y="486"/>
                  </a:lnTo>
                  <a:lnTo>
                    <a:pt x="550" y="488"/>
                  </a:lnTo>
                  <a:lnTo>
                    <a:pt x="562" y="492"/>
                  </a:lnTo>
                  <a:lnTo>
                    <a:pt x="576" y="495"/>
                  </a:lnTo>
                  <a:lnTo>
                    <a:pt x="589" y="498"/>
                  </a:lnTo>
                  <a:lnTo>
                    <a:pt x="601" y="502"/>
                  </a:lnTo>
                  <a:lnTo>
                    <a:pt x="614" y="507"/>
                  </a:lnTo>
                  <a:lnTo>
                    <a:pt x="627" y="511"/>
                  </a:lnTo>
                  <a:lnTo>
                    <a:pt x="639" y="517"/>
                  </a:lnTo>
                  <a:lnTo>
                    <a:pt x="651" y="523"/>
                  </a:lnTo>
                  <a:lnTo>
                    <a:pt x="662" y="530"/>
                  </a:lnTo>
                  <a:lnTo>
                    <a:pt x="674" y="536"/>
                  </a:lnTo>
                  <a:lnTo>
                    <a:pt x="686" y="543"/>
                  </a:lnTo>
                  <a:lnTo>
                    <a:pt x="696" y="551"/>
                  </a:lnTo>
                  <a:lnTo>
                    <a:pt x="706" y="561"/>
                  </a:lnTo>
                  <a:lnTo>
                    <a:pt x="715" y="570"/>
                  </a:lnTo>
                  <a:lnTo>
                    <a:pt x="725" y="580"/>
                  </a:lnTo>
                  <a:lnTo>
                    <a:pt x="734" y="591"/>
                  </a:lnTo>
                  <a:lnTo>
                    <a:pt x="742" y="602"/>
                  </a:lnTo>
                  <a:lnTo>
                    <a:pt x="749" y="614"/>
                  </a:lnTo>
                  <a:lnTo>
                    <a:pt x="749" y="614"/>
                  </a:lnTo>
                  <a:lnTo>
                    <a:pt x="748" y="614"/>
                  </a:lnTo>
                  <a:lnTo>
                    <a:pt x="747" y="611"/>
                  </a:lnTo>
                  <a:lnTo>
                    <a:pt x="744" y="609"/>
                  </a:lnTo>
                  <a:lnTo>
                    <a:pt x="741" y="607"/>
                  </a:lnTo>
                  <a:lnTo>
                    <a:pt x="735" y="603"/>
                  </a:lnTo>
                  <a:lnTo>
                    <a:pt x="730" y="599"/>
                  </a:lnTo>
                  <a:lnTo>
                    <a:pt x="724" y="594"/>
                  </a:lnTo>
                  <a:lnTo>
                    <a:pt x="715" y="589"/>
                  </a:lnTo>
                  <a:lnTo>
                    <a:pt x="706" y="584"/>
                  </a:lnTo>
                  <a:lnTo>
                    <a:pt x="696" y="578"/>
                  </a:lnTo>
                  <a:lnTo>
                    <a:pt x="686" y="572"/>
                  </a:lnTo>
                  <a:lnTo>
                    <a:pt x="674" y="568"/>
                  </a:lnTo>
                  <a:lnTo>
                    <a:pt x="660" y="562"/>
                  </a:lnTo>
                  <a:lnTo>
                    <a:pt x="646" y="557"/>
                  </a:lnTo>
                  <a:lnTo>
                    <a:pt x="631" y="553"/>
                  </a:lnTo>
                  <a:lnTo>
                    <a:pt x="615" y="548"/>
                  </a:lnTo>
                  <a:lnTo>
                    <a:pt x="598" y="545"/>
                  </a:lnTo>
                  <a:lnTo>
                    <a:pt x="580" y="541"/>
                  </a:lnTo>
                  <a:lnTo>
                    <a:pt x="560" y="539"/>
                  </a:lnTo>
                  <a:lnTo>
                    <a:pt x="539" y="538"/>
                  </a:lnTo>
                  <a:lnTo>
                    <a:pt x="519" y="538"/>
                  </a:lnTo>
                  <a:lnTo>
                    <a:pt x="519" y="538"/>
                  </a:lnTo>
                  <a:lnTo>
                    <a:pt x="492" y="538"/>
                  </a:lnTo>
                  <a:lnTo>
                    <a:pt x="469" y="538"/>
                  </a:lnTo>
                  <a:lnTo>
                    <a:pt x="447" y="538"/>
                  </a:lnTo>
                  <a:lnTo>
                    <a:pt x="426" y="538"/>
                  </a:lnTo>
                  <a:lnTo>
                    <a:pt x="409" y="538"/>
                  </a:lnTo>
                  <a:lnTo>
                    <a:pt x="393" y="538"/>
                  </a:lnTo>
                  <a:lnTo>
                    <a:pt x="378" y="538"/>
                  </a:lnTo>
                  <a:lnTo>
                    <a:pt x="367" y="538"/>
                  </a:lnTo>
                  <a:lnTo>
                    <a:pt x="355" y="538"/>
                  </a:lnTo>
                  <a:lnTo>
                    <a:pt x="346" y="538"/>
                  </a:lnTo>
                  <a:lnTo>
                    <a:pt x="339" y="538"/>
                  </a:lnTo>
                  <a:lnTo>
                    <a:pt x="333" y="538"/>
                  </a:lnTo>
                  <a:lnTo>
                    <a:pt x="330" y="538"/>
                  </a:lnTo>
                  <a:lnTo>
                    <a:pt x="327" y="538"/>
                  </a:lnTo>
                  <a:lnTo>
                    <a:pt x="326" y="538"/>
                  </a:lnTo>
                  <a:lnTo>
                    <a:pt x="326" y="542"/>
                  </a:lnTo>
                  <a:lnTo>
                    <a:pt x="326" y="556"/>
                  </a:lnTo>
                  <a:lnTo>
                    <a:pt x="326" y="574"/>
                  </a:lnTo>
                  <a:lnTo>
                    <a:pt x="326" y="595"/>
                  </a:lnTo>
                  <a:lnTo>
                    <a:pt x="326" y="614"/>
                  </a:lnTo>
                  <a:lnTo>
                    <a:pt x="326" y="627"/>
                  </a:lnTo>
                  <a:lnTo>
                    <a:pt x="326" y="633"/>
                  </a:lnTo>
                  <a:lnTo>
                    <a:pt x="329" y="633"/>
                  </a:lnTo>
                  <a:lnTo>
                    <a:pt x="334" y="633"/>
                  </a:lnTo>
                  <a:lnTo>
                    <a:pt x="343" y="633"/>
                  </a:lnTo>
                  <a:lnTo>
                    <a:pt x="356" y="633"/>
                  </a:lnTo>
                  <a:lnTo>
                    <a:pt x="370" y="633"/>
                  </a:lnTo>
                  <a:lnTo>
                    <a:pt x="387" y="633"/>
                  </a:lnTo>
                  <a:lnTo>
                    <a:pt x="405" y="633"/>
                  </a:lnTo>
                  <a:lnTo>
                    <a:pt x="423" y="633"/>
                  </a:lnTo>
                  <a:lnTo>
                    <a:pt x="441" y="633"/>
                  </a:lnTo>
                  <a:lnTo>
                    <a:pt x="460" y="633"/>
                  </a:lnTo>
                  <a:lnTo>
                    <a:pt x="477" y="633"/>
                  </a:lnTo>
                  <a:lnTo>
                    <a:pt x="493" y="633"/>
                  </a:lnTo>
                  <a:lnTo>
                    <a:pt x="508" y="633"/>
                  </a:lnTo>
                  <a:lnTo>
                    <a:pt x="520" y="633"/>
                  </a:lnTo>
                  <a:lnTo>
                    <a:pt x="529" y="633"/>
                  </a:lnTo>
                  <a:lnTo>
                    <a:pt x="536" y="633"/>
                  </a:lnTo>
                  <a:lnTo>
                    <a:pt x="537" y="633"/>
                  </a:lnTo>
                  <a:lnTo>
                    <a:pt x="538" y="633"/>
                  </a:lnTo>
                  <a:lnTo>
                    <a:pt x="540" y="633"/>
                  </a:lnTo>
                  <a:lnTo>
                    <a:pt x="544" y="633"/>
                  </a:lnTo>
                  <a:lnTo>
                    <a:pt x="547" y="633"/>
                  </a:lnTo>
                  <a:lnTo>
                    <a:pt x="553" y="634"/>
                  </a:lnTo>
                  <a:lnTo>
                    <a:pt x="559" y="634"/>
                  </a:lnTo>
                  <a:lnTo>
                    <a:pt x="566" y="636"/>
                  </a:lnTo>
                  <a:lnTo>
                    <a:pt x="574" y="637"/>
                  </a:lnTo>
                  <a:lnTo>
                    <a:pt x="583" y="638"/>
                  </a:lnTo>
                  <a:lnTo>
                    <a:pt x="592" y="639"/>
                  </a:lnTo>
                  <a:lnTo>
                    <a:pt x="601" y="641"/>
                  </a:lnTo>
                  <a:lnTo>
                    <a:pt x="612" y="644"/>
                  </a:lnTo>
                  <a:lnTo>
                    <a:pt x="622" y="647"/>
                  </a:lnTo>
                  <a:lnTo>
                    <a:pt x="633" y="650"/>
                  </a:lnTo>
                  <a:lnTo>
                    <a:pt x="644" y="654"/>
                  </a:lnTo>
                  <a:lnTo>
                    <a:pt x="654" y="659"/>
                  </a:lnTo>
                  <a:lnTo>
                    <a:pt x="666" y="664"/>
                  </a:lnTo>
                  <a:lnTo>
                    <a:pt x="676" y="670"/>
                  </a:lnTo>
                  <a:lnTo>
                    <a:pt x="688" y="676"/>
                  </a:lnTo>
                  <a:lnTo>
                    <a:pt x="698" y="684"/>
                  </a:lnTo>
                  <a:lnTo>
                    <a:pt x="709" y="691"/>
                  </a:lnTo>
                  <a:lnTo>
                    <a:pt x="718" y="700"/>
                  </a:lnTo>
                  <a:lnTo>
                    <a:pt x="727" y="709"/>
                  </a:lnTo>
                  <a:lnTo>
                    <a:pt x="736" y="720"/>
                  </a:lnTo>
                  <a:lnTo>
                    <a:pt x="744" y="731"/>
                  </a:lnTo>
                  <a:lnTo>
                    <a:pt x="751" y="744"/>
                  </a:lnTo>
                  <a:lnTo>
                    <a:pt x="758" y="756"/>
                  </a:lnTo>
                  <a:lnTo>
                    <a:pt x="764" y="771"/>
                  </a:lnTo>
                  <a:lnTo>
                    <a:pt x="767" y="786"/>
                  </a:lnTo>
                  <a:lnTo>
                    <a:pt x="767" y="786"/>
                  </a:lnTo>
                  <a:lnTo>
                    <a:pt x="773" y="801"/>
                  </a:lnTo>
                  <a:lnTo>
                    <a:pt x="778" y="816"/>
                  </a:lnTo>
                  <a:lnTo>
                    <a:pt x="782" y="831"/>
                  </a:lnTo>
                  <a:lnTo>
                    <a:pt x="785" y="846"/>
                  </a:lnTo>
                  <a:lnTo>
                    <a:pt x="788" y="860"/>
                  </a:lnTo>
                  <a:lnTo>
                    <a:pt x="789" y="874"/>
                  </a:lnTo>
                  <a:lnTo>
                    <a:pt x="790" y="888"/>
                  </a:lnTo>
                  <a:lnTo>
                    <a:pt x="791" y="900"/>
                  </a:lnTo>
                  <a:lnTo>
                    <a:pt x="791" y="913"/>
                  </a:lnTo>
                  <a:lnTo>
                    <a:pt x="791" y="926"/>
                  </a:lnTo>
                  <a:lnTo>
                    <a:pt x="790" y="938"/>
                  </a:lnTo>
                  <a:lnTo>
                    <a:pt x="789" y="950"/>
                  </a:lnTo>
                  <a:lnTo>
                    <a:pt x="787" y="961"/>
                  </a:lnTo>
                  <a:lnTo>
                    <a:pt x="785" y="973"/>
                  </a:lnTo>
                  <a:lnTo>
                    <a:pt x="782" y="983"/>
                  </a:lnTo>
                  <a:lnTo>
                    <a:pt x="779" y="994"/>
                  </a:lnTo>
                  <a:lnTo>
                    <a:pt x="775" y="1004"/>
                  </a:lnTo>
                  <a:lnTo>
                    <a:pt x="772" y="1013"/>
                  </a:lnTo>
                  <a:lnTo>
                    <a:pt x="768" y="1023"/>
                  </a:lnTo>
                  <a:lnTo>
                    <a:pt x="764" y="1032"/>
                  </a:lnTo>
                  <a:lnTo>
                    <a:pt x="759" y="1040"/>
                  </a:lnTo>
                  <a:lnTo>
                    <a:pt x="755" y="1048"/>
                  </a:lnTo>
                  <a:lnTo>
                    <a:pt x="749" y="1055"/>
                  </a:lnTo>
                  <a:lnTo>
                    <a:pt x="744" y="1062"/>
                  </a:lnTo>
                  <a:lnTo>
                    <a:pt x="738" y="1069"/>
                  </a:lnTo>
                  <a:lnTo>
                    <a:pt x="733" y="1074"/>
                  </a:lnTo>
                  <a:lnTo>
                    <a:pt x="727" y="1080"/>
                  </a:lnTo>
                  <a:lnTo>
                    <a:pt x="721" y="1085"/>
                  </a:lnTo>
                  <a:lnTo>
                    <a:pt x="715" y="1089"/>
                  </a:lnTo>
                  <a:lnTo>
                    <a:pt x="710" y="1094"/>
                  </a:lnTo>
                  <a:lnTo>
                    <a:pt x="704" y="1097"/>
                  </a:lnTo>
                  <a:lnTo>
                    <a:pt x="699" y="1102"/>
                  </a:lnTo>
                  <a:lnTo>
                    <a:pt x="694" y="1105"/>
                  </a:lnTo>
                  <a:lnTo>
                    <a:pt x="689" y="1110"/>
                  </a:lnTo>
                  <a:lnTo>
                    <a:pt x="684" y="1113"/>
                  </a:lnTo>
                  <a:lnTo>
                    <a:pt x="680" y="1117"/>
                  </a:lnTo>
                  <a:lnTo>
                    <a:pt x="674" y="1122"/>
                  </a:lnTo>
                  <a:lnTo>
                    <a:pt x="669" y="1125"/>
                  </a:lnTo>
                  <a:lnTo>
                    <a:pt x="664" y="1128"/>
                  </a:lnTo>
                  <a:lnTo>
                    <a:pt x="659" y="1132"/>
                  </a:lnTo>
                  <a:lnTo>
                    <a:pt x="653" y="1135"/>
                  </a:lnTo>
                  <a:lnTo>
                    <a:pt x="646" y="1139"/>
                  </a:lnTo>
                  <a:lnTo>
                    <a:pt x="639" y="1142"/>
                  </a:lnTo>
                  <a:lnTo>
                    <a:pt x="633" y="1145"/>
                  </a:lnTo>
                  <a:lnTo>
                    <a:pt x="624" y="1148"/>
                  </a:lnTo>
                  <a:lnTo>
                    <a:pt x="616" y="1150"/>
                  </a:lnTo>
                  <a:lnTo>
                    <a:pt x="606" y="1154"/>
                  </a:lnTo>
                  <a:lnTo>
                    <a:pt x="596" y="1156"/>
                  </a:lnTo>
                  <a:lnTo>
                    <a:pt x="585" y="1158"/>
                  </a:lnTo>
                  <a:lnTo>
                    <a:pt x="573" y="1161"/>
                  </a:lnTo>
                  <a:lnTo>
                    <a:pt x="559" y="1163"/>
                  </a:lnTo>
                  <a:lnTo>
                    <a:pt x="545" y="1164"/>
                  </a:lnTo>
                  <a:lnTo>
                    <a:pt x="529" y="1166"/>
                  </a:lnTo>
                  <a:lnTo>
                    <a:pt x="512" y="1168"/>
                  </a:lnTo>
                  <a:lnTo>
                    <a:pt x="493" y="1169"/>
                  </a:lnTo>
                  <a:lnTo>
                    <a:pt x="472" y="1169"/>
                  </a:lnTo>
                  <a:lnTo>
                    <a:pt x="452" y="1170"/>
                  </a:lnTo>
                  <a:lnTo>
                    <a:pt x="428" y="1170"/>
                  </a:lnTo>
                  <a:lnTo>
                    <a:pt x="403" y="1171"/>
                  </a:lnTo>
                  <a:lnTo>
                    <a:pt x="403" y="1171"/>
                  </a:lnTo>
                  <a:lnTo>
                    <a:pt x="380" y="1171"/>
                  </a:lnTo>
                  <a:lnTo>
                    <a:pt x="358" y="1171"/>
                  </a:lnTo>
                  <a:lnTo>
                    <a:pt x="338" y="1171"/>
                  </a:lnTo>
                  <a:lnTo>
                    <a:pt x="317" y="1171"/>
                  </a:lnTo>
                  <a:lnTo>
                    <a:pt x="296" y="1171"/>
                  </a:lnTo>
                  <a:lnTo>
                    <a:pt x="277" y="1171"/>
                  </a:lnTo>
                  <a:lnTo>
                    <a:pt x="258" y="1171"/>
                  </a:lnTo>
                  <a:lnTo>
                    <a:pt x="240" y="1171"/>
                  </a:lnTo>
                  <a:lnTo>
                    <a:pt x="221" y="1171"/>
                  </a:lnTo>
                  <a:lnTo>
                    <a:pt x="204" y="1171"/>
                  </a:lnTo>
                  <a:lnTo>
                    <a:pt x="188" y="1171"/>
                  </a:lnTo>
                  <a:lnTo>
                    <a:pt x="172" y="1171"/>
                  </a:lnTo>
                  <a:lnTo>
                    <a:pt x="157" y="1171"/>
                  </a:lnTo>
                  <a:lnTo>
                    <a:pt x="142" y="1171"/>
                  </a:lnTo>
                  <a:lnTo>
                    <a:pt x="128" y="1171"/>
                  </a:lnTo>
                  <a:lnTo>
                    <a:pt x="114" y="1171"/>
                  </a:lnTo>
                  <a:lnTo>
                    <a:pt x="102" y="1171"/>
                  </a:lnTo>
                  <a:lnTo>
                    <a:pt x="90" y="1171"/>
                  </a:lnTo>
                  <a:lnTo>
                    <a:pt x="79" y="1171"/>
                  </a:lnTo>
                  <a:lnTo>
                    <a:pt x="68" y="1171"/>
                  </a:lnTo>
                  <a:lnTo>
                    <a:pt x="58" y="1171"/>
                  </a:lnTo>
                  <a:lnTo>
                    <a:pt x="49" y="1171"/>
                  </a:lnTo>
                  <a:lnTo>
                    <a:pt x="41" y="1171"/>
                  </a:lnTo>
                  <a:lnTo>
                    <a:pt x="34" y="1171"/>
                  </a:lnTo>
                  <a:lnTo>
                    <a:pt x="27" y="1171"/>
                  </a:lnTo>
                  <a:lnTo>
                    <a:pt x="20" y="1171"/>
                  </a:lnTo>
                  <a:lnTo>
                    <a:pt x="15" y="1171"/>
                  </a:lnTo>
                  <a:lnTo>
                    <a:pt x="11" y="1171"/>
                  </a:lnTo>
                  <a:lnTo>
                    <a:pt x="7" y="1171"/>
                  </a:lnTo>
                  <a:lnTo>
                    <a:pt x="4" y="1171"/>
                  </a:lnTo>
                  <a:lnTo>
                    <a:pt x="1" y="1171"/>
                  </a:lnTo>
                  <a:lnTo>
                    <a:pt x="0" y="1171"/>
                  </a:lnTo>
                  <a:lnTo>
                    <a:pt x="0" y="117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8780" name="Freeform 12"/>
            <p:cNvSpPr>
              <a:spLocks noChangeAspect="1"/>
            </p:cNvSpPr>
            <p:nvPr userDrawn="1"/>
          </p:nvSpPr>
          <p:spPr bwMode="white">
            <a:xfrm>
              <a:off x="5575" y="4084"/>
              <a:ext cx="8" cy="49"/>
            </a:xfrm>
            <a:custGeom>
              <a:avLst/>
              <a:gdLst/>
              <a:ahLst/>
              <a:cxnLst>
                <a:cxn ang="0">
                  <a:pos x="0" y="230"/>
                </a:cxn>
                <a:cxn ang="0">
                  <a:pos x="4" y="218"/>
                </a:cxn>
                <a:cxn ang="0">
                  <a:pos x="7" y="207"/>
                </a:cxn>
                <a:cxn ang="0">
                  <a:pos x="11" y="195"/>
                </a:cxn>
                <a:cxn ang="0">
                  <a:pos x="14" y="183"/>
                </a:cxn>
                <a:cxn ang="0">
                  <a:pos x="17" y="170"/>
                </a:cxn>
                <a:cxn ang="0">
                  <a:pos x="21" y="156"/>
                </a:cxn>
                <a:cxn ang="0">
                  <a:pos x="23" y="142"/>
                </a:cxn>
                <a:cxn ang="0">
                  <a:pos x="27" y="129"/>
                </a:cxn>
                <a:cxn ang="0">
                  <a:pos x="29" y="114"/>
                </a:cxn>
                <a:cxn ang="0">
                  <a:pos x="31" y="99"/>
                </a:cxn>
                <a:cxn ang="0">
                  <a:pos x="34" y="84"/>
                </a:cxn>
                <a:cxn ang="0">
                  <a:pos x="35" y="68"/>
                </a:cxn>
                <a:cxn ang="0">
                  <a:pos x="37" y="51"/>
                </a:cxn>
                <a:cxn ang="0">
                  <a:pos x="37" y="34"/>
                </a:cxn>
                <a:cxn ang="0">
                  <a:pos x="38" y="17"/>
                </a:cxn>
                <a:cxn ang="0">
                  <a:pos x="38" y="0"/>
                </a:cxn>
              </a:cxnLst>
              <a:rect l="0" t="0" r="r" b="b"/>
              <a:pathLst>
                <a:path w="38" h="230">
                  <a:moveTo>
                    <a:pt x="0" y="230"/>
                  </a:moveTo>
                  <a:lnTo>
                    <a:pt x="4" y="218"/>
                  </a:lnTo>
                  <a:lnTo>
                    <a:pt x="7" y="207"/>
                  </a:lnTo>
                  <a:lnTo>
                    <a:pt x="11" y="195"/>
                  </a:lnTo>
                  <a:lnTo>
                    <a:pt x="14" y="183"/>
                  </a:lnTo>
                  <a:lnTo>
                    <a:pt x="17" y="170"/>
                  </a:lnTo>
                  <a:lnTo>
                    <a:pt x="21" y="156"/>
                  </a:lnTo>
                  <a:lnTo>
                    <a:pt x="23" y="142"/>
                  </a:lnTo>
                  <a:lnTo>
                    <a:pt x="27" y="129"/>
                  </a:lnTo>
                  <a:lnTo>
                    <a:pt x="29" y="114"/>
                  </a:lnTo>
                  <a:lnTo>
                    <a:pt x="31" y="99"/>
                  </a:lnTo>
                  <a:lnTo>
                    <a:pt x="34" y="84"/>
                  </a:lnTo>
                  <a:lnTo>
                    <a:pt x="35" y="68"/>
                  </a:lnTo>
                  <a:lnTo>
                    <a:pt x="37" y="51"/>
                  </a:lnTo>
                  <a:lnTo>
                    <a:pt x="37" y="34"/>
                  </a:lnTo>
                  <a:lnTo>
                    <a:pt x="38" y="17"/>
                  </a:lnTo>
                  <a:lnTo>
                    <a:pt x="38" y="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8781" name="Freeform 13"/>
            <p:cNvSpPr>
              <a:spLocks noChangeAspect="1"/>
            </p:cNvSpPr>
            <p:nvPr userDrawn="1"/>
          </p:nvSpPr>
          <p:spPr bwMode="white">
            <a:xfrm>
              <a:off x="5464" y="3970"/>
              <a:ext cx="119" cy="114"/>
            </a:xfrm>
            <a:custGeom>
              <a:avLst/>
              <a:gdLst/>
              <a:ahLst/>
              <a:cxnLst>
                <a:cxn ang="0">
                  <a:pos x="538" y="538"/>
                </a:cxn>
                <a:cxn ang="0">
                  <a:pos x="536" y="483"/>
                </a:cxn>
                <a:cxn ang="0">
                  <a:pos x="527" y="432"/>
                </a:cxn>
                <a:cxn ang="0">
                  <a:pos x="514" y="381"/>
                </a:cxn>
                <a:cxn ang="0">
                  <a:pos x="494" y="331"/>
                </a:cxn>
                <a:cxn ang="0">
                  <a:pos x="471" y="284"/>
                </a:cxn>
                <a:cxn ang="0">
                  <a:pos x="444" y="240"/>
                </a:cxn>
                <a:cxn ang="0">
                  <a:pos x="413" y="199"/>
                </a:cxn>
                <a:cxn ang="0">
                  <a:pos x="378" y="160"/>
                </a:cxn>
                <a:cxn ang="0">
                  <a:pos x="339" y="125"/>
                </a:cxn>
                <a:cxn ang="0">
                  <a:pos x="298" y="94"/>
                </a:cxn>
                <a:cxn ang="0">
                  <a:pos x="254" y="67"/>
                </a:cxn>
                <a:cxn ang="0">
                  <a:pos x="207" y="44"/>
                </a:cxn>
                <a:cxn ang="0">
                  <a:pos x="157" y="24"/>
                </a:cxn>
                <a:cxn ang="0">
                  <a:pos x="106" y="11"/>
                </a:cxn>
                <a:cxn ang="0">
                  <a:pos x="55" y="2"/>
                </a:cxn>
                <a:cxn ang="0">
                  <a:pos x="0" y="0"/>
                </a:cxn>
              </a:cxnLst>
              <a:rect l="0" t="0" r="r" b="b"/>
              <a:pathLst>
                <a:path w="538" h="538">
                  <a:moveTo>
                    <a:pt x="538" y="538"/>
                  </a:moveTo>
                  <a:lnTo>
                    <a:pt x="536" y="483"/>
                  </a:lnTo>
                  <a:lnTo>
                    <a:pt x="527" y="432"/>
                  </a:lnTo>
                  <a:lnTo>
                    <a:pt x="514" y="381"/>
                  </a:lnTo>
                  <a:lnTo>
                    <a:pt x="494" y="331"/>
                  </a:lnTo>
                  <a:lnTo>
                    <a:pt x="471" y="284"/>
                  </a:lnTo>
                  <a:lnTo>
                    <a:pt x="444" y="240"/>
                  </a:lnTo>
                  <a:lnTo>
                    <a:pt x="413" y="199"/>
                  </a:lnTo>
                  <a:lnTo>
                    <a:pt x="378" y="160"/>
                  </a:lnTo>
                  <a:lnTo>
                    <a:pt x="339" y="125"/>
                  </a:lnTo>
                  <a:lnTo>
                    <a:pt x="298" y="94"/>
                  </a:lnTo>
                  <a:lnTo>
                    <a:pt x="254" y="67"/>
                  </a:lnTo>
                  <a:lnTo>
                    <a:pt x="207" y="44"/>
                  </a:lnTo>
                  <a:lnTo>
                    <a:pt x="157" y="24"/>
                  </a:lnTo>
                  <a:lnTo>
                    <a:pt x="106" y="11"/>
                  </a:lnTo>
                  <a:lnTo>
                    <a:pt x="55" y="2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8782" name="Freeform 14"/>
            <p:cNvSpPr>
              <a:spLocks noChangeAspect="1"/>
            </p:cNvSpPr>
            <p:nvPr userDrawn="1"/>
          </p:nvSpPr>
          <p:spPr bwMode="white">
            <a:xfrm>
              <a:off x="5351" y="3970"/>
              <a:ext cx="118" cy="114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500" y="2"/>
                </a:cxn>
                <a:cxn ang="0">
                  <a:pos x="445" y="11"/>
                </a:cxn>
                <a:cxn ang="0">
                  <a:pos x="392" y="24"/>
                </a:cxn>
                <a:cxn ang="0">
                  <a:pos x="340" y="44"/>
                </a:cxn>
                <a:cxn ang="0">
                  <a:pos x="292" y="67"/>
                </a:cxn>
                <a:cxn ang="0">
                  <a:pos x="245" y="94"/>
                </a:cxn>
                <a:cxn ang="0">
                  <a:pos x="203" y="125"/>
                </a:cxn>
                <a:cxn ang="0">
                  <a:pos x="164" y="160"/>
                </a:cxn>
                <a:cxn ang="0">
                  <a:pos x="128" y="199"/>
                </a:cxn>
                <a:cxn ang="0">
                  <a:pos x="96" y="240"/>
                </a:cxn>
                <a:cxn ang="0">
                  <a:pos x="68" y="284"/>
                </a:cxn>
                <a:cxn ang="0">
                  <a:pos x="44" y="331"/>
                </a:cxn>
                <a:cxn ang="0">
                  <a:pos x="26" y="381"/>
                </a:cxn>
                <a:cxn ang="0">
                  <a:pos x="12" y="432"/>
                </a:cxn>
                <a:cxn ang="0">
                  <a:pos x="4" y="483"/>
                </a:cxn>
                <a:cxn ang="0">
                  <a:pos x="0" y="538"/>
                </a:cxn>
              </a:cxnLst>
              <a:rect l="0" t="0" r="r" b="b"/>
              <a:pathLst>
                <a:path w="556" h="538">
                  <a:moveTo>
                    <a:pt x="556" y="0"/>
                  </a:moveTo>
                  <a:lnTo>
                    <a:pt x="500" y="2"/>
                  </a:lnTo>
                  <a:lnTo>
                    <a:pt x="445" y="11"/>
                  </a:lnTo>
                  <a:lnTo>
                    <a:pt x="392" y="24"/>
                  </a:lnTo>
                  <a:lnTo>
                    <a:pt x="340" y="44"/>
                  </a:lnTo>
                  <a:lnTo>
                    <a:pt x="292" y="67"/>
                  </a:lnTo>
                  <a:lnTo>
                    <a:pt x="245" y="94"/>
                  </a:lnTo>
                  <a:lnTo>
                    <a:pt x="203" y="125"/>
                  </a:lnTo>
                  <a:lnTo>
                    <a:pt x="164" y="160"/>
                  </a:lnTo>
                  <a:lnTo>
                    <a:pt x="128" y="199"/>
                  </a:lnTo>
                  <a:lnTo>
                    <a:pt x="96" y="240"/>
                  </a:lnTo>
                  <a:lnTo>
                    <a:pt x="68" y="284"/>
                  </a:lnTo>
                  <a:lnTo>
                    <a:pt x="44" y="331"/>
                  </a:lnTo>
                  <a:lnTo>
                    <a:pt x="26" y="381"/>
                  </a:lnTo>
                  <a:lnTo>
                    <a:pt x="12" y="432"/>
                  </a:lnTo>
                  <a:lnTo>
                    <a:pt x="4" y="483"/>
                  </a:lnTo>
                  <a:lnTo>
                    <a:pt x="0" y="538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8783" name="Freeform 15"/>
            <p:cNvSpPr>
              <a:spLocks noChangeAspect="1"/>
            </p:cNvSpPr>
            <p:nvPr userDrawn="1"/>
          </p:nvSpPr>
          <p:spPr bwMode="white">
            <a:xfrm>
              <a:off x="5351" y="4084"/>
              <a:ext cx="12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"/>
                </a:cxn>
                <a:cxn ang="0">
                  <a:pos x="1" y="28"/>
                </a:cxn>
                <a:cxn ang="0">
                  <a:pos x="3" y="42"/>
                </a:cxn>
                <a:cxn ang="0">
                  <a:pos x="4" y="57"/>
                </a:cxn>
                <a:cxn ang="0">
                  <a:pos x="6" y="71"/>
                </a:cxn>
                <a:cxn ang="0">
                  <a:pos x="8" y="86"/>
                </a:cxn>
                <a:cxn ang="0">
                  <a:pos x="12" y="100"/>
                </a:cxn>
                <a:cxn ang="0">
                  <a:pos x="15" y="115"/>
                </a:cxn>
                <a:cxn ang="0">
                  <a:pos x="19" y="129"/>
                </a:cxn>
                <a:cxn ang="0">
                  <a:pos x="23" y="144"/>
                </a:cxn>
                <a:cxn ang="0">
                  <a:pos x="28" y="157"/>
                </a:cxn>
                <a:cxn ang="0">
                  <a:pos x="32" y="172"/>
                </a:cxn>
                <a:cxn ang="0">
                  <a:pos x="38" y="186"/>
                </a:cxn>
                <a:cxn ang="0">
                  <a:pos x="44" y="201"/>
                </a:cxn>
                <a:cxn ang="0">
                  <a:pos x="51" y="215"/>
                </a:cxn>
                <a:cxn ang="0">
                  <a:pos x="58" y="230"/>
                </a:cxn>
              </a:cxnLst>
              <a:rect l="0" t="0" r="r" b="b"/>
              <a:pathLst>
                <a:path w="58" h="230">
                  <a:moveTo>
                    <a:pt x="0" y="0"/>
                  </a:moveTo>
                  <a:lnTo>
                    <a:pt x="0" y="13"/>
                  </a:lnTo>
                  <a:lnTo>
                    <a:pt x="1" y="28"/>
                  </a:lnTo>
                  <a:lnTo>
                    <a:pt x="3" y="42"/>
                  </a:lnTo>
                  <a:lnTo>
                    <a:pt x="4" y="57"/>
                  </a:lnTo>
                  <a:lnTo>
                    <a:pt x="6" y="71"/>
                  </a:lnTo>
                  <a:lnTo>
                    <a:pt x="8" y="86"/>
                  </a:lnTo>
                  <a:lnTo>
                    <a:pt x="12" y="100"/>
                  </a:lnTo>
                  <a:lnTo>
                    <a:pt x="15" y="115"/>
                  </a:lnTo>
                  <a:lnTo>
                    <a:pt x="19" y="129"/>
                  </a:lnTo>
                  <a:lnTo>
                    <a:pt x="23" y="144"/>
                  </a:lnTo>
                  <a:lnTo>
                    <a:pt x="28" y="157"/>
                  </a:lnTo>
                  <a:lnTo>
                    <a:pt x="32" y="172"/>
                  </a:lnTo>
                  <a:lnTo>
                    <a:pt x="38" y="186"/>
                  </a:lnTo>
                  <a:lnTo>
                    <a:pt x="44" y="201"/>
                  </a:lnTo>
                  <a:lnTo>
                    <a:pt x="51" y="215"/>
                  </a:lnTo>
                  <a:lnTo>
                    <a:pt x="58" y="23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8784" name="Freeform 16"/>
            <p:cNvSpPr>
              <a:spLocks noChangeAspect="1"/>
            </p:cNvSpPr>
            <p:nvPr userDrawn="1"/>
          </p:nvSpPr>
          <p:spPr bwMode="black">
            <a:xfrm>
              <a:off x="5279" y="3962"/>
              <a:ext cx="171" cy="241"/>
            </a:xfrm>
            <a:custGeom>
              <a:avLst/>
              <a:gdLst/>
              <a:ahLst/>
              <a:cxnLst>
                <a:cxn ang="0">
                  <a:pos x="386" y="0"/>
                </a:cxn>
                <a:cxn ang="0">
                  <a:pos x="433" y="0"/>
                </a:cxn>
                <a:cxn ang="0">
                  <a:pos x="506" y="0"/>
                </a:cxn>
                <a:cxn ang="0">
                  <a:pos x="614" y="0"/>
                </a:cxn>
                <a:cxn ang="0">
                  <a:pos x="714" y="0"/>
                </a:cxn>
                <a:cxn ang="0">
                  <a:pos x="767" y="0"/>
                </a:cxn>
                <a:cxn ang="0">
                  <a:pos x="784" y="2"/>
                </a:cxn>
                <a:cxn ang="0">
                  <a:pos x="719" y="18"/>
                </a:cxn>
                <a:cxn ang="0">
                  <a:pos x="657" y="40"/>
                </a:cxn>
                <a:cxn ang="0">
                  <a:pos x="600" y="69"/>
                </a:cxn>
                <a:cxn ang="0">
                  <a:pos x="546" y="103"/>
                </a:cxn>
                <a:cxn ang="0">
                  <a:pos x="496" y="144"/>
                </a:cxn>
                <a:cxn ang="0">
                  <a:pos x="452" y="190"/>
                </a:cxn>
                <a:cxn ang="0">
                  <a:pos x="413" y="239"/>
                </a:cxn>
                <a:cxn ang="0">
                  <a:pos x="379" y="293"/>
                </a:cxn>
                <a:cxn ang="0">
                  <a:pos x="351" y="351"/>
                </a:cxn>
                <a:cxn ang="0">
                  <a:pos x="330" y="412"/>
                </a:cxn>
                <a:cxn ang="0">
                  <a:pos x="315" y="475"/>
                </a:cxn>
                <a:cxn ang="0">
                  <a:pos x="308" y="541"/>
                </a:cxn>
                <a:cxn ang="0">
                  <a:pos x="307" y="603"/>
                </a:cxn>
                <a:cxn ang="0">
                  <a:pos x="313" y="685"/>
                </a:cxn>
                <a:cxn ang="0">
                  <a:pos x="334" y="729"/>
                </a:cxn>
                <a:cxn ang="0">
                  <a:pos x="422" y="729"/>
                </a:cxn>
                <a:cxn ang="0">
                  <a:pos x="527" y="729"/>
                </a:cxn>
                <a:cxn ang="0">
                  <a:pos x="577" y="730"/>
                </a:cxn>
                <a:cxn ang="0">
                  <a:pos x="637" y="751"/>
                </a:cxn>
                <a:cxn ang="0">
                  <a:pos x="688" y="791"/>
                </a:cxn>
                <a:cxn ang="0">
                  <a:pos x="728" y="847"/>
                </a:cxn>
                <a:cxn ang="0">
                  <a:pos x="747" y="915"/>
                </a:cxn>
                <a:cxn ang="0">
                  <a:pos x="745" y="976"/>
                </a:cxn>
                <a:cxn ang="0">
                  <a:pos x="719" y="1041"/>
                </a:cxn>
                <a:cxn ang="0">
                  <a:pos x="676" y="1089"/>
                </a:cxn>
                <a:cxn ang="0">
                  <a:pos x="619" y="1120"/>
                </a:cxn>
                <a:cxn ang="0">
                  <a:pos x="556" y="1132"/>
                </a:cxn>
                <a:cxn ang="0">
                  <a:pos x="527" y="1132"/>
                </a:cxn>
                <a:cxn ang="0">
                  <a:pos x="438" y="1132"/>
                </a:cxn>
                <a:cxn ang="0">
                  <a:pos x="329" y="1132"/>
                </a:cxn>
                <a:cxn ang="0">
                  <a:pos x="240" y="1132"/>
                </a:cxn>
                <a:cxn ang="0">
                  <a:pos x="209" y="1132"/>
                </a:cxn>
                <a:cxn ang="0">
                  <a:pos x="133" y="1132"/>
                </a:cxn>
                <a:cxn ang="0">
                  <a:pos x="30" y="1132"/>
                </a:cxn>
                <a:cxn ang="0">
                  <a:pos x="0" y="1130"/>
                </a:cxn>
                <a:cxn ang="0">
                  <a:pos x="0" y="1102"/>
                </a:cxn>
                <a:cxn ang="0">
                  <a:pos x="0" y="1046"/>
                </a:cxn>
                <a:cxn ang="0">
                  <a:pos x="0" y="968"/>
                </a:cxn>
                <a:cxn ang="0">
                  <a:pos x="0" y="875"/>
                </a:cxn>
                <a:cxn ang="0">
                  <a:pos x="0" y="771"/>
                </a:cxn>
                <a:cxn ang="0">
                  <a:pos x="0" y="667"/>
                </a:cxn>
                <a:cxn ang="0">
                  <a:pos x="0" y="563"/>
                </a:cxn>
                <a:cxn ang="0">
                  <a:pos x="0" y="470"/>
                </a:cxn>
                <a:cxn ang="0">
                  <a:pos x="0" y="392"/>
                </a:cxn>
                <a:cxn ang="0">
                  <a:pos x="0" y="336"/>
                </a:cxn>
                <a:cxn ang="0">
                  <a:pos x="0" y="308"/>
                </a:cxn>
                <a:cxn ang="0">
                  <a:pos x="3" y="261"/>
                </a:cxn>
                <a:cxn ang="0">
                  <a:pos x="19" y="198"/>
                </a:cxn>
                <a:cxn ang="0">
                  <a:pos x="47" y="141"/>
                </a:cxn>
                <a:cxn ang="0">
                  <a:pos x="85" y="92"/>
                </a:cxn>
                <a:cxn ang="0">
                  <a:pos x="133" y="52"/>
                </a:cxn>
                <a:cxn ang="0">
                  <a:pos x="189" y="22"/>
                </a:cxn>
                <a:cxn ang="0">
                  <a:pos x="251" y="4"/>
                </a:cxn>
                <a:cxn ang="0">
                  <a:pos x="307" y="0"/>
                </a:cxn>
              </a:cxnLst>
              <a:rect l="0" t="0" r="r" b="b"/>
              <a:pathLst>
                <a:path w="806" h="1132">
                  <a:moveTo>
                    <a:pt x="307" y="0"/>
                  </a:moveTo>
                  <a:lnTo>
                    <a:pt x="312" y="0"/>
                  </a:lnTo>
                  <a:lnTo>
                    <a:pt x="324" y="0"/>
                  </a:lnTo>
                  <a:lnTo>
                    <a:pt x="343" y="0"/>
                  </a:lnTo>
                  <a:lnTo>
                    <a:pt x="365" y="0"/>
                  </a:lnTo>
                  <a:lnTo>
                    <a:pt x="386" y="0"/>
                  </a:lnTo>
                  <a:lnTo>
                    <a:pt x="404" y="0"/>
                  </a:lnTo>
                  <a:lnTo>
                    <a:pt x="418" y="0"/>
                  </a:lnTo>
                  <a:lnTo>
                    <a:pt x="422" y="0"/>
                  </a:lnTo>
                  <a:lnTo>
                    <a:pt x="424" y="0"/>
                  </a:lnTo>
                  <a:lnTo>
                    <a:pt x="427" y="0"/>
                  </a:lnTo>
                  <a:lnTo>
                    <a:pt x="433" y="0"/>
                  </a:lnTo>
                  <a:lnTo>
                    <a:pt x="441" y="0"/>
                  </a:lnTo>
                  <a:lnTo>
                    <a:pt x="451" y="0"/>
                  </a:lnTo>
                  <a:lnTo>
                    <a:pt x="463" y="0"/>
                  </a:lnTo>
                  <a:lnTo>
                    <a:pt x="476" y="0"/>
                  </a:lnTo>
                  <a:lnTo>
                    <a:pt x="490" y="0"/>
                  </a:lnTo>
                  <a:lnTo>
                    <a:pt x="506" y="0"/>
                  </a:lnTo>
                  <a:lnTo>
                    <a:pt x="523" y="0"/>
                  </a:lnTo>
                  <a:lnTo>
                    <a:pt x="540" y="0"/>
                  </a:lnTo>
                  <a:lnTo>
                    <a:pt x="558" y="0"/>
                  </a:lnTo>
                  <a:lnTo>
                    <a:pt x="577" y="0"/>
                  </a:lnTo>
                  <a:lnTo>
                    <a:pt x="595" y="0"/>
                  </a:lnTo>
                  <a:lnTo>
                    <a:pt x="614" y="0"/>
                  </a:lnTo>
                  <a:lnTo>
                    <a:pt x="632" y="0"/>
                  </a:lnTo>
                  <a:lnTo>
                    <a:pt x="649" y="0"/>
                  </a:lnTo>
                  <a:lnTo>
                    <a:pt x="667" y="0"/>
                  </a:lnTo>
                  <a:lnTo>
                    <a:pt x="684" y="0"/>
                  </a:lnTo>
                  <a:lnTo>
                    <a:pt x="699" y="0"/>
                  </a:lnTo>
                  <a:lnTo>
                    <a:pt x="714" y="0"/>
                  </a:lnTo>
                  <a:lnTo>
                    <a:pt x="726" y="0"/>
                  </a:lnTo>
                  <a:lnTo>
                    <a:pt x="739" y="0"/>
                  </a:lnTo>
                  <a:lnTo>
                    <a:pt x="748" y="0"/>
                  </a:lnTo>
                  <a:lnTo>
                    <a:pt x="756" y="0"/>
                  </a:lnTo>
                  <a:lnTo>
                    <a:pt x="762" y="0"/>
                  </a:lnTo>
                  <a:lnTo>
                    <a:pt x="767" y="0"/>
                  </a:lnTo>
                  <a:lnTo>
                    <a:pt x="768" y="0"/>
                  </a:lnTo>
                  <a:lnTo>
                    <a:pt x="777" y="0"/>
                  </a:lnTo>
                  <a:lnTo>
                    <a:pt x="797" y="0"/>
                  </a:lnTo>
                  <a:lnTo>
                    <a:pt x="806" y="0"/>
                  </a:lnTo>
                  <a:lnTo>
                    <a:pt x="794" y="1"/>
                  </a:lnTo>
                  <a:lnTo>
                    <a:pt x="784" y="2"/>
                  </a:lnTo>
                  <a:lnTo>
                    <a:pt x="772" y="4"/>
                  </a:lnTo>
                  <a:lnTo>
                    <a:pt x="762" y="7"/>
                  </a:lnTo>
                  <a:lnTo>
                    <a:pt x="751" y="9"/>
                  </a:lnTo>
                  <a:lnTo>
                    <a:pt x="740" y="12"/>
                  </a:lnTo>
                  <a:lnTo>
                    <a:pt x="730" y="15"/>
                  </a:lnTo>
                  <a:lnTo>
                    <a:pt x="719" y="18"/>
                  </a:lnTo>
                  <a:lnTo>
                    <a:pt x="708" y="20"/>
                  </a:lnTo>
                  <a:lnTo>
                    <a:pt x="698" y="24"/>
                  </a:lnTo>
                  <a:lnTo>
                    <a:pt x="687" y="29"/>
                  </a:lnTo>
                  <a:lnTo>
                    <a:pt x="678" y="32"/>
                  </a:lnTo>
                  <a:lnTo>
                    <a:pt x="668" y="35"/>
                  </a:lnTo>
                  <a:lnTo>
                    <a:pt x="657" y="40"/>
                  </a:lnTo>
                  <a:lnTo>
                    <a:pt x="648" y="45"/>
                  </a:lnTo>
                  <a:lnTo>
                    <a:pt x="638" y="49"/>
                  </a:lnTo>
                  <a:lnTo>
                    <a:pt x="628" y="54"/>
                  </a:lnTo>
                  <a:lnTo>
                    <a:pt x="618" y="58"/>
                  </a:lnTo>
                  <a:lnTo>
                    <a:pt x="609" y="63"/>
                  </a:lnTo>
                  <a:lnTo>
                    <a:pt x="600" y="69"/>
                  </a:lnTo>
                  <a:lnTo>
                    <a:pt x="590" y="75"/>
                  </a:lnTo>
                  <a:lnTo>
                    <a:pt x="581" y="79"/>
                  </a:lnTo>
                  <a:lnTo>
                    <a:pt x="572" y="85"/>
                  </a:lnTo>
                  <a:lnTo>
                    <a:pt x="563" y="92"/>
                  </a:lnTo>
                  <a:lnTo>
                    <a:pt x="555" y="98"/>
                  </a:lnTo>
                  <a:lnTo>
                    <a:pt x="546" y="103"/>
                  </a:lnTo>
                  <a:lnTo>
                    <a:pt x="538" y="110"/>
                  </a:lnTo>
                  <a:lnTo>
                    <a:pt x="528" y="116"/>
                  </a:lnTo>
                  <a:lnTo>
                    <a:pt x="520" y="123"/>
                  </a:lnTo>
                  <a:lnTo>
                    <a:pt x="512" y="130"/>
                  </a:lnTo>
                  <a:lnTo>
                    <a:pt x="504" y="137"/>
                  </a:lnTo>
                  <a:lnTo>
                    <a:pt x="496" y="144"/>
                  </a:lnTo>
                  <a:lnTo>
                    <a:pt x="489" y="152"/>
                  </a:lnTo>
                  <a:lnTo>
                    <a:pt x="481" y="159"/>
                  </a:lnTo>
                  <a:lnTo>
                    <a:pt x="474" y="167"/>
                  </a:lnTo>
                  <a:lnTo>
                    <a:pt x="466" y="174"/>
                  </a:lnTo>
                  <a:lnTo>
                    <a:pt x="459" y="182"/>
                  </a:lnTo>
                  <a:lnTo>
                    <a:pt x="452" y="190"/>
                  </a:lnTo>
                  <a:lnTo>
                    <a:pt x="445" y="198"/>
                  </a:lnTo>
                  <a:lnTo>
                    <a:pt x="438" y="206"/>
                  </a:lnTo>
                  <a:lnTo>
                    <a:pt x="432" y="214"/>
                  </a:lnTo>
                  <a:lnTo>
                    <a:pt x="426" y="222"/>
                  </a:lnTo>
                  <a:lnTo>
                    <a:pt x="419" y="231"/>
                  </a:lnTo>
                  <a:lnTo>
                    <a:pt x="413" y="239"/>
                  </a:lnTo>
                  <a:lnTo>
                    <a:pt x="406" y="249"/>
                  </a:lnTo>
                  <a:lnTo>
                    <a:pt x="400" y="258"/>
                  </a:lnTo>
                  <a:lnTo>
                    <a:pt x="395" y="266"/>
                  </a:lnTo>
                  <a:lnTo>
                    <a:pt x="390" y="275"/>
                  </a:lnTo>
                  <a:lnTo>
                    <a:pt x="384" y="284"/>
                  </a:lnTo>
                  <a:lnTo>
                    <a:pt x="379" y="293"/>
                  </a:lnTo>
                  <a:lnTo>
                    <a:pt x="374" y="303"/>
                  </a:lnTo>
                  <a:lnTo>
                    <a:pt x="369" y="313"/>
                  </a:lnTo>
                  <a:lnTo>
                    <a:pt x="365" y="322"/>
                  </a:lnTo>
                  <a:lnTo>
                    <a:pt x="360" y="331"/>
                  </a:lnTo>
                  <a:lnTo>
                    <a:pt x="356" y="342"/>
                  </a:lnTo>
                  <a:lnTo>
                    <a:pt x="351" y="351"/>
                  </a:lnTo>
                  <a:lnTo>
                    <a:pt x="348" y="361"/>
                  </a:lnTo>
                  <a:lnTo>
                    <a:pt x="344" y="372"/>
                  </a:lnTo>
                  <a:lnTo>
                    <a:pt x="339" y="382"/>
                  </a:lnTo>
                  <a:lnTo>
                    <a:pt x="336" y="391"/>
                  </a:lnTo>
                  <a:lnTo>
                    <a:pt x="334" y="402"/>
                  </a:lnTo>
                  <a:lnTo>
                    <a:pt x="330" y="412"/>
                  </a:lnTo>
                  <a:lnTo>
                    <a:pt x="327" y="422"/>
                  </a:lnTo>
                  <a:lnTo>
                    <a:pt x="324" y="433"/>
                  </a:lnTo>
                  <a:lnTo>
                    <a:pt x="322" y="444"/>
                  </a:lnTo>
                  <a:lnTo>
                    <a:pt x="320" y="455"/>
                  </a:lnTo>
                  <a:lnTo>
                    <a:pt x="318" y="465"/>
                  </a:lnTo>
                  <a:lnTo>
                    <a:pt x="315" y="475"/>
                  </a:lnTo>
                  <a:lnTo>
                    <a:pt x="314" y="487"/>
                  </a:lnTo>
                  <a:lnTo>
                    <a:pt x="312" y="497"/>
                  </a:lnTo>
                  <a:lnTo>
                    <a:pt x="311" y="509"/>
                  </a:lnTo>
                  <a:lnTo>
                    <a:pt x="310" y="519"/>
                  </a:lnTo>
                  <a:lnTo>
                    <a:pt x="308" y="531"/>
                  </a:lnTo>
                  <a:lnTo>
                    <a:pt x="308" y="541"/>
                  </a:lnTo>
                  <a:lnTo>
                    <a:pt x="307" y="553"/>
                  </a:lnTo>
                  <a:lnTo>
                    <a:pt x="307" y="564"/>
                  </a:lnTo>
                  <a:lnTo>
                    <a:pt x="307" y="576"/>
                  </a:lnTo>
                  <a:lnTo>
                    <a:pt x="307" y="576"/>
                  </a:lnTo>
                  <a:lnTo>
                    <a:pt x="307" y="589"/>
                  </a:lnTo>
                  <a:lnTo>
                    <a:pt x="307" y="603"/>
                  </a:lnTo>
                  <a:lnTo>
                    <a:pt x="307" y="618"/>
                  </a:lnTo>
                  <a:lnTo>
                    <a:pt x="307" y="632"/>
                  </a:lnTo>
                  <a:lnTo>
                    <a:pt x="308" y="646"/>
                  </a:lnTo>
                  <a:lnTo>
                    <a:pt x="310" y="659"/>
                  </a:lnTo>
                  <a:lnTo>
                    <a:pt x="311" y="672"/>
                  </a:lnTo>
                  <a:lnTo>
                    <a:pt x="313" y="685"/>
                  </a:lnTo>
                  <a:lnTo>
                    <a:pt x="315" y="697"/>
                  </a:lnTo>
                  <a:lnTo>
                    <a:pt x="318" y="708"/>
                  </a:lnTo>
                  <a:lnTo>
                    <a:pt x="322" y="718"/>
                  </a:lnTo>
                  <a:lnTo>
                    <a:pt x="326" y="729"/>
                  </a:lnTo>
                  <a:lnTo>
                    <a:pt x="328" y="729"/>
                  </a:lnTo>
                  <a:lnTo>
                    <a:pt x="334" y="729"/>
                  </a:lnTo>
                  <a:lnTo>
                    <a:pt x="343" y="729"/>
                  </a:lnTo>
                  <a:lnTo>
                    <a:pt x="356" y="729"/>
                  </a:lnTo>
                  <a:lnTo>
                    <a:pt x="369" y="729"/>
                  </a:lnTo>
                  <a:lnTo>
                    <a:pt x="386" y="729"/>
                  </a:lnTo>
                  <a:lnTo>
                    <a:pt x="404" y="729"/>
                  </a:lnTo>
                  <a:lnTo>
                    <a:pt x="422" y="729"/>
                  </a:lnTo>
                  <a:lnTo>
                    <a:pt x="441" y="729"/>
                  </a:lnTo>
                  <a:lnTo>
                    <a:pt x="460" y="729"/>
                  </a:lnTo>
                  <a:lnTo>
                    <a:pt x="479" y="729"/>
                  </a:lnTo>
                  <a:lnTo>
                    <a:pt x="497" y="729"/>
                  </a:lnTo>
                  <a:lnTo>
                    <a:pt x="513" y="729"/>
                  </a:lnTo>
                  <a:lnTo>
                    <a:pt x="527" y="729"/>
                  </a:lnTo>
                  <a:lnTo>
                    <a:pt x="540" y="729"/>
                  </a:lnTo>
                  <a:lnTo>
                    <a:pt x="549" y="729"/>
                  </a:lnTo>
                  <a:lnTo>
                    <a:pt x="555" y="729"/>
                  </a:lnTo>
                  <a:lnTo>
                    <a:pt x="556" y="729"/>
                  </a:lnTo>
                  <a:lnTo>
                    <a:pt x="566" y="729"/>
                  </a:lnTo>
                  <a:lnTo>
                    <a:pt x="577" y="730"/>
                  </a:lnTo>
                  <a:lnTo>
                    <a:pt x="587" y="732"/>
                  </a:lnTo>
                  <a:lnTo>
                    <a:pt x="597" y="735"/>
                  </a:lnTo>
                  <a:lnTo>
                    <a:pt x="608" y="737"/>
                  </a:lnTo>
                  <a:lnTo>
                    <a:pt x="617" y="741"/>
                  </a:lnTo>
                  <a:lnTo>
                    <a:pt x="627" y="745"/>
                  </a:lnTo>
                  <a:lnTo>
                    <a:pt x="637" y="751"/>
                  </a:lnTo>
                  <a:lnTo>
                    <a:pt x="646" y="755"/>
                  </a:lnTo>
                  <a:lnTo>
                    <a:pt x="655" y="762"/>
                  </a:lnTo>
                  <a:lnTo>
                    <a:pt x="664" y="768"/>
                  </a:lnTo>
                  <a:lnTo>
                    <a:pt x="672" y="776"/>
                  </a:lnTo>
                  <a:lnTo>
                    <a:pt x="680" y="783"/>
                  </a:lnTo>
                  <a:lnTo>
                    <a:pt x="688" y="791"/>
                  </a:lnTo>
                  <a:lnTo>
                    <a:pt x="696" y="799"/>
                  </a:lnTo>
                  <a:lnTo>
                    <a:pt x="703" y="808"/>
                  </a:lnTo>
                  <a:lnTo>
                    <a:pt x="710" y="817"/>
                  </a:lnTo>
                  <a:lnTo>
                    <a:pt x="716" y="827"/>
                  </a:lnTo>
                  <a:lnTo>
                    <a:pt x="722" y="837"/>
                  </a:lnTo>
                  <a:lnTo>
                    <a:pt x="728" y="847"/>
                  </a:lnTo>
                  <a:lnTo>
                    <a:pt x="732" y="858"/>
                  </a:lnTo>
                  <a:lnTo>
                    <a:pt x="737" y="869"/>
                  </a:lnTo>
                  <a:lnTo>
                    <a:pt x="740" y="881"/>
                  </a:lnTo>
                  <a:lnTo>
                    <a:pt x="743" y="892"/>
                  </a:lnTo>
                  <a:lnTo>
                    <a:pt x="745" y="904"/>
                  </a:lnTo>
                  <a:lnTo>
                    <a:pt x="747" y="915"/>
                  </a:lnTo>
                  <a:lnTo>
                    <a:pt x="748" y="928"/>
                  </a:lnTo>
                  <a:lnTo>
                    <a:pt x="748" y="940"/>
                  </a:lnTo>
                  <a:lnTo>
                    <a:pt x="748" y="940"/>
                  </a:lnTo>
                  <a:lnTo>
                    <a:pt x="748" y="952"/>
                  </a:lnTo>
                  <a:lnTo>
                    <a:pt x="747" y="965"/>
                  </a:lnTo>
                  <a:lnTo>
                    <a:pt x="745" y="976"/>
                  </a:lnTo>
                  <a:lnTo>
                    <a:pt x="743" y="988"/>
                  </a:lnTo>
                  <a:lnTo>
                    <a:pt x="739" y="999"/>
                  </a:lnTo>
                  <a:lnTo>
                    <a:pt x="736" y="1011"/>
                  </a:lnTo>
                  <a:lnTo>
                    <a:pt x="731" y="1021"/>
                  </a:lnTo>
                  <a:lnTo>
                    <a:pt x="725" y="1031"/>
                  </a:lnTo>
                  <a:lnTo>
                    <a:pt x="719" y="1041"/>
                  </a:lnTo>
                  <a:lnTo>
                    <a:pt x="714" y="1050"/>
                  </a:lnTo>
                  <a:lnTo>
                    <a:pt x="707" y="1059"/>
                  </a:lnTo>
                  <a:lnTo>
                    <a:pt x="700" y="1067"/>
                  </a:lnTo>
                  <a:lnTo>
                    <a:pt x="693" y="1075"/>
                  </a:lnTo>
                  <a:lnTo>
                    <a:pt x="685" y="1082"/>
                  </a:lnTo>
                  <a:lnTo>
                    <a:pt x="676" y="1089"/>
                  </a:lnTo>
                  <a:lnTo>
                    <a:pt x="668" y="1096"/>
                  </a:lnTo>
                  <a:lnTo>
                    <a:pt x="658" y="1102"/>
                  </a:lnTo>
                  <a:lnTo>
                    <a:pt x="649" y="1108"/>
                  </a:lnTo>
                  <a:lnTo>
                    <a:pt x="639" y="1112"/>
                  </a:lnTo>
                  <a:lnTo>
                    <a:pt x="630" y="1117"/>
                  </a:lnTo>
                  <a:lnTo>
                    <a:pt x="619" y="1120"/>
                  </a:lnTo>
                  <a:lnTo>
                    <a:pt x="609" y="1124"/>
                  </a:lnTo>
                  <a:lnTo>
                    <a:pt x="599" y="1127"/>
                  </a:lnTo>
                  <a:lnTo>
                    <a:pt x="588" y="1128"/>
                  </a:lnTo>
                  <a:lnTo>
                    <a:pt x="578" y="1131"/>
                  </a:lnTo>
                  <a:lnTo>
                    <a:pt x="567" y="1132"/>
                  </a:lnTo>
                  <a:lnTo>
                    <a:pt x="556" y="1132"/>
                  </a:lnTo>
                  <a:lnTo>
                    <a:pt x="556" y="1132"/>
                  </a:lnTo>
                  <a:lnTo>
                    <a:pt x="555" y="1132"/>
                  </a:lnTo>
                  <a:lnTo>
                    <a:pt x="551" y="1132"/>
                  </a:lnTo>
                  <a:lnTo>
                    <a:pt x="546" y="1132"/>
                  </a:lnTo>
                  <a:lnTo>
                    <a:pt x="538" y="1132"/>
                  </a:lnTo>
                  <a:lnTo>
                    <a:pt x="527" y="1132"/>
                  </a:lnTo>
                  <a:lnTo>
                    <a:pt x="516" y="1132"/>
                  </a:lnTo>
                  <a:lnTo>
                    <a:pt x="503" y="1132"/>
                  </a:lnTo>
                  <a:lnTo>
                    <a:pt x="488" y="1132"/>
                  </a:lnTo>
                  <a:lnTo>
                    <a:pt x="472" y="1132"/>
                  </a:lnTo>
                  <a:lnTo>
                    <a:pt x="456" y="1132"/>
                  </a:lnTo>
                  <a:lnTo>
                    <a:pt x="438" y="1132"/>
                  </a:lnTo>
                  <a:lnTo>
                    <a:pt x="420" y="1132"/>
                  </a:lnTo>
                  <a:lnTo>
                    <a:pt x="403" y="1132"/>
                  </a:lnTo>
                  <a:lnTo>
                    <a:pt x="383" y="1132"/>
                  </a:lnTo>
                  <a:lnTo>
                    <a:pt x="365" y="1132"/>
                  </a:lnTo>
                  <a:lnTo>
                    <a:pt x="348" y="1132"/>
                  </a:lnTo>
                  <a:lnTo>
                    <a:pt x="329" y="1132"/>
                  </a:lnTo>
                  <a:lnTo>
                    <a:pt x="312" y="1132"/>
                  </a:lnTo>
                  <a:lnTo>
                    <a:pt x="296" y="1132"/>
                  </a:lnTo>
                  <a:lnTo>
                    <a:pt x="280" y="1132"/>
                  </a:lnTo>
                  <a:lnTo>
                    <a:pt x="265" y="1132"/>
                  </a:lnTo>
                  <a:lnTo>
                    <a:pt x="252" y="1132"/>
                  </a:lnTo>
                  <a:lnTo>
                    <a:pt x="240" y="1132"/>
                  </a:lnTo>
                  <a:lnTo>
                    <a:pt x="230" y="1132"/>
                  </a:lnTo>
                  <a:lnTo>
                    <a:pt x="222" y="1132"/>
                  </a:lnTo>
                  <a:lnTo>
                    <a:pt x="216" y="1132"/>
                  </a:lnTo>
                  <a:lnTo>
                    <a:pt x="213" y="1132"/>
                  </a:lnTo>
                  <a:lnTo>
                    <a:pt x="210" y="1132"/>
                  </a:lnTo>
                  <a:lnTo>
                    <a:pt x="209" y="1132"/>
                  </a:lnTo>
                  <a:lnTo>
                    <a:pt x="202" y="1132"/>
                  </a:lnTo>
                  <a:lnTo>
                    <a:pt x="193" y="1132"/>
                  </a:lnTo>
                  <a:lnTo>
                    <a:pt x="182" y="1132"/>
                  </a:lnTo>
                  <a:lnTo>
                    <a:pt x="167" y="1132"/>
                  </a:lnTo>
                  <a:lnTo>
                    <a:pt x="151" y="1132"/>
                  </a:lnTo>
                  <a:lnTo>
                    <a:pt x="133" y="1132"/>
                  </a:lnTo>
                  <a:lnTo>
                    <a:pt x="115" y="1132"/>
                  </a:lnTo>
                  <a:lnTo>
                    <a:pt x="96" y="1132"/>
                  </a:lnTo>
                  <a:lnTo>
                    <a:pt x="78" y="1132"/>
                  </a:lnTo>
                  <a:lnTo>
                    <a:pt x="61" y="1132"/>
                  </a:lnTo>
                  <a:lnTo>
                    <a:pt x="43" y="1132"/>
                  </a:lnTo>
                  <a:lnTo>
                    <a:pt x="30" y="1132"/>
                  </a:lnTo>
                  <a:lnTo>
                    <a:pt x="17" y="1132"/>
                  </a:lnTo>
                  <a:lnTo>
                    <a:pt x="8" y="1132"/>
                  </a:lnTo>
                  <a:lnTo>
                    <a:pt x="2" y="1132"/>
                  </a:lnTo>
                  <a:lnTo>
                    <a:pt x="0" y="1132"/>
                  </a:lnTo>
                  <a:lnTo>
                    <a:pt x="0" y="1131"/>
                  </a:lnTo>
                  <a:lnTo>
                    <a:pt x="0" y="1130"/>
                  </a:lnTo>
                  <a:lnTo>
                    <a:pt x="0" y="1127"/>
                  </a:lnTo>
                  <a:lnTo>
                    <a:pt x="0" y="1124"/>
                  </a:lnTo>
                  <a:lnTo>
                    <a:pt x="0" y="1119"/>
                  </a:lnTo>
                  <a:lnTo>
                    <a:pt x="0" y="1115"/>
                  </a:lnTo>
                  <a:lnTo>
                    <a:pt x="0" y="1109"/>
                  </a:lnTo>
                  <a:lnTo>
                    <a:pt x="0" y="1102"/>
                  </a:lnTo>
                  <a:lnTo>
                    <a:pt x="0" y="1094"/>
                  </a:lnTo>
                  <a:lnTo>
                    <a:pt x="0" y="1086"/>
                  </a:lnTo>
                  <a:lnTo>
                    <a:pt x="0" y="1077"/>
                  </a:lnTo>
                  <a:lnTo>
                    <a:pt x="0" y="1067"/>
                  </a:lnTo>
                  <a:lnTo>
                    <a:pt x="0" y="1057"/>
                  </a:lnTo>
                  <a:lnTo>
                    <a:pt x="0" y="1046"/>
                  </a:lnTo>
                  <a:lnTo>
                    <a:pt x="0" y="1034"/>
                  </a:lnTo>
                  <a:lnTo>
                    <a:pt x="0" y="1022"/>
                  </a:lnTo>
                  <a:lnTo>
                    <a:pt x="0" y="1010"/>
                  </a:lnTo>
                  <a:lnTo>
                    <a:pt x="0" y="996"/>
                  </a:lnTo>
                  <a:lnTo>
                    <a:pt x="0" y="982"/>
                  </a:lnTo>
                  <a:lnTo>
                    <a:pt x="0" y="968"/>
                  </a:lnTo>
                  <a:lnTo>
                    <a:pt x="0" y="953"/>
                  </a:lnTo>
                  <a:lnTo>
                    <a:pt x="0" y="938"/>
                  </a:lnTo>
                  <a:lnTo>
                    <a:pt x="0" y="923"/>
                  </a:lnTo>
                  <a:lnTo>
                    <a:pt x="0" y="907"/>
                  </a:lnTo>
                  <a:lnTo>
                    <a:pt x="0" y="891"/>
                  </a:lnTo>
                  <a:lnTo>
                    <a:pt x="0" y="875"/>
                  </a:lnTo>
                  <a:lnTo>
                    <a:pt x="0" y="858"/>
                  </a:lnTo>
                  <a:lnTo>
                    <a:pt x="0" y="842"/>
                  </a:lnTo>
                  <a:lnTo>
                    <a:pt x="0" y="824"/>
                  </a:lnTo>
                  <a:lnTo>
                    <a:pt x="0" y="807"/>
                  </a:lnTo>
                  <a:lnTo>
                    <a:pt x="0" y="790"/>
                  </a:lnTo>
                  <a:lnTo>
                    <a:pt x="0" y="771"/>
                  </a:lnTo>
                  <a:lnTo>
                    <a:pt x="0" y="754"/>
                  </a:lnTo>
                  <a:lnTo>
                    <a:pt x="0" y="737"/>
                  </a:lnTo>
                  <a:lnTo>
                    <a:pt x="0" y="720"/>
                  </a:lnTo>
                  <a:lnTo>
                    <a:pt x="0" y="701"/>
                  </a:lnTo>
                  <a:lnTo>
                    <a:pt x="0" y="684"/>
                  </a:lnTo>
                  <a:lnTo>
                    <a:pt x="0" y="667"/>
                  </a:lnTo>
                  <a:lnTo>
                    <a:pt x="0" y="648"/>
                  </a:lnTo>
                  <a:lnTo>
                    <a:pt x="0" y="631"/>
                  </a:lnTo>
                  <a:lnTo>
                    <a:pt x="0" y="614"/>
                  </a:lnTo>
                  <a:lnTo>
                    <a:pt x="0" y="596"/>
                  </a:lnTo>
                  <a:lnTo>
                    <a:pt x="0" y="580"/>
                  </a:lnTo>
                  <a:lnTo>
                    <a:pt x="0" y="563"/>
                  </a:lnTo>
                  <a:lnTo>
                    <a:pt x="0" y="547"/>
                  </a:lnTo>
                  <a:lnTo>
                    <a:pt x="0" y="531"/>
                  </a:lnTo>
                  <a:lnTo>
                    <a:pt x="0" y="515"/>
                  </a:lnTo>
                  <a:lnTo>
                    <a:pt x="0" y="500"/>
                  </a:lnTo>
                  <a:lnTo>
                    <a:pt x="0" y="485"/>
                  </a:lnTo>
                  <a:lnTo>
                    <a:pt x="0" y="470"/>
                  </a:lnTo>
                  <a:lnTo>
                    <a:pt x="0" y="456"/>
                  </a:lnTo>
                  <a:lnTo>
                    <a:pt x="0" y="442"/>
                  </a:lnTo>
                  <a:lnTo>
                    <a:pt x="0" y="428"/>
                  </a:lnTo>
                  <a:lnTo>
                    <a:pt x="0" y="416"/>
                  </a:lnTo>
                  <a:lnTo>
                    <a:pt x="0" y="404"/>
                  </a:lnTo>
                  <a:lnTo>
                    <a:pt x="0" y="392"/>
                  </a:lnTo>
                  <a:lnTo>
                    <a:pt x="0" y="381"/>
                  </a:lnTo>
                  <a:lnTo>
                    <a:pt x="0" y="371"/>
                  </a:lnTo>
                  <a:lnTo>
                    <a:pt x="0" y="361"/>
                  </a:lnTo>
                  <a:lnTo>
                    <a:pt x="0" y="352"/>
                  </a:lnTo>
                  <a:lnTo>
                    <a:pt x="0" y="344"/>
                  </a:lnTo>
                  <a:lnTo>
                    <a:pt x="0" y="336"/>
                  </a:lnTo>
                  <a:lnTo>
                    <a:pt x="0" y="329"/>
                  </a:lnTo>
                  <a:lnTo>
                    <a:pt x="0" y="323"/>
                  </a:lnTo>
                  <a:lnTo>
                    <a:pt x="0" y="319"/>
                  </a:lnTo>
                  <a:lnTo>
                    <a:pt x="0" y="314"/>
                  </a:lnTo>
                  <a:lnTo>
                    <a:pt x="0" y="311"/>
                  </a:lnTo>
                  <a:lnTo>
                    <a:pt x="0" y="308"/>
                  </a:lnTo>
                  <a:lnTo>
                    <a:pt x="0" y="307"/>
                  </a:lnTo>
                  <a:lnTo>
                    <a:pt x="0" y="306"/>
                  </a:lnTo>
                  <a:lnTo>
                    <a:pt x="0" y="295"/>
                  </a:lnTo>
                  <a:lnTo>
                    <a:pt x="1" y="283"/>
                  </a:lnTo>
                  <a:lnTo>
                    <a:pt x="2" y="273"/>
                  </a:lnTo>
                  <a:lnTo>
                    <a:pt x="3" y="261"/>
                  </a:lnTo>
                  <a:lnTo>
                    <a:pt x="4" y="251"/>
                  </a:lnTo>
                  <a:lnTo>
                    <a:pt x="7" y="239"/>
                  </a:lnTo>
                  <a:lnTo>
                    <a:pt x="9" y="229"/>
                  </a:lnTo>
                  <a:lnTo>
                    <a:pt x="12" y="219"/>
                  </a:lnTo>
                  <a:lnTo>
                    <a:pt x="15" y="208"/>
                  </a:lnTo>
                  <a:lnTo>
                    <a:pt x="19" y="198"/>
                  </a:lnTo>
                  <a:lnTo>
                    <a:pt x="23" y="187"/>
                  </a:lnTo>
                  <a:lnTo>
                    <a:pt x="26" y="178"/>
                  </a:lnTo>
                  <a:lnTo>
                    <a:pt x="31" y="169"/>
                  </a:lnTo>
                  <a:lnTo>
                    <a:pt x="37" y="159"/>
                  </a:lnTo>
                  <a:lnTo>
                    <a:pt x="41" y="149"/>
                  </a:lnTo>
                  <a:lnTo>
                    <a:pt x="47" y="141"/>
                  </a:lnTo>
                  <a:lnTo>
                    <a:pt x="53" y="132"/>
                  </a:lnTo>
                  <a:lnTo>
                    <a:pt x="58" y="124"/>
                  </a:lnTo>
                  <a:lnTo>
                    <a:pt x="64" y="115"/>
                  </a:lnTo>
                  <a:lnTo>
                    <a:pt x="71" y="107"/>
                  </a:lnTo>
                  <a:lnTo>
                    <a:pt x="78" y="99"/>
                  </a:lnTo>
                  <a:lnTo>
                    <a:pt x="85" y="92"/>
                  </a:lnTo>
                  <a:lnTo>
                    <a:pt x="92" y="84"/>
                  </a:lnTo>
                  <a:lnTo>
                    <a:pt x="100" y="77"/>
                  </a:lnTo>
                  <a:lnTo>
                    <a:pt x="108" y="70"/>
                  </a:lnTo>
                  <a:lnTo>
                    <a:pt x="116" y="64"/>
                  </a:lnTo>
                  <a:lnTo>
                    <a:pt x="124" y="57"/>
                  </a:lnTo>
                  <a:lnTo>
                    <a:pt x="133" y="52"/>
                  </a:lnTo>
                  <a:lnTo>
                    <a:pt x="141" y="46"/>
                  </a:lnTo>
                  <a:lnTo>
                    <a:pt x="151" y="40"/>
                  </a:lnTo>
                  <a:lnTo>
                    <a:pt x="160" y="35"/>
                  </a:lnTo>
                  <a:lnTo>
                    <a:pt x="169" y="31"/>
                  </a:lnTo>
                  <a:lnTo>
                    <a:pt x="179" y="26"/>
                  </a:lnTo>
                  <a:lnTo>
                    <a:pt x="189" y="22"/>
                  </a:lnTo>
                  <a:lnTo>
                    <a:pt x="199" y="18"/>
                  </a:lnTo>
                  <a:lnTo>
                    <a:pt x="208" y="15"/>
                  </a:lnTo>
                  <a:lnTo>
                    <a:pt x="219" y="11"/>
                  </a:lnTo>
                  <a:lnTo>
                    <a:pt x="230" y="9"/>
                  </a:lnTo>
                  <a:lnTo>
                    <a:pt x="240" y="7"/>
                  </a:lnTo>
                  <a:lnTo>
                    <a:pt x="251" y="4"/>
                  </a:lnTo>
                  <a:lnTo>
                    <a:pt x="262" y="2"/>
                  </a:lnTo>
                  <a:lnTo>
                    <a:pt x="273" y="1"/>
                  </a:lnTo>
                  <a:lnTo>
                    <a:pt x="284" y="0"/>
                  </a:lnTo>
                  <a:lnTo>
                    <a:pt x="296" y="0"/>
                  </a:lnTo>
                  <a:lnTo>
                    <a:pt x="307" y="0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8785" name="Freeform 17"/>
            <p:cNvSpPr>
              <a:spLocks noChangeAspect="1"/>
            </p:cNvSpPr>
            <p:nvPr userDrawn="1"/>
          </p:nvSpPr>
          <p:spPr bwMode="black">
            <a:xfrm>
              <a:off x="5488" y="3962"/>
              <a:ext cx="171" cy="241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363" y="0"/>
                </a:cxn>
                <a:cxn ang="0">
                  <a:pos x="310" y="0"/>
                </a:cxn>
                <a:cxn ang="0">
                  <a:pos x="211" y="0"/>
                </a:cxn>
                <a:cxn ang="0">
                  <a:pos x="107" y="0"/>
                </a:cxn>
                <a:cxn ang="0">
                  <a:pos x="44" y="0"/>
                </a:cxn>
                <a:cxn ang="0">
                  <a:pos x="11" y="1"/>
                </a:cxn>
                <a:cxn ang="0">
                  <a:pos x="73" y="15"/>
                </a:cxn>
                <a:cxn ang="0">
                  <a:pos x="134" y="37"/>
                </a:cxn>
                <a:cxn ang="0">
                  <a:pos x="191" y="65"/>
                </a:cxn>
                <a:cxn ang="0">
                  <a:pos x="245" y="100"/>
                </a:cxn>
                <a:cxn ang="0">
                  <a:pos x="296" y="140"/>
                </a:cxn>
                <a:cxn ang="0">
                  <a:pos x="343" y="185"/>
                </a:cxn>
                <a:cxn ang="0">
                  <a:pos x="385" y="236"/>
                </a:cxn>
                <a:cxn ang="0">
                  <a:pos x="420" y="290"/>
                </a:cxn>
                <a:cxn ang="0">
                  <a:pos x="450" y="349"/>
                </a:cxn>
                <a:cxn ang="0">
                  <a:pos x="473" y="411"/>
                </a:cxn>
                <a:cxn ang="0">
                  <a:pos x="490" y="474"/>
                </a:cxn>
                <a:cxn ang="0">
                  <a:pos x="498" y="541"/>
                </a:cxn>
                <a:cxn ang="0">
                  <a:pos x="498" y="603"/>
                </a:cxn>
                <a:cxn ang="0">
                  <a:pos x="485" y="685"/>
                </a:cxn>
                <a:cxn ang="0">
                  <a:pos x="472" y="729"/>
                </a:cxn>
                <a:cxn ang="0">
                  <a:pos x="384" y="729"/>
                </a:cxn>
                <a:cxn ang="0">
                  <a:pos x="279" y="729"/>
                </a:cxn>
                <a:cxn ang="0">
                  <a:pos x="227" y="730"/>
                </a:cxn>
                <a:cxn ang="0">
                  <a:pos x="163" y="747"/>
                </a:cxn>
                <a:cxn ang="0">
                  <a:pos x="108" y="784"/>
                </a:cxn>
                <a:cxn ang="0">
                  <a:pos x="67" y="834"/>
                </a:cxn>
                <a:cxn ang="0">
                  <a:pos x="43" y="895"/>
                </a:cxn>
                <a:cxn ang="0">
                  <a:pos x="39" y="963"/>
                </a:cxn>
                <a:cxn ang="0">
                  <a:pos x="59" y="1026"/>
                </a:cxn>
                <a:cxn ang="0">
                  <a:pos x="97" y="1075"/>
                </a:cxn>
                <a:cxn ang="0">
                  <a:pos x="150" y="1111"/>
                </a:cxn>
                <a:cxn ang="0">
                  <a:pos x="214" y="1130"/>
                </a:cxn>
                <a:cxn ang="0">
                  <a:pos x="260" y="1132"/>
                </a:cxn>
                <a:cxn ang="0">
                  <a:pos x="334" y="1132"/>
                </a:cxn>
                <a:cxn ang="0">
                  <a:pos x="441" y="1132"/>
                </a:cxn>
                <a:cxn ang="0">
                  <a:pos x="541" y="1132"/>
                </a:cxn>
                <a:cxn ang="0">
                  <a:pos x="593" y="1132"/>
                </a:cxn>
                <a:cxn ang="0">
                  <a:pos x="639" y="1132"/>
                </a:cxn>
                <a:cxn ang="0">
                  <a:pos x="745" y="1132"/>
                </a:cxn>
                <a:cxn ang="0">
                  <a:pos x="806" y="1132"/>
                </a:cxn>
                <a:cxn ang="0">
                  <a:pos x="806" y="1115"/>
                </a:cxn>
                <a:cxn ang="0">
                  <a:pos x="806" y="1067"/>
                </a:cxn>
                <a:cxn ang="0">
                  <a:pos x="806" y="996"/>
                </a:cxn>
                <a:cxn ang="0">
                  <a:pos x="806" y="907"/>
                </a:cxn>
                <a:cxn ang="0">
                  <a:pos x="806" y="807"/>
                </a:cxn>
                <a:cxn ang="0">
                  <a:pos x="806" y="701"/>
                </a:cxn>
                <a:cxn ang="0">
                  <a:pos x="806" y="596"/>
                </a:cxn>
                <a:cxn ang="0">
                  <a:pos x="806" y="500"/>
                </a:cxn>
                <a:cxn ang="0">
                  <a:pos x="806" y="416"/>
                </a:cxn>
                <a:cxn ang="0">
                  <a:pos x="806" y="352"/>
                </a:cxn>
                <a:cxn ang="0">
                  <a:pos x="806" y="314"/>
                </a:cxn>
                <a:cxn ang="0">
                  <a:pos x="805" y="283"/>
                </a:cxn>
                <a:cxn ang="0">
                  <a:pos x="794" y="219"/>
                </a:cxn>
                <a:cxn ang="0">
                  <a:pos x="769" y="159"/>
                </a:cxn>
                <a:cxn ang="0">
                  <a:pos x="735" y="107"/>
                </a:cxn>
                <a:cxn ang="0">
                  <a:pos x="690" y="64"/>
                </a:cxn>
                <a:cxn ang="0">
                  <a:pos x="637" y="31"/>
                </a:cxn>
                <a:cxn ang="0">
                  <a:pos x="576" y="9"/>
                </a:cxn>
                <a:cxn ang="0">
                  <a:pos x="510" y="0"/>
                </a:cxn>
              </a:cxnLst>
              <a:rect l="0" t="0" r="r" b="b"/>
              <a:pathLst>
                <a:path w="806" h="1132">
                  <a:moveTo>
                    <a:pt x="499" y="0"/>
                  </a:moveTo>
                  <a:lnTo>
                    <a:pt x="495" y="0"/>
                  </a:lnTo>
                  <a:lnTo>
                    <a:pt x="485" y="0"/>
                  </a:lnTo>
                  <a:lnTo>
                    <a:pt x="470" y="0"/>
                  </a:lnTo>
                  <a:lnTo>
                    <a:pt x="452" y="0"/>
                  </a:lnTo>
                  <a:lnTo>
                    <a:pt x="432" y="0"/>
                  </a:lnTo>
                  <a:lnTo>
                    <a:pt x="412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69" y="0"/>
                  </a:lnTo>
                  <a:lnTo>
                    <a:pt x="364" y="0"/>
                  </a:lnTo>
                  <a:lnTo>
                    <a:pt x="363" y="0"/>
                  </a:lnTo>
                  <a:lnTo>
                    <a:pt x="359" y="0"/>
                  </a:lnTo>
                  <a:lnTo>
                    <a:pt x="354" y="0"/>
                  </a:lnTo>
                  <a:lnTo>
                    <a:pt x="346" y="0"/>
                  </a:lnTo>
                  <a:lnTo>
                    <a:pt x="335" y="0"/>
                  </a:lnTo>
                  <a:lnTo>
                    <a:pt x="324" y="0"/>
                  </a:lnTo>
                  <a:lnTo>
                    <a:pt x="310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64" y="0"/>
                  </a:lnTo>
                  <a:lnTo>
                    <a:pt x="247" y="0"/>
                  </a:lnTo>
                  <a:lnTo>
                    <a:pt x="228" y="0"/>
                  </a:lnTo>
                  <a:lnTo>
                    <a:pt x="211" y="0"/>
                  </a:lnTo>
                  <a:lnTo>
                    <a:pt x="192" y="0"/>
                  </a:lnTo>
                  <a:lnTo>
                    <a:pt x="174" y="0"/>
                  </a:lnTo>
                  <a:lnTo>
                    <a:pt x="157" y="0"/>
                  </a:lnTo>
                  <a:lnTo>
                    <a:pt x="139" y="0"/>
                  </a:lnTo>
                  <a:lnTo>
                    <a:pt x="123" y="0"/>
                  </a:lnTo>
                  <a:lnTo>
                    <a:pt x="107" y="0"/>
                  </a:lnTo>
                  <a:lnTo>
                    <a:pt x="92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8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29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31" y="4"/>
                  </a:lnTo>
                  <a:lnTo>
                    <a:pt x="42" y="7"/>
                  </a:lnTo>
                  <a:lnTo>
                    <a:pt x="52" y="9"/>
                  </a:lnTo>
                  <a:lnTo>
                    <a:pt x="62" y="12"/>
                  </a:lnTo>
                  <a:lnTo>
                    <a:pt x="73" y="15"/>
                  </a:lnTo>
                  <a:lnTo>
                    <a:pt x="83" y="18"/>
                  </a:lnTo>
                  <a:lnTo>
                    <a:pt x="93" y="22"/>
                  </a:lnTo>
                  <a:lnTo>
                    <a:pt x="104" y="25"/>
                  </a:lnTo>
                  <a:lnTo>
                    <a:pt x="114" y="29"/>
                  </a:lnTo>
                  <a:lnTo>
                    <a:pt x="123" y="32"/>
                  </a:lnTo>
                  <a:lnTo>
                    <a:pt x="134" y="37"/>
                  </a:lnTo>
                  <a:lnTo>
                    <a:pt x="143" y="41"/>
                  </a:lnTo>
                  <a:lnTo>
                    <a:pt x="153" y="46"/>
                  </a:lnTo>
                  <a:lnTo>
                    <a:pt x="163" y="50"/>
                  </a:lnTo>
                  <a:lnTo>
                    <a:pt x="173" y="55"/>
                  </a:lnTo>
                  <a:lnTo>
                    <a:pt x="182" y="60"/>
                  </a:lnTo>
                  <a:lnTo>
                    <a:pt x="191" y="65"/>
                  </a:lnTo>
                  <a:lnTo>
                    <a:pt x="201" y="70"/>
                  </a:lnTo>
                  <a:lnTo>
                    <a:pt x="210" y="76"/>
                  </a:lnTo>
                  <a:lnTo>
                    <a:pt x="219" y="82"/>
                  </a:lnTo>
                  <a:lnTo>
                    <a:pt x="228" y="87"/>
                  </a:lnTo>
                  <a:lnTo>
                    <a:pt x="237" y="93"/>
                  </a:lnTo>
                  <a:lnTo>
                    <a:pt x="245" y="100"/>
                  </a:lnTo>
                  <a:lnTo>
                    <a:pt x="255" y="106"/>
                  </a:lnTo>
                  <a:lnTo>
                    <a:pt x="263" y="113"/>
                  </a:lnTo>
                  <a:lnTo>
                    <a:pt x="272" y="118"/>
                  </a:lnTo>
                  <a:lnTo>
                    <a:pt x="280" y="125"/>
                  </a:lnTo>
                  <a:lnTo>
                    <a:pt x="288" y="132"/>
                  </a:lnTo>
                  <a:lnTo>
                    <a:pt x="296" y="140"/>
                  </a:lnTo>
                  <a:lnTo>
                    <a:pt x="304" y="147"/>
                  </a:lnTo>
                  <a:lnTo>
                    <a:pt x="312" y="154"/>
                  </a:lnTo>
                  <a:lnTo>
                    <a:pt x="320" y="162"/>
                  </a:lnTo>
                  <a:lnTo>
                    <a:pt x="328" y="170"/>
                  </a:lnTo>
                  <a:lnTo>
                    <a:pt x="335" y="177"/>
                  </a:lnTo>
                  <a:lnTo>
                    <a:pt x="343" y="185"/>
                  </a:lnTo>
                  <a:lnTo>
                    <a:pt x="350" y="193"/>
                  </a:lnTo>
                  <a:lnTo>
                    <a:pt x="357" y="201"/>
                  </a:lnTo>
                  <a:lnTo>
                    <a:pt x="364" y="211"/>
                  </a:lnTo>
                  <a:lnTo>
                    <a:pt x="371" y="219"/>
                  </a:lnTo>
                  <a:lnTo>
                    <a:pt x="378" y="227"/>
                  </a:lnTo>
                  <a:lnTo>
                    <a:pt x="385" y="236"/>
                  </a:lnTo>
                  <a:lnTo>
                    <a:pt x="391" y="245"/>
                  </a:lnTo>
                  <a:lnTo>
                    <a:pt x="397" y="253"/>
                  </a:lnTo>
                  <a:lnTo>
                    <a:pt x="403" y="262"/>
                  </a:lnTo>
                  <a:lnTo>
                    <a:pt x="409" y="272"/>
                  </a:lnTo>
                  <a:lnTo>
                    <a:pt x="415" y="281"/>
                  </a:lnTo>
                  <a:lnTo>
                    <a:pt x="420" y="290"/>
                  </a:lnTo>
                  <a:lnTo>
                    <a:pt x="426" y="300"/>
                  </a:lnTo>
                  <a:lnTo>
                    <a:pt x="431" y="310"/>
                  </a:lnTo>
                  <a:lnTo>
                    <a:pt x="437" y="319"/>
                  </a:lnTo>
                  <a:lnTo>
                    <a:pt x="441" y="329"/>
                  </a:lnTo>
                  <a:lnTo>
                    <a:pt x="446" y="338"/>
                  </a:lnTo>
                  <a:lnTo>
                    <a:pt x="450" y="349"/>
                  </a:lnTo>
                  <a:lnTo>
                    <a:pt x="455" y="359"/>
                  </a:lnTo>
                  <a:lnTo>
                    <a:pt x="458" y="369"/>
                  </a:lnTo>
                  <a:lnTo>
                    <a:pt x="463" y="379"/>
                  </a:lnTo>
                  <a:lnTo>
                    <a:pt x="467" y="389"/>
                  </a:lnTo>
                  <a:lnTo>
                    <a:pt x="470" y="399"/>
                  </a:lnTo>
                  <a:lnTo>
                    <a:pt x="473" y="411"/>
                  </a:lnTo>
                  <a:lnTo>
                    <a:pt x="477" y="421"/>
                  </a:lnTo>
                  <a:lnTo>
                    <a:pt x="479" y="432"/>
                  </a:lnTo>
                  <a:lnTo>
                    <a:pt x="483" y="442"/>
                  </a:lnTo>
                  <a:lnTo>
                    <a:pt x="485" y="452"/>
                  </a:lnTo>
                  <a:lnTo>
                    <a:pt x="487" y="464"/>
                  </a:lnTo>
                  <a:lnTo>
                    <a:pt x="490" y="474"/>
                  </a:lnTo>
                  <a:lnTo>
                    <a:pt x="492" y="486"/>
                  </a:lnTo>
                  <a:lnTo>
                    <a:pt x="493" y="496"/>
                  </a:lnTo>
                  <a:lnTo>
                    <a:pt x="495" y="508"/>
                  </a:lnTo>
                  <a:lnTo>
                    <a:pt x="496" y="519"/>
                  </a:lnTo>
                  <a:lnTo>
                    <a:pt x="498" y="530"/>
                  </a:lnTo>
                  <a:lnTo>
                    <a:pt x="498" y="541"/>
                  </a:lnTo>
                  <a:lnTo>
                    <a:pt x="499" y="553"/>
                  </a:lnTo>
                  <a:lnTo>
                    <a:pt x="499" y="564"/>
                  </a:lnTo>
                  <a:lnTo>
                    <a:pt x="499" y="576"/>
                  </a:lnTo>
                  <a:lnTo>
                    <a:pt x="499" y="576"/>
                  </a:lnTo>
                  <a:lnTo>
                    <a:pt x="499" y="589"/>
                  </a:lnTo>
                  <a:lnTo>
                    <a:pt x="498" y="603"/>
                  </a:lnTo>
                  <a:lnTo>
                    <a:pt x="496" y="618"/>
                  </a:lnTo>
                  <a:lnTo>
                    <a:pt x="494" y="632"/>
                  </a:lnTo>
                  <a:lnTo>
                    <a:pt x="492" y="646"/>
                  </a:lnTo>
                  <a:lnTo>
                    <a:pt x="490" y="659"/>
                  </a:lnTo>
                  <a:lnTo>
                    <a:pt x="487" y="672"/>
                  </a:lnTo>
                  <a:lnTo>
                    <a:pt x="485" y="685"/>
                  </a:lnTo>
                  <a:lnTo>
                    <a:pt x="483" y="697"/>
                  </a:lnTo>
                  <a:lnTo>
                    <a:pt x="482" y="708"/>
                  </a:lnTo>
                  <a:lnTo>
                    <a:pt x="480" y="718"/>
                  </a:lnTo>
                  <a:lnTo>
                    <a:pt x="479" y="729"/>
                  </a:lnTo>
                  <a:lnTo>
                    <a:pt x="478" y="729"/>
                  </a:lnTo>
                  <a:lnTo>
                    <a:pt x="472" y="729"/>
                  </a:lnTo>
                  <a:lnTo>
                    <a:pt x="463" y="729"/>
                  </a:lnTo>
                  <a:lnTo>
                    <a:pt x="450" y="729"/>
                  </a:lnTo>
                  <a:lnTo>
                    <a:pt x="437" y="729"/>
                  </a:lnTo>
                  <a:lnTo>
                    <a:pt x="420" y="729"/>
                  </a:lnTo>
                  <a:lnTo>
                    <a:pt x="402" y="729"/>
                  </a:lnTo>
                  <a:lnTo>
                    <a:pt x="384" y="729"/>
                  </a:lnTo>
                  <a:lnTo>
                    <a:pt x="364" y="729"/>
                  </a:lnTo>
                  <a:lnTo>
                    <a:pt x="346" y="729"/>
                  </a:lnTo>
                  <a:lnTo>
                    <a:pt x="327" y="729"/>
                  </a:lnTo>
                  <a:lnTo>
                    <a:pt x="309" y="729"/>
                  </a:lnTo>
                  <a:lnTo>
                    <a:pt x="293" y="729"/>
                  </a:lnTo>
                  <a:lnTo>
                    <a:pt x="279" y="729"/>
                  </a:lnTo>
                  <a:lnTo>
                    <a:pt x="266" y="729"/>
                  </a:lnTo>
                  <a:lnTo>
                    <a:pt x="257" y="729"/>
                  </a:lnTo>
                  <a:lnTo>
                    <a:pt x="251" y="729"/>
                  </a:lnTo>
                  <a:lnTo>
                    <a:pt x="249" y="729"/>
                  </a:lnTo>
                  <a:lnTo>
                    <a:pt x="239" y="729"/>
                  </a:lnTo>
                  <a:lnTo>
                    <a:pt x="227" y="730"/>
                  </a:lnTo>
                  <a:lnTo>
                    <a:pt x="216" y="731"/>
                  </a:lnTo>
                  <a:lnTo>
                    <a:pt x="205" y="733"/>
                  </a:lnTo>
                  <a:lnTo>
                    <a:pt x="194" y="736"/>
                  </a:lnTo>
                  <a:lnTo>
                    <a:pt x="183" y="739"/>
                  </a:lnTo>
                  <a:lnTo>
                    <a:pt x="173" y="744"/>
                  </a:lnTo>
                  <a:lnTo>
                    <a:pt x="163" y="747"/>
                  </a:lnTo>
                  <a:lnTo>
                    <a:pt x="153" y="753"/>
                  </a:lnTo>
                  <a:lnTo>
                    <a:pt x="144" y="758"/>
                  </a:lnTo>
                  <a:lnTo>
                    <a:pt x="135" y="763"/>
                  </a:lnTo>
                  <a:lnTo>
                    <a:pt x="126" y="770"/>
                  </a:lnTo>
                  <a:lnTo>
                    <a:pt x="116" y="776"/>
                  </a:lnTo>
                  <a:lnTo>
                    <a:pt x="108" y="784"/>
                  </a:lnTo>
                  <a:lnTo>
                    <a:pt x="100" y="791"/>
                  </a:lnTo>
                  <a:lnTo>
                    <a:pt x="93" y="799"/>
                  </a:lnTo>
                  <a:lnTo>
                    <a:pt x="87" y="807"/>
                  </a:lnTo>
                  <a:lnTo>
                    <a:pt x="80" y="815"/>
                  </a:lnTo>
                  <a:lnTo>
                    <a:pt x="73" y="824"/>
                  </a:lnTo>
                  <a:lnTo>
                    <a:pt x="67" y="834"/>
                  </a:lnTo>
                  <a:lnTo>
                    <a:pt x="62" y="843"/>
                  </a:lnTo>
                  <a:lnTo>
                    <a:pt x="58" y="853"/>
                  </a:lnTo>
                  <a:lnTo>
                    <a:pt x="53" y="864"/>
                  </a:lnTo>
                  <a:lnTo>
                    <a:pt x="50" y="874"/>
                  </a:lnTo>
                  <a:lnTo>
                    <a:pt x="46" y="884"/>
                  </a:lnTo>
                  <a:lnTo>
                    <a:pt x="43" y="895"/>
                  </a:lnTo>
                  <a:lnTo>
                    <a:pt x="42" y="906"/>
                  </a:lnTo>
                  <a:lnTo>
                    <a:pt x="39" y="917"/>
                  </a:lnTo>
                  <a:lnTo>
                    <a:pt x="38" y="928"/>
                  </a:lnTo>
                  <a:lnTo>
                    <a:pt x="38" y="940"/>
                  </a:lnTo>
                  <a:lnTo>
                    <a:pt x="38" y="951"/>
                  </a:lnTo>
                  <a:lnTo>
                    <a:pt x="39" y="963"/>
                  </a:lnTo>
                  <a:lnTo>
                    <a:pt x="42" y="974"/>
                  </a:lnTo>
                  <a:lnTo>
                    <a:pt x="44" y="986"/>
                  </a:lnTo>
                  <a:lnTo>
                    <a:pt x="46" y="996"/>
                  </a:lnTo>
                  <a:lnTo>
                    <a:pt x="50" y="1006"/>
                  </a:lnTo>
                  <a:lnTo>
                    <a:pt x="54" y="1016"/>
                  </a:lnTo>
                  <a:lnTo>
                    <a:pt x="59" y="1026"/>
                  </a:lnTo>
                  <a:lnTo>
                    <a:pt x="63" y="1035"/>
                  </a:lnTo>
                  <a:lnTo>
                    <a:pt x="69" y="1043"/>
                  </a:lnTo>
                  <a:lnTo>
                    <a:pt x="75" y="1052"/>
                  </a:lnTo>
                  <a:lnTo>
                    <a:pt x="82" y="1061"/>
                  </a:lnTo>
                  <a:lnTo>
                    <a:pt x="89" y="1069"/>
                  </a:lnTo>
                  <a:lnTo>
                    <a:pt x="97" y="1075"/>
                  </a:lnTo>
                  <a:lnTo>
                    <a:pt x="105" y="1082"/>
                  </a:lnTo>
                  <a:lnTo>
                    <a:pt x="113" y="1089"/>
                  </a:lnTo>
                  <a:lnTo>
                    <a:pt x="122" y="1095"/>
                  </a:lnTo>
                  <a:lnTo>
                    <a:pt x="131" y="1101"/>
                  </a:lnTo>
                  <a:lnTo>
                    <a:pt x="141" y="1105"/>
                  </a:lnTo>
                  <a:lnTo>
                    <a:pt x="150" y="1111"/>
                  </a:lnTo>
                  <a:lnTo>
                    <a:pt x="160" y="1115"/>
                  </a:lnTo>
                  <a:lnTo>
                    <a:pt x="171" y="1119"/>
                  </a:lnTo>
                  <a:lnTo>
                    <a:pt x="181" y="1123"/>
                  </a:lnTo>
                  <a:lnTo>
                    <a:pt x="192" y="1125"/>
                  </a:lnTo>
                  <a:lnTo>
                    <a:pt x="203" y="1127"/>
                  </a:lnTo>
                  <a:lnTo>
                    <a:pt x="214" y="1130"/>
                  </a:lnTo>
                  <a:lnTo>
                    <a:pt x="226" y="1131"/>
                  </a:lnTo>
                  <a:lnTo>
                    <a:pt x="237" y="1132"/>
                  </a:lnTo>
                  <a:lnTo>
                    <a:pt x="249" y="1132"/>
                  </a:lnTo>
                  <a:lnTo>
                    <a:pt x="251" y="1132"/>
                  </a:lnTo>
                  <a:lnTo>
                    <a:pt x="255" y="1132"/>
                  </a:lnTo>
                  <a:lnTo>
                    <a:pt x="260" y="1132"/>
                  </a:lnTo>
                  <a:lnTo>
                    <a:pt x="268" y="1132"/>
                  </a:lnTo>
                  <a:lnTo>
                    <a:pt x="279" y="1132"/>
                  </a:lnTo>
                  <a:lnTo>
                    <a:pt x="290" y="1132"/>
                  </a:lnTo>
                  <a:lnTo>
                    <a:pt x="303" y="1132"/>
                  </a:lnTo>
                  <a:lnTo>
                    <a:pt x="318" y="1132"/>
                  </a:lnTo>
                  <a:lnTo>
                    <a:pt x="334" y="1132"/>
                  </a:lnTo>
                  <a:lnTo>
                    <a:pt x="350" y="1132"/>
                  </a:lnTo>
                  <a:lnTo>
                    <a:pt x="368" y="1132"/>
                  </a:lnTo>
                  <a:lnTo>
                    <a:pt x="386" y="1132"/>
                  </a:lnTo>
                  <a:lnTo>
                    <a:pt x="403" y="1132"/>
                  </a:lnTo>
                  <a:lnTo>
                    <a:pt x="422" y="1132"/>
                  </a:lnTo>
                  <a:lnTo>
                    <a:pt x="441" y="1132"/>
                  </a:lnTo>
                  <a:lnTo>
                    <a:pt x="458" y="1132"/>
                  </a:lnTo>
                  <a:lnTo>
                    <a:pt x="477" y="1132"/>
                  </a:lnTo>
                  <a:lnTo>
                    <a:pt x="494" y="1132"/>
                  </a:lnTo>
                  <a:lnTo>
                    <a:pt x="510" y="1132"/>
                  </a:lnTo>
                  <a:lnTo>
                    <a:pt x="526" y="1132"/>
                  </a:lnTo>
                  <a:lnTo>
                    <a:pt x="541" y="1132"/>
                  </a:lnTo>
                  <a:lnTo>
                    <a:pt x="554" y="1132"/>
                  </a:lnTo>
                  <a:lnTo>
                    <a:pt x="566" y="1132"/>
                  </a:lnTo>
                  <a:lnTo>
                    <a:pt x="576" y="1132"/>
                  </a:lnTo>
                  <a:lnTo>
                    <a:pt x="584" y="1132"/>
                  </a:lnTo>
                  <a:lnTo>
                    <a:pt x="590" y="1132"/>
                  </a:lnTo>
                  <a:lnTo>
                    <a:pt x="593" y="1132"/>
                  </a:lnTo>
                  <a:lnTo>
                    <a:pt x="594" y="1132"/>
                  </a:lnTo>
                  <a:lnTo>
                    <a:pt x="597" y="1132"/>
                  </a:lnTo>
                  <a:lnTo>
                    <a:pt x="604" y="1132"/>
                  </a:lnTo>
                  <a:lnTo>
                    <a:pt x="613" y="1132"/>
                  </a:lnTo>
                  <a:lnTo>
                    <a:pt x="624" y="1132"/>
                  </a:lnTo>
                  <a:lnTo>
                    <a:pt x="639" y="1132"/>
                  </a:lnTo>
                  <a:lnTo>
                    <a:pt x="655" y="1132"/>
                  </a:lnTo>
                  <a:lnTo>
                    <a:pt x="673" y="1132"/>
                  </a:lnTo>
                  <a:lnTo>
                    <a:pt x="691" y="1132"/>
                  </a:lnTo>
                  <a:lnTo>
                    <a:pt x="710" y="1132"/>
                  </a:lnTo>
                  <a:lnTo>
                    <a:pt x="728" y="1132"/>
                  </a:lnTo>
                  <a:lnTo>
                    <a:pt x="745" y="1132"/>
                  </a:lnTo>
                  <a:lnTo>
                    <a:pt x="763" y="1132"/>
                  </a:lnTo>
                  <a:lnTo>
                    <a:pt x="776" y="1132"/>
                  </a:lnTo>
                  <a:lnTo>
                    <a:pt x="789" y="1132"/>
                  </a:lnTo>
                  <a:lnTo>
                    <a:pt x="798" y="1132"/>
                  </a:lnTo>
                  <a:lnTo>
                    <a:pt x="804" y="1132"/>
                  </a:lnTo>
                  <a:lnTo>
                    <a:pt x="806" y="1132"/>
                  </a:lnTo>
                  <a:lnTo>
                    <a:pt x="806" y="1131"/>
                  </a:lnTo>
                  <a:lnTo>
                    <a:pt x="806" y="1130"/>
                  </a:lnTo>
                  <a:lnTo>
                    <a:pt x="806" y="1127"/>
                  </a:lnTo>
                  <a:lnTo>
                    <a:pt x="806" y="1124"/>
                  </a:lnTo>
                  <a:lnTo>
                    <a:pt x="806" y="1119"/>
                  </a:lnTo>
                  <a:lnTo>
                    <a:pt x="806" y="1115"/>
                  </a:lnTo>
                  <a:lnTo>
                    <a:pt x="806" y="1109"/>
                  </a:lnTo>
                  <a:lnTo>
                    <a:pt x="806" y="1102"/>
                  </a:lnTo>
                  <a:lnTo>
                    <a:pt x="806" y="1094"/>
                  </a:lnTo>
                  <a:lnTo>
                    <a:pt x="806" y="1086"/>
                  </a:lnTo>
                  <a:lnTo>
                    <a:pt x="806" y="1077"/>
                  </a:lnTo>
                  <a:lnTo>
                    <a:pt x="806" y="1067"/>
                  </a:lnTo>
                  <a:lnTo>
                    <a:pt x="806" y="1057"/>
                  </a:lnTo>
                  <a:lnTo>
                    <a:pt x="806" y="1046"/>
                  </a:lnTo>
                  <a:lnTo>
                    <a:pt x="806" y="1034"/>
                  </a:lnTo>
                  <a:lnTo>
                    <a:pt x="806" y="1022"/>
                  </a:lnTo>
                  <a:lnTo>
                    <a:pt x="806" y="1010"/>
                  </a:lnTo>
                  <a:lnTo>
                    <a:pt x="806" y="996"/>
                  </a:lnTo>
                  <a:lnTo>
                    <a:pt x="806" y="982"/>
                  </a:lnTo>
                  <a:lnTo>
                    <a:pt x="806" y="968"/>
                  </a:lnTo>
                  <a:lnTo>
                    <a:pt x="806" y="953"/>
                  </a:lnTo>
                  <a:lnTo>
                    <a:pt x="806" y="938"/>
                  </a:lnTo>
                  <a:lnTo>
                    <a:pt x="806" y="923"/>
                  </a:lnTo>
                  <a:lnTo>
                    <a:pt x="806" y="907"/>
                  </a:lnTo>
                  <a:lnTo>
                    <a:pt x="806" y="891"/>
                  </a:lnTo>
                  <a:lnTo>
                    <a:pt x="806" y="875"/>
                  </a:lnTo>
                  <a:lnTo>
                    <a:pt x="806" y="858"/>
                  </a:lnTo>
                  <a:lnTo>
                    <a:pt x="806" y="842"/>
                  </a:lnTo>
                  <a:lnTo>
                    <a:pt x="806" y="824"/>
                  </a:lnTo>
                  <a:lnTo>
                    <a:pt x="806" y="807"/>
                  </a:lnTo>
                  <a:lnTo>
                    <a:pt x="806" y="790"/>
                  </a:lnTo>
                  <a:lnTo>
                    <a:pt x="806" y="771"/>
                  </a:lnTo>
                  <a:lnTo>
                    <a:pt x="806" y="754"/>
                  </a:lnTo>
                  <a:lnTo>
                    <a:pt x="806" y="737"/>
                  </a:lnTo>
                  <a:lnTo>
                    <a:pt x="806" y="720"/>
                  </a:lnTo>
                  <a:lnTo>
                    <a:pt x="806" y="701"/>
                  </a:lnTo>
                  <a:lnTo>
                    <a:pt x="806" y="684"/>
                  </a:lnTo>
                  <a:lnTo>
                    <a:pt x="806" y="667"/>
                  </a:lnTo>
                  <a:lnTo>
                    <a:pt x="806" y="648"/>
                  </a:lnTo>
                  <a:lnTo>
                    <a:pt x="806" y="631"/>
                  </a:lnTo>
                  <a:lnTo>
                    <a:pt x="806" y="614"/>
                  </a:lnTo>
                  <a:lnTo>
                    <a:pt x="806" y="596"/>
                  </a:lnTo>
                  <a:lnTo>
                    <a:pt x="806" y="580"/>
                  </a:lnTo>
                  <a:lnTo>
                    <a:pt x="806" y="563"/>
                  </a:lnTo>
                  <a:lnTo>
                    <a:pt x="806" y="547"/>
                  </a:lnTo>
                  <a:lnTo>
                    <a:pt x="806" y="531"/>
                  </a:lnTo>
                  <a:lnTo>
                    <a:pt x="806" y="515"/>
                  </a:lnTo>
                  <a:lnTo>
                    <a:pt x="806" y="500"/>
                  </a:lnTo>
                  <a:lnTo>
                    <a:pt x="806" y="485"/>
                  </a:lnTo>
                  <a:lnTo>
                    <a:pt x="806" y="470"/>
                  </a:lnTo>
                  <a:lnTo>
                    <a:pt x="806" y="456"/>
                  </a:lnTo>
                  <a:lnTo>
                    <a:pt x="806" y="442"/>
                  </a:lnTo>
                  <a:lnTo>
                    <a:pt x="806" y="428"/>
                  </a:lnTo>
                  <a:lnTo>
                    <a:pt x="806" y="416"/>
                  </a:lnTo>
                  <a:lnTo>
                    <a:pt x="806" y="404"/>
                  </a:lnTo>
                  <a:lnTo>
                    <a:pt x="806" y="392"/>
                  </a:lnTo>
                  <a:lnTo>
                    <a:pt x="806" y="381"/>
                  </a:lnTo>
                  <a:lnTo>
                    <a:pt x="806" y="371"/>
                  </a:lnTo>
                  <a:lnTo>
                    <a:pt x="806" y="361"/>
                  </a:lnTo>
                  <a:lnTo>
                    <a:pt x="806" y="352"/>
                  </a:lnTo>
                  <a:lnTo>
                    <a:pt x="806" y="344"/>
                  </a:lnTo>
                  <a:lnTo>
                    <a:pt x="806" y="336"/>
                  </a:lnTo>
                  <a:lnTo>
                    <a:pt x="806" y="329"/>
                  </a:lnTo>
                  <a:lnTo>
                    <a:pt x="806" y="323"/>
                  </a:lnTo>
                  <a:lnTo>
                    <a:pt x="806" y="319"/>
                  </a:lnTo>
                  <a:lnTo>
                    <a:pt x="806" y="314"/>
                  </a:lnTo>
                  <a:lnTo>
                    <a:pt x="806" y="311"/>
                  </a:lnTo>
                  <a:lnTo>
                    <a:pt x="806" y="308"/>
                  </a:lnTo>
                  <a:lnTo>
                    <a:pt x="806" y="307"/>
                  </a:lnTo>
                  <a:lnTo>
                    <a:pt x="806" y="306"/>
                  </a:lnTo>
                  <a:lnTo>
                    <a:pt x="806" y="295"/>
                  </a:lnTo>
                  <a:lnTo>
                    <a:pt x="805" y="283"/>
                  </a:lnTo>
                  <a:lnTo>
                    <a:pt x="804" y="273"/>
                  </a:lnTo>
                  <a:lnTo>
                    <a:pt x="803" y="261"/>
                  </a:lnTo>
                  <a:lnTo>
                    <a:pt x="802" y="251"/>
                  </a:lnTo>
                  <a:lnTo>
                    <a:pt x="799" y="239"/>
                  </a:lnTo>
                  <a:lnTo>
                    <a:pt x="797" y="229"/>
                  </a:lnTo>
                  <a:lnTo>
                    <a:pt x="794" y="219"/>
                  </a:lnTo>
                  <a:lnTo>
                    <a:pt x="790" y="208"/>
                  </a:lnTo>
                  <a:lnTo>
                    <a:pt x="787" y="198"/>
                  </a:lnTo>
                  <a:lnTo>
                    <a:pt x="783" y="187"/>
                  </a:lnTo>
                  <a:lnTo>
                    <a:pt x="780" y="178"/>
                  </a:lnTo>
                  <a:lnTo>
                    <a:pt x="775" y="169"/>
                  </a:lnTo>
                  <a:lnTo>
                    <a:pt x="769" y="159"/>
                  </a:lnTo>
                  <a:lnTo>
                    <a:pt x="765" y="149"/>
                  </a:lnTo>
                  <a:lnTo>
                    <a:pt x="759" y="141"/>
                  </a:lnTo>
                  <a:lnTo>
                    <a:pt x="753" y="132"/>
                  </a:lnTo>
                  <a:lnTo>
                    <a:pt x="748" y="124"/>
                  </a:lnTo>
                  <a:lnTo>
                    <a:pt x="742" y="115"/>
                  </a:lnTo>
                  <a:lnTo>
                    <a:pt x="735" y="107"/>
                  </a:lnTo>
                  <a:lnTo>
                    <a:pt x="728" y="99"/>
                  </a:lnTo>
                  <a:lnTo>
                    <a:pt x="721" y="92"/>
                  </a:lnTo>
                  <a:lnTo>
                    <a:pt x="714" y="84"/>
                  </a:lnTo>
                  <a:lnTo>
                    <a:pt x="706" y="77"/>
                  </a:lnTo>
                  <a:lnTo>
                    <a:pt x="698" y="70"/>
                  </a:lnTo>
                  <a:lnTo>
                    <a:pt x="690" y="64"/>
                  </a:lnTo>
                  <a:lnTo>
                    <a:pt x="682" y="57"/>
                  </a:lnTo>
                  <a:lnTo>
                    <a:pt x="673" y="52"/>
                  </a:lnTo>
                  <a:lnTo>
                    <a:pt x="665" y="46"/>
                  </a:lnTo>
                  <a:lnTo>
                    <a:pt x="655" y="40"/>
                  </a:lnTo>
                  <a:lnTo>
                    <a:pt x="646" y="35"/>
                  </a:lnTo>
                  <a:lnTo>
                    <a:pt x="637" y="31"/>
                  </a:lnTo>
                  <a:lnTo>
                    <a:pt x="627" y="26"/>
                  </a:lnTo>
                  <a:lnTo>
                    <a:pt x="617" y="22"/>
                  </a:lnTo>
                  <a:lnTo>
                    <a:pt x="607" y="18"/>
                  </a:lnTo>
                  <a:lnTo>
                    <a:pt x="597" y="15"/>
                  </a:lnTo>
                  <a:lnTo>
                    <a:pt x="587" y="11"/>
                  </a:lnTo>
                  <a:lnTo>
                    <a:pt x="576" y="9"/>
                  </a:lnTo>
                  <a:lnTo>
                    <a:pt x="566" y="7"/>
                  </a:lnTo>
                  <a:lnTo>
                    <a:pt x="555" y="4"/>
                  </a:lnTo>
                  <a:lnTo>
                    <a:pt x="544" y="2"/>
                  </a:lnTo>
                  <a:lnTo>
                    <a:pt x="533" y="1"/>
                  </a:lnTo>
                  <a:lnTo>
                    <a:pt x="522" y="0"/>
                  </a:lnTo>
                  <a:lnTo>
                    <a:pt x="510" y="0"/>
                  </a:lnTo>
                  <a:lnTo>
                    <a:pt x="499" y="0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8786" name="Text Box 18"/>
            <p:cNvSpPr txBox="1">
              <a:spLocks noChangeAspect="1" noChangeArrowheads="1"/>
            </p:cNvSpPr>
            <p:nvPr userDrawn="1"/>
          </p:nvSpPr>
          <p:spPr bwMode="white">
            <a:xfrm>
              <a:off x="5508" y="4127"/>
              <a:ext cx="14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500">
                  <a:solidFill>
                    <a:schemeClr val="tx2"/>
                  </a:solidFill>
                  <a:cs typeface="Times New Roman" pitchFamily="18" charset="0"/>
                </a:rPr>
                <a:t>®</a:t>
              </a:r>
              <a:endParaRPr lang="en-US" sz="500">
                <a:solidFill>
                  <a:schemeClr val="tx2"/>
                </a:solidFill>
              </a:endParaRPr>
            </a:p>
          </p:txBody>
        </p:sp>
      </p:grpSp>
      <p:pic>
        <p:nvPicPr>
          <p:cNvPr id="288787" name="Picture 19" descr="logo w name"/>
          <p:cNvPicPr>
            <a:picLocks noChangeAspect="1" noChangeArrowheads="1"/>
          </p:cNvPicPr>
          <p:nvPr/>
        </p:nvPicPr>
        <p:blipFill>
          <a:blip r:embed="rId17" cstate="print"/>
          <a:srcRect r="61925"/>
          <a:stretch>
            <a:fillRect/>
          </a:stretch>
        </p:blipFill>
        <p:spPr bwMode="hidden">
          <a:xfrm>
            <a:off x="8374063" y="6289675"/>
            <a:ext cx="622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8788" name="Text Box 20"/>
          <p:cNvSpPr txBox="1">
            <a:spLocks noChangeArrowheads="1"/>
          </p:cNvSpPr>
          <p:nvPr/>
        </p:nvSpPr>
        <p:spPr bwMode="auto">
          <a:xfrm>
            <a:off x="1371600" y="64770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/>
          </a:p>
        </p:txBody>
      </p:sp>
      <p:sp>
        <p:nvSpPr>
          <p:cNvPr id="288789" name="Text Box 21"/>
          <p:cNvSpPr txBox="1">
            <a:spLocks noChangeArrowheads="1"/>
          </p:cNvSpPr>
          <p:nvPr/>
        </p:nvSpPr>
        <p:spPr bwMode="auto">
          <a:xfrm>
            <a:off x="304800" y="65532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60" r:id="rId12"/>
    <p:sldLayoutId id="2147483661" r:id="rId13"/>
    <p:sldLayoutId id="2147483662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30188" indent="-230188" algn="l" rtl="0" eaLnBrk="1" fontAlgn="base" hangingPunct="1">
        <a:spcBef>
          <a:spcPts val="1400"/>
        </a:spcBef>
        <a:spcAft>
          <a:spcPct val="0"/>
        </a:spcAft>
        <a:buClr>
          <a:schemeClr val="accent2"/>
        </a:buClr>
        <a:buSzPct val="115000"/>
        <a:buFont typeface="Arial" charset="0"/>
        <a:buChar char="•"/>
        <a:defRPr sz="1800" b="1">
          <a:solidFill>
            <a:srgbClr val="000080"/>
          </a:solidFill>
          <a:latin typeface="+mn-lt"/>
          <a:ea typeface="+mn-ea"/>
          <a:cs typeface="+mn-cs"/>
        </a:defRPr>
      </a:lvl1pPr>
      <a:lvl2pPr marL="685800" indent="-341313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—"/>
        <a:defRPr sz="1800">
          <a:solidFill>
            <a:srgbClr val="000080"/>
          </a:solidFill>
          <a:latin typeface="+mn-lt"/>
        </a:defRPr>
      </a:lvl2pPr>
      <a:lvl3pPr marL="1017588" indent="-217488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</a:defRPr>
      </a:lvl3pPr>
      <a:lvl4pPr marL="1363663" indent="-231775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</a:defRPr>
      </a:lvl4pPr>
      <a:lvl5pPr marL="21653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225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797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5369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941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1026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fr-FR" noProof="0" dirty="0" err="1"/>
              <a:t>Yield</a:t>
            </a:r>
            <a:endParaRPr lang="fr-FR" noProof="0" dirty="0"/>
          </a:p>
        </p:txBody>
      </p:sp>
      <p:sp>
        <p:nvSpPr>
          <p:cNvPr id="244739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2263" y="398463"/>
            <a:ext cx="4267200" cy="461665"/>
          </a:xfrm>
        </p:spPr>
        <p:txBody>
          <a:bodyPr/>
          <a:lstStyle/>
          <a:p>
            <a:r>
              <a:rPr lang="fr-FR" noProof="0"/>
              <a:t>Chapitre 9</a:t>
            </a:r>
            <a:endParaRPr lang="fr-FR" noProof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Exemple d’énumération en exécution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5237331"/>
          </a:xfrm>
        </p:spPr>
        <p:txBody>
          <a:bodyPr/>
          <a:lstStyle/>
          <a:p>
            <a:r>
              <a:rPr lang="fr-FR" dirty="0"/>
              <a:t>L’exemple suivant peut être implémenté dans une boucle séparée</a:t>
            </a:r>
          </a:p>
          <a:p>
            <a:pPr lvl="1"/>
            <a:r>
              <a:rPr lang="fr-FR" noProof="0" dirty="0"/>
              <a:t>Le calcul de la série et la sortie sont faits dans une boucle</a:t>
            </a:r>
          </a:p>
          <a:p>
            <a:r>
              <a:rPr lang="fr-FR" noProof="0" dirty="0"/>
              <a:t>Il est plus </a:t>
            </a:r>
            <a:r>
              <a:rPr lang="fr-FR" dirty="0"/>
              <a:t>souple de r</a:t>
            </a:r>
            <a:r>
              <a:rPr lang="fr-FR" noProof="0" dirty="0" err="1"/>
              <a:t>etourner</a:t>
            </a:r>
            <a:r>
              <a:rPr lang="fr-FR" noProof="0" dirty="0"/>
              <a:t> </a:t>
            </a:r>
            <a:r>
              <a:rPr lang="fr-FR" noProof="0" dirty="0" err="1">
                <a:latin typeface="Courier New" pitchFamily="49" charset="0"/>
              </a:rPr>
              <a:t>IEnumerable</a:t>
            </a:r>
            <a:r>
              <a:rPr lang="fr-FR" noProof="0" dirty="0">
                <a:latin typeface="Courier New" pitchFamily="49" charset="0"/>
              </a:rPr>
              <a:t>&lt;T&gt;</a:t>
            </a:r>
            <a:r>
              <a:rPr lang="fr-FR" noProof="0" dirty="0"/>
              <a:t> dans une fonction</a:t>
            </a:r>
          </a:p>
          <a:p>
            <a:endParaRPr lang="fr-FR" dirty="0"/>
          </a:p>
          <a:p>
            <a:endParaRPr lang="fr-FR" noProof="0" dirty="0"/>
          </a:p>
          <a:p>
            <a:endParaRPr lang="fr-FR" dirty="0"/>
          </a:p>
          <a:p>
            <a:endParaRPr lang="fr-FR" noProof="0" dirty="0"/>
          </a:p>
          <a:p>
            <a:endParaRPr lang="fr-FR" dirty="0"/>
          </a:p>
          <a:p>
            <a:endParaRPr lang="fr-FR" noProof="0" dirty="0"/>
          </a:p>
          <a:p>
            <a:endParaRPr lang="fr-FR" dirty="0"/>
          </a:p>
          <a:p>
            <a:endParaRPr lang="fr-FR" noProof="0" dirty="0"/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GetEnumerator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dirty="0"/>
              <a:t> n’est appelé qu’une fois pour chaque boucle </a:t>
            </a:r>
            <a:endParaRPr lang="fr-FR" noProof="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gray">
          <a:xfrm>
            <a:off x="615949" y="2544707"/>
            <a:ext cx="7629525" cy="224535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1" dirty="0">
                <a:latin typeface="Courier New" pitchFamily="49" charset="0"/>
              </a:rPr>
              <a:t>public static</a:t>
            </a:r>
            <a:r>
              <a:rPr lang="en-US" sz="1600" b="0" dirty="0">
                <a:latin typeface="Courier New" pitchFamily="49" charset="0"/>
              </a:rPr>
              <a:t> </a:t>
            </a:r>
            <a:r>
              <a:rPr lang="en-US" sz="1600" b="0" dirty="0" err="1">
                <a:latin typeface="Courier New" pitchFamily="49" charset="0"/>
              </a:rPr>
              <a:t>IEnumerable</a:t>
            </a:r>
            <a:r>
              <a:rPr lang="en-US" sz="1600" b="0" dirty="0">
                <a:latin typeface="Courier New" pitchFamily="49" charset="0"/>
              </a:rPr>
              <a:t>&lt;</a:t>
            </a:r>
            <a:r>
              <a:rPr lang="en-US" sz="1600" b="0" dirty="0" err="1">
                <a:latin typeface="Courier New" pitchFamily="49" charset="0"/>
              </a:rPr>
              <a:t>ulong</a:t>
            </a:r>
            <a:r>
              <a:rPr lang="en-US" sz="1600" b="0" dirty="0">
                <a:latin typeface="Courier New" pitchFamily="49" charset="0"/>
              </a:rPr>
              <a:t>&gt; </a:t>
            </a:r>
            <a:r>
              <a:rPr lang="en-US" sz="1600" dirty="0">
                <a:latin typeface="Courier New" pitchFamily="49" charset="0"/>
              </a:rPr>
              <a:t>Fibonacci(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numTerms</a:t>
            </a:r>
            <a:r>
              <a:rPr lang="en-US" sz="1600" b="0" dirty="0">
                <a:latin typeface="Courier New" pitchFamily="49" charset="0"/>
              </a:rPr>
              <a:t>)</a:t>
            </a:r>
          </a:p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{</a:t>
            </a:r>
          </a:p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</a:rPr>
              <a:t>ulong[]</a:t>
            </a:r>
            <a:r>
              <a:rPr lang="en-US" sz="1600" b="0" dirty="0">
                <a:latin typeface="Courier New" pitchFamily="49" charset="0"/>
              </a:rPr>
              <a:t> term = { 0, 1 };</a:t>
            </a:r>
          </a:p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</a:rPr>
              <a:t>for </a:t>
            </a:r>
            <a:r>
              <a:rPr lang="en-US" sz="1600" b="0" dirty="0">
                <a:latin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</a:rPr>
              <a:t>int</a:t>
            </a:r>
            <a:r>
              <a:rPr lang="en-US" sz="1600" b="0" dirty="0">
                <a:latin typeface="Courier New" pitchFamily="49" charset="0"/>
              </a:rPr>
              <a:t> i = 0; i &lt; numTerms; i++)</a:t>
            </a:r>
          </a:p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  {</a:t>
            </a:r>
          </a:p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      </a:t>
            </a:r>
            <a:r>
              <a:rPr lang="en-US" sz="1600" b="1" dirty="0">
                <a:latin typeface="Courier New" pitchFamily="49" charset="0"/>
              </a:rPr>
              <a:t>yield return</a:t>
            </a:r>
            <a:r>
              <a:rPr lang="en-US" sz="1600" b="0" dirty="0">
                <a:latin typeface="Courier New" pitchFamily="49" charset="0"/>
              </a:rPr>
              <a:t> term[0];</a:t>
            </a:r>
          </a:p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      </a:t>
            </a:r>
            <a:r>
              <a:rPr lang="en-US" sz="1600" b="1" dirty="0">
                <a:latin typeface="Courier New" pitchFamily="49" charset="0"/>
              </a:rPr>
              <a:t>int</a:t>
            </a:r>
            <a:r>
              <a:rPr lang="en-US" sz="1600" b="0" dirty="0">
                <a:latin typeface="Courier New" pitchFamily="49" charset="0"/>
              </a:rPr>
              <a:t> temp = term[0] + term[1];</a:t>
            </a:r>
          </a:p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      term[0] = term[1];</a:t>
            </a:r>
          </a:p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      term[1] = temp;</a:t>
            </a:r>
          </a:p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  }</a:t>
            </a:r>
          </a:p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}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gray">
          <a:xfrm>
            <a:off x="7426553" y="3837068"/>
            <a:ext cx="1150938" cy="18510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0</a:t>
            </a:r>
          </a:p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1</a:t>
            </a:r>
          </a:p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1</a:t>
            </a:r>
          </a:p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2</a:t>
            </a:r>
          </a:p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3</a:t>
            </a:r>
          </a:p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5</a:t>
            </a:r>
          </a:p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8</a:t>
            </a:r>
          </a:p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13</a:t>
            </a:r>
          </a:p>
          <a:p>
            <a:pPr>
              <a:lnSpc>
                <a:spcPct val="7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21 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gray">
          <a:xfrm flipV="1">
            <a:off x="7115175" y="4769623"/>
            <a:ext cx="500063" cy="5143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gray">
          <a:xfrm>
            <a:off x="6287678" y="5132214"/>
            <a:ext cx="9285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400" b="0" i="1" dirty="0" err="1">
                <a:latin typeface="Lucida Sans" pitchFamily="34" charset="0"/>
              </a:rPr>
              <a:t>Résultat</a:t>
            </a:r>
            <a:endParaRPr lang="en-US" sz="1400" b="0" i="1" dirty="0">
              <a:latin typeface="Lucida Sans" pitchFamily="34" charset="0"/>
            </a:endParaRPr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gray">
          <a:xfrm>
            <a:off x="5414946" y="3133077"/>
            <a:ext cx="3071811" cy="528347"/>
          </a:xfrm>
          <a:prstGeom prst="wedgeRectCallout">
            <a:avLst>
              <a:gd name="adj1" fmla="val -88037"/>
              <a:gd name="adj2" fmla="val 3941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 b="1"/>
              <a:t>Évaluation du terme énuméré. La position courante est mémorisée</a:t>
            </a:r>
            <a:endParaRPr lang="fr-FR" b="1">
              <a:latin typeface="Courier New" pitchFamily="49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gray">
          <a:xfrm>
            <a:off x="1592249" y="4429200"/>
            <a:ext cx="4503735" cy="157030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ts val="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1" dirty="0" err="1">
                <a:latin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</a:rPr>
              <a:t> result = Fibonacci(9);</a:t>
            </a:r>
            <a:endParaRPr lang="en-US" sz="1600" b="1" dirty="0">
              <a:latin typeface="Courier New" pitchFamily="49" charset="0"/>
            </a:endParaRPr>
          </a:p>
          <a:p>
            <a:pPr>
              <a:spcBef>
                <a:spcPts val="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1" dirty="0" err="1">
                <a:latin typeface="Courier New" pitchFamily="49" charset="0"/>
              </a:rPr>
              <a:t>foreach</a:t>
            </a:r>
            <a:r>
              <a:rPr lang="en-US" sz="1600" b="0" dirty="0">
                <a:latin typeface="Courier New" pitchFamily="49" charset="0"/>
              </a:rPr>
              <a:t> (</a:t>
            </a:r>
            <a:r>
              <a:rPr lang="en-US" sz="1600" b="1" dirty="0">
                <a:latin typeface="Courier New" pitchFamily="49" charset="0"/>
              </a:rPr>
              <a:t>ulong</a:t>
            </a:r>
            <a:r>
              <a:rPr lang="en-US" sz="1600" b="0" dirty="0">
                <a:latin typeface="Courier New" pitchFamily="49" charset="0"/>
              </a:rPr>
              <a:t> u </a:t>
            </a:r>
            <a:r>
              <a:rPr lang="en-US" sz="1600" b="1" dirty="0">
                <a:latin typeface="Courier New" pitchFamily="49" charset="0"/>
              </a:rPr>
              <a:t>in</a:t>
            </a:r>
            <a:r>
              <a:rPr lang="en-US" sz="1600" b="0" dirty="0">
                <a:latin typeface="Courier New" pitchFamily="49" charset="0"/>
              </a:rPr>
              <a:t> result))</a:t>
            </a:r>
          </a:p>
          <a:p>
            <a:pPr>
              <a:spcBef>
                <a:spcPts val="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b="0" dirty="0" err="1">
                <a:latin typeface="Courier New" pitchFamily="49" charset="0"/>
              </a:rPr>
              <a:t>Console.WriteLine</a:t>
            </a:r>
            <a:r>
              <a:rPr lang="en-US" sz="1600" b="0" dirty="0">
                <a:latin typeface="Courier New" pitchFamily="49" charset="0"/>
              </a:rPr>
              <a:t>(u);</a:t>
            </a:r>
          </a:p>
          <a:p>
            <a:pPr>
              <a:spcBef>
                <a:spcPts val="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// or</a:t>
            </a:r>
          </a:p>
          <a:p>
            <a:pPr>
              <a:spcBef>
                <a:spcPts val="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1" dirty="0" err="1">
                <a:latin typeface="Courier New" pitchFamily="49" charset="0"/>
              </a:rPr>
              <a:t>foreach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b="1" dirty="0" err="1">
                <a:latin typeface="Courier New" pitchFamily="49" charset="0"/>
              </a:rPr>
              <a:t>ulong</a:t>
            </a:r>
            <a:r>
              <a:rPr lang="en-US" sz="1600" dirty="0">
                <a:latin typeface="Courier New" pitchFamily="49" charset="0"/>
              </a:rPr>
              <a:t> u </a:t>
            </a:r>
            <a:r>
              <a:rPr lang="en-US" sz="1600" b="1" dirty="0">
                <a:latin typeface="Courier New" pitchFamily="49" charset="0"/>
              </a:rPr>
              <a:t>in</a:t>
            </a:r>
            <a:r>
              <a:rPr lang="en-US" sz="1600" dirty="0">
                <a:latin typeface="Courier New" pitchFamily="49" charset="0"/>
              </a:rPr>
              <a:t> Fibonacci(9))</a:t>
            </a:r>
          </a:p>
          <a:p>
            <a:pPr>
              <a:spcBef>
                <a:spcPts val="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Console.WriteLine</a:t>
            </a:r>
            <a:r>
              <a:rPr lang="en-US" sz="1600" dirty="0">
                <a:latin typeface="Courier New" pitchFamily="49" charset="0"/>
              </a:rPr>
              <a:t>(u);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PIC">
  <a:themeElements>
    <a:clrScheme name="Modèle par défaut 3">
      <a:dk1>
        <a:srgbClr val="000080"/>
      </a:dk1>
      <a:lt1>
        <a:srgbClr val="BCD507"/>
      </a:lt1>
      <a:dk2>
        <a:srgbClr val="FFFFFF"/>
      </a:dk2>
      <a:lt2>
        <a:srgbClr val="000000"/>
      </a:lt2>
      <a:accent1>
        <a:srgbClr val="FFFFCC"/>
      </a:accent1>
      <a:accent2>
        <a:srgbClr val="B90117"/>
      </a:accent2>
      <a:accent3>
        <a:srgbClr val="DAE7AA"/>
      </a:accent3>
      <a:accent4>
        <a:srgbClr val="00006C"/>
      </a:accent4>
      <a:accent5>
        <a:srgbClr val="FFFFE2"/>
      </a:accent5>
      <a:accent6>
        <a:srgbClr val="A70114"/>
      </a:accent6>
      <a:hlink>
        <a:srgbClr val="FFCCCC"/>
      </a:hlink>
      <a:folHlink>
        <a:srgbClr val="99CCFF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80"/>
        </a:dk1>
        <a:lt1>
          <a:srgbClr val="BAB600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9D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3333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EPIC</Template>
  <TotalTime>1379</TotalTime>
  <Words>324</Words>
  <Application>Microsoft Office PowerPoint</Application>
  <PresentationFormat>Affichage à l'écran (4:3)</PresentationFormat>
  <Paragraphs>54</Paragraphs>
  <Slides>2</Slides>
  <Notes>2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Arial</vt:lpstr>
      <vt:lpstr>AvantGarde Md BT</vt:lpstr>
      <vt:lpstr>Courier New</vt:lpstr>
      <vt:lpstr>Lucida Sans</vt:lpstr>
      <vt:lpstr>Times New Roman</vt:lpstr>
      <vt:lpstr>EPIC</vt:lpstr>
      <vt:lpstr>Bitmap Image</vt:lpstr>
      <vt:lpstr>Yield</vt:lpstr>
      <vt:lpstr>Exemple d’énumération en exécution</vt:lpstr>
    </vt:vector>
  </TitlesOfParts>
  <Company>Learning Tree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Enumeration and Generics</dc:title>
  <dc:creator>lindak</dc:creator>
  <dc:description>Tagged 7/30/2008 4:39:47 PM</dc:description>
  <cp:lastModifiedBy>Cyril Vincent</cp:lastModifiedBy>
  <cp:revision>169</cp:revision>
  <cp:lastPrinted>2008-10-24T14:25:19Z</cp:lastPrinted>
  <dcterms:created xsi:type="dcterms:W3CDTF">2008-05-20T17:42:46Z</dcterms:created>
  <dcterms:modified xsi:type="dcterms:W3CDTF">2024-09-23T13:29:21Z</dcterms:modified>
</cp:coreProperties>
</file>