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264" r:id="rId2"/>
    <p:sldId id="267" r:id="rId3"/>
    <p:sldId id="268" r:id="rId4"/>
    <p:sldId id="266" r:id="rId5"/>
    <p:sldId id="269" r:id="rId6"/>
    <p:sldId id="270" r:id="rId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2462" y="-128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.NET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.NET</a:t>
            </a:r>
          </a:p>
          <a:p>
            <a:r>
              <a:rPr lang="fr-FR" dirty="0"/>
              <a:t>Injection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031C77-B732-0DFF-9DEC-6B7FE6AA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788" y="1484784"/>
            <a:ext cx="1238423" cy="12479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47D063-5503-CFC8-038F-6A83D3C8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Patterns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AE413A-06A7-2D72-1081-C386C7B53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Design Patterns</a:t>
            </a:r>
          </a:p>
          <a:p>
            <a:pPr lvl="1"/>
            <a:r>
              <a:rPr lang="fr-FR" dirty="0"/>
              <a:t>Bonnes pratiques de développement</a:t>
            </a:r>
          </a:p>
          <a:p>
            <a:pPr lvl="1"/>
            <a:r>
              <a:rPr lang="fr-FR" dirty="0"/>
              <a:t>Par exemple le Singleton</a:t>
            </a:r>
          </a:p>
          <a:p>
            <a:pPr lvl="1"/>
            <a:r>
              <a:rPr lang="fr-FR" dirty="0"/>
              <a:t>Démo</a:t>
            </a:r>
          </a:p>
        </p:txBody>
      </p:sp>
    </p:spTree>
    <p:extLst>
      <p:ext uri="{BB962C8B-B14F-4D97-AF65-F5344CB8AC3E}">
        <p14:creationId xmlns:p14="http://schemas.microsoft.com/office/powerpoint/2010/main" val="407688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9D09D-19A9-6136-57A7-910D5306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Factory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704561-E77E-594D-04C7-71A6DDB29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Méthode qui créé une instance sans appel du constructeur par le développeur</a:t>
            </a:r>
          </a:p>
          <a:p>
            <a:r>
              <a:rPr lang="fr-FR" dirty="0"/>
              <a:t>Gère l’intelligence de l’instanciation</a:t>
            </a:r>
          </a:p>
          <a:p>
            <a:r>
              <a:rPr lang="fr-FR" dirty="0"/>
              <a:t>Un Singleton est une </a:t>
            </a:r>
            <a:r>
              <a:rPr lang="fr-FR" dirty="0" err="1"/>
              <a:t>Factory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2357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49B09-31C6-3041-BBBF-CD98CC94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Inversion de contrôle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8E9A96-F181-FE70-67FF-65FC2D71C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IoC</a:t>
            </a:r>
            <a:endParaRPr lang="fr-FR" dirty="0"/>
          </a:p>
          <a:p>
            <a:r>
              <a:rPr lang="fr-FR" dirty="0"/>
              <a:t>Couplage faible entre les couches</a:t>
            </a:r>
          </a:p>
          <a:p>
            <a:r>
              <a:rPr lang="fr-FR" dirty="0"/>
              <a:t>Une couche ne doit pas instancier direction une classe de la couche inférieure</a:t>
            </a:r>
          </a:p>
          <a:p>
            <a:r>
              <a:rPr lang="fr-FR" dirty="0"/>
              <a:t>Permet de créer une instance d’une classe à partir d’une interface ou d’une classe abstraite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405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7FB64-B7C6-AFBD-C714-569D1B9CC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Injection de dépendance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E91FF0-74D7-824D-37DF-F77847BBB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IoD</a:t>
            </a:r>
            <a:endParaRPr lang="fr-FR" dirty="0"/>
          </a:p>
          <a:p>
            <a:r>
              <a:rPr lang="fr-FR" dirty="0"/>
              <a:t>Une classe possède souvent un constructeur paramétré</a:t>
            </a:r>
          </a:p>
          <a:p>
            <a:pPr lvl="1"/>
            <a:r>
              <a:rPr lang="fr-FR" dirty="0"/>
              <a:t>Les paramètres sont souvent des instances d’une couche inférieure</a:t>
            </a:r>
          </a:p>
          <a:p>
            <a:r>
              <a:rPr lang="fr-FR" dirty="0"/>
              <a:t>L’instance est donc dépendante des paramètres du constructeur</a:t>
            </a:r>
          </a:p>
          <a:p>
            <a:r>
              <a:rPr lang="fr-FR" dirty="0"/>
              <a:t>Pouvoir instancier une classe avec un constructeur paramétré depuis une interface</a:t>
            </a:r>
          </a:p>
        </p:txBody>
      </p:sp>
    </p:spTree>
    <p:extLst>
      <p:ext uri="{BB962C8B-B14F-4D97-AF65-F5344CB8AC3E}">
        <p14:creationId xmlns:p14="http://schemas.microsoft.com/office/powerpoint/2010/main" val="419551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FF9851-9DED-C95F-7475-8792F479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ServiceCollection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633EC2-A204-144F-60EF-A0BEAE042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classe </a:t>
            </a:r>
            <a:r>
              <a:rPr lang="fr-FR" dirty="0" err="1"/>
              <a:t>ServiceCollection</a:t>
            </a:r>
            <a:r>
              <a:rPr lang="fr-FR" dirty="0"/>
              <a:t> possède des méthodes d’extension pour l’injection</a:t>
            </a:r>
          </a:p>
          <a:p>
            <a:r>
              <a:rPr lang="fr-FR" dirty="0" err="1"/>
              <a:t>AddScoped</a:t>
            </a:r>
            <a:endParaRPr lang="fr-FR" dirty="0"/>
          </a:p>
          <a:p>
            <a:pPr lvl="1"/>
            <a:r>
              <a:rPr lang="fr-FR" dirty="0"/>
              <a:t>Associe une classe à une interface pour un temps court équivalent à la durée d’une instance locale</a:t>
            </a:r>
          </a:p>
          <a:p>
            <a:r>
              <a:rPr lang="fr-FR" dirty="0" err="1"/>
              <a:t>AddSingleton</a:t>
            </a:r>
            <a:endParaRPr lang="fr-FR" dirty="0"/>
          </a:p>
          <a:p>
            <a:pPr lvl="1"/>
            <a:r>
              <a:rPr lang="fr-FR" dirty="0"/>
              <a:t>Idem mais pour un temps long</a:t>
            </a:r>
          </a:p>
          <a:p>
            <a:r>
              <a:rPr lang="fr-FR" dirty="0" err="1"/>
              <a:t>AddDbContext</a:t>
            </a:r>
            <a:endParaRPr lang="fr-FR" dirty="0"/>
          </a:p>
          <a:p>
            <a:pPr lvl="1"/>
            <a:r>
              <a:rPr lang="fr-FR" dirty="0"/>
              <a:t>Associe un contexte EF au </a:t>
            </a:r>
            <a:r>
              <a:rPr lang="fr-FR"/>
              <a:t>ServiceCollection</a:t>
            </a:r>
          </a:p>
        </p:txBody>
      </p:sp>
    </p:spTree>
    <p:extLst>
      <p:ext uri="{BB962C8B-B14F-4D97-AF65-F5344CB8AC3E}">
        <p14:creationId xmlns:p14="http://schemas.microsoft.com/office/powerpoint/2010/main" val="58143338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2914</TotalTime>
  <Words>156</Words>
  <Application>Microsoft Office PowerPoint</Application>
  <PresentationFormat>Affichage à l'écran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Monotype Sorts</vt:lpstr>
      <vt:lpstr>Times New Roman</vt:lpstr>
      <vt:lpstr>cvc</vt:lpstr>
      <vt:lpstr>Présentation PowerPoint</vt:lpstr>
      <vt:lpstr>Design Patterns</vt:lpstr>
      <vt:lpstr>Factory</vt:lpstr>
      <vt:lpstr>Inversion de contrôle</vt:lpstr>
      <vt:lpstr>Injection de dépendance</vt:lpstr>
      <vt:lpstr>ServiceCollection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207</cp:revision>
  <dcterms:created xsi:type="dcterms:W3CDTF">2000-04-10T19:33:12Z</dcterms:created>
  <dcterms:modified xsi:type="dcterms:W3CDTF">2024-09-23T14:12:20Z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