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6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Bootstrap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49B09-31C6-3041-BBBF-CD98CC94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E9A96-F181-FE70-67FF-65FC2D71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Paramétrage générale de l’application</a:t>
            </a:r>
          </a:p>
          <a:p>
            <a:pPr lvl="1"/>
            <a:r>
              <a:rPr lang="fr-FR" dirty="0"/>
              <a:t>Logger</a:t>
            </a:r>
          </a:p>
          <a:p>
            <a:pPr lvl="1"/>
            <a:r>
              <a:rPr lang="fr-FR" dirty="0"/>
              <a:t>Injections</a:t>
            </a:r>
          </a:p>
          <a:p>
            <a:pPr lvl="1"/>
            <a:r>
              <a:rPr lang="fr-FR"/>
              <a:t>Paramétrage EF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05582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</TotalTime>
  <Words>14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Program.cs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205</cp:revision>
  <dcterms:created xsi:type="dcterms:W3CDTF">2000-04-10T19:33:12Z</dcterms:created>
  <dcterms:modified xsi:type="dcterms:W3CDTF">2024-09-23T14:03:08Z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