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Services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E6DA9-3F69-9276-4D96-FDFD7472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12729-B9EA-36C1-AE69-DDBD5B23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de l’application</a:t>
            </a:r>
          </a:p>
          <a:p>
            <a:pPr lvl="1"/>
            <a:r>
              <a:rPr lang="fr-FR" dirty="0"/>
              <a:t>Dépends du contexte, des entités</a:t>
            </a:r>
          </a:p>
          <a:p>
            <a:r>
              <a:rPr lang="fr-FR" dirty="0"/>
              <a:t>Lié aux tests d’intégration</a:t>
            </a:r>
          </a:p>
          <a:p>
            <a:pPr lvl="1"/>
            <a:r>
              <a:rPr lang="fr-FR" dirty="0"/>
              <a:t>Injection de dépendances</a:t>
            </a:r>
          </a:p>
          <a:p>
            <a:r>
              <a:rPr lang="fr-FR" dirty="0"/>
              <a:t>Orienté interface</a:t>
            </a:r>
          </a:p>
          <a:p>
            <a:pPr lvl="1"/>
            <a:r>
              <a:rPr lang="fr-FR" dirty="0"/>
              <a:t>Utilise l’héritage</a:t>
            </a:r>
          </a:p>
          <a:p>
            <a:r>
              <a:rPr lang="fr-FR" dirty="0"/>
              <a:t>Retourne des </a:t>
            </a:r>
            <a:r>
              <a:rPr lang="fr-FR" dirty="0" err="1"/>
              <a:t>IQueryable</a:t>
            </a:r>
            <a:endParaRPr lang="fr-FR" dirty="0"/>
          </a:p>
          <a:p>
            <a:pPr lvl="1"/>
            <a:r>
              <a:rPr lang="fr-FR" dirty="0"/>
              <a:t>Pour activer le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98BD-14EF-51DF-5402-715B5736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29305-B7FA-070D-F01B-AD035E80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Transfert Object</a:t>
            </a:r>
          </a:p>
          <a:p>
            <a:pPr lvl="1"/>
            <a:r>
              <a:rPr lang="fr-FR" dirty="0"/>
              <a:t>Les entités ne peuvent pas sortir du modèle</a:t>
            </a:r>
          </a:p>
          <a:p>
            <a:pPr lvl="1"/>
            <a:r>
              <a:rPr lang="fr-FR" dirty="0"/>
              <a:t>Trop dépendant du modèle de la base</a:t>
            </a:r>
          </a:p>
          <a:p>
            <a:r>
              <a:rPr lang="fr-FR" dirty="0"/>
              <a:t>Les </a:t>
            </a:r>
            <a:r>
              <a:rPr lang="fr-FR" dirty="0" err="1"/>
              <a:t>DTOs</a:t>
            </a:r>
            <a:r>
              <a:rPr lang="fr-FR" dirty="0"/>
              <a:t> sont les objets qui vont sortir du modèle pour être exposés par les services</a:t>
            </a:r>
          </a:p>
          <a:p>
            <a:pPr lvl="1"/>
            <a:r>
              <a:rPr lang="fr-FR" dirty="0"/>
              <a:t>Très dépendant du JSON</a:t>
            </a:r>
          </a:p>
          <a:p>
            <a:pPr lvl="1"/>
            <a:r>
              <a:rPr lang="fr-FR" dirty="0"/>
              <a:t>Peuvent être JSON first</a:t>
            </a:r>
          </a:p>
          <a:p>
            <a:pPr lvl="1"/>
            <a:r>
              <a:rPr lang="fr-FR" dirty="0"/>
              <a:t>Aucun héritage</a:t>
            </a:r>
          </a:p>
          <a:p>
            <a:pPr lvl="1"/>
            <a:r>
              <a:rPr lang="fr-FR" dirty="0"/>
              <a:t>Beaucoup moins optimisé que les entités</a:t>
            </a:r>
          </a:p>
          <a:p>
            <a:pPr lvl="1"/>
            <a:r>
              <a:rPr lang="fr-FR" dirty="0"/>
              <a:t>Redondance possible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35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A255C-0298-C2EF-B804-D5B0CAB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B3FC4-FCA3-1F58-7CD2-AB1A46E7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adapter est une classe contenant des méthodes qui transforme un type en un autre</a:t>
            </a:r>
          </a:p>
          <a:p>
            <a:pPr lvl="1"/>
            <a:r>
              <a:rPr lang="fr-FR" dirty="0"/>
              <a:t>Par exemple Book vers </a:t>
            </a:r>
            <a:r>
              <a:rPr lang="fr-FR" dirty="0" err="1"/>
              <a:t>BookDTO</a:t>
            </a:r>
            <a:endParaRPr lang="fr-FR" dirty="0"/>
          </a:p>
          <a:p>
            <a:pPr lvl="1"/>
            <a:r>
              <a:rPr lang="fr-FR" dirty="0"/>
              <a:t>Et l’inverse</a:t>
            </a:r>
          </a:p>
          <a:p>
            <a:pPr lvl="1"/>
            <a:r>
              <a:rPr lang="fr-FR" dirty="0"/>
              <a:t>Utilisation de la méthode LINQ Select</a:t>
            </a:r>
          </a:p>
        </p:txBody>
      </p:sp>
    </p:spTree>
    <p:extLst>
      <p:ext uri="{BB962C8B-B14F-4D97-AF65-F5344CB8AC3E}">
        <p14:creationId xmlns:p14="http://schemas.microsoft.com/office/powerpoint/2010/main" val="27560487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115</Words>
  <Application>Microsoft Office PowerPoint</Application>
  <PresentationFormat>Affichage à l'écran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Services</vt:lpstr>
      <vt:lpstr>DTO</vt:lpstr>
      <vt:lpstr>Pattern Adapter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208</cp:revision>
  <dcterms:created xsi:type="dcterms:W3CDTF">2000-04-10T19:33:12Z</dcterms:created>
  <dcterms:modified xsi:type="dcterms:W3CDTF">2024-09-23T16:19:35Z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