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2"/>
  </p:notesMasterIdLst>
  <p:handoutMasterIdLst>
    <p:handoutMasterId r:id="rId13"/>
  </p:handoutMasterIdLst>
  <p:sldIdLst>
    <p:sldId id="256" r:id="rId2"/>
    <p:sldId id="366" r:id="rId3"/>
    <p:sldId id="303" r:id="rId4"/>
    <p:sldId id="396" r:id="rId5"/>
    <p:sldId id="397" r:id="rId6"/>
    <p:sldId id="398" r:id="rId7"/>
    <p:sldId id="298" r:id="rId8"/>
    <p:sldId id="404" r:id="rId9"/>
    <p:sldId id="405" r:id="rId10"/>
    <p:sldId id="406" r:id="rId11"/>
  </p:sldIdLst>
  <p:sldSz cx="9144000" cy="6858000" type="screen4x3"/>
  <p:notesSz cx="6769100" cy="9906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2">
          <p15:clr>
            <a:srgbClr val="A4A3A4"/>
          </p15:clr>
        </p15:guide>
        <p15:guide id="2" pos="28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9">
          <p15:clr>
            <a:srgbClr val="A4A3A4"/>
          </p15:clr>
        </p15:guide>
        <p15:guide id="2" pos="21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663300"/>
    <a:srgbClr val="0033CC"/>
    <a:srgbClr val="FFFF66"/>
    <a:srgbClr val="FF5050"/>
    <a:srgbClr val="FFFFFF"/>
    <a:srgbClr val="ECC430"/>
    <a:srgbClr val="BAB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13163" autoAdjust="0"/>
    <p:restoredTop sz="73390" autoAdjust="0"/>
  </p:normalViewPr>
  <p:slideViewPr>
    <p:cSldViewPr snapToGrid="0">
      <p:cViewPr varScale="1">
        <p:scale>
          <a:sx n="82" d="100"/>
          <a:sy n="82" d="100"/>
        </p:scale>
        <p:origin x="1987" y="48"/>
      </p:cViewPr>
      <p:guideLst>
        <p:guide orient="horz" pos="2192"/>
        <p:guide pos="2857"/>
      </p:guideLst>
    </p:cSldViewPr>
  </p:slideViewPr>
  <p:outlineViewPr>
    <p:cViewPr>
      <p:scale>
        <a:sx n="75" d="100"/>
        <a:sy n="75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208"/>
    </p:cViewPr>
  </p:sorterViewPr>
  <p:notesViewPr>
    <p:cSldViewPr snapToGrid="0">
      <p:cViewPr>
        <p:scale>
          <a:sx n="75" d="100"/>
          <a:sy n="75" d="100"/>
        </p:scale>
        <p:origin x="-1290" y="948"/>
      </p:cViewPr>
      <p:guideLst>
        <p:guide orient="horz" pos="3119"/>
        <p:guide pos="21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31" tIns="46316" rIns="92631" bIns="46316" numCol="1" anchor="t" anchorCtr="0" compatLnSpc="1">
            <a:prstTxWarp prst="textNoShape">
              <a:avLst/>
            </a:prstTxWarp>
          </a:bodyPr>
          <a:lstStyle>
            <a:lvl1pPr defTabSz="927100"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400" y="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31" tIns="46316" rIns="92631" bIns="46316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70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31" tIns="46316" rIns="92631" bIns="46316" numCol="1" anchor="b" anchorCtr="0" compatLnSpc="1">
            <a:prstTxWarp prst="textNoShape">
              <a:avLst/>
            </a:prstTxWarp>
          </a:bodyPr>
          <a:lstStyle>
            <a:lvl1pPr defTabSz="927100"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400" y="941070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31" tIns="46316" rIns="92631" bIns="46316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fld id="{6CDF2D79-9EAA-4791-8F25-B6FA7072C7EA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68450" y="244475"/>
            <a:ext cx="5167313" cy="38750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81256" name="Text Box 8"/>
          <p:cNvSpPr txBox="1">
            <a:spLocks noChangeArrowheads="1"/>
          </p:cNvSpPr>
          <p:nvPr/>
        </p:nvSpPr>
        <p:spPr bwMode="auto">
          <a:xfrm>
            <a:off x="0" y="9499600"/>
            <a:ext cx="67691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9055" tIns="39528" rIns="79055" bIns="39528">
            <a:spAutoFit/>
          </a:bodyPr>
          <a:lstStyle/>
          <a:p>
            <a:pPr marL="176213" defTabSz="889000">
              <a:spcBef>
                <a:spcPct val="50000"/>
              </a:spcBef>
              <a:tabLst>
                <a:tab pos="3411538" algn="ctr"/>
                <a:tab pos="6610350" algn="r"/>
              </a:tabLst>
              <a:defRPr/>
            </a:pPr>
            <a:r>
              <a:rPr lang="en-GB" sz="700">
                <a:solidFill>
                  <a:schemeClr val="tx2"/>
                </a:solidFill>
              </a:rPr>
              <a:t>	</a:t>
            </a:r>
            <a:r>
              <a:rPr lang="en-GB" sz="900">
                <a:cs typeface="Times New Roman" pitchFamily="18" charset="0"/>
              </a:rPr>
              <a:t>© </a:t>
            </a:r>
            <a:r>
              <a:rPr lang="en-GB" sz="700">
                <a:solidFill>
                  <a:schemeClr val="tx2"/>
                </a:solidFill>
              </a:rPr>
              <a:t> Copyright:  All rights reserved. Not to be reproduced by any means without prior consent. 	</a:t>
            </a:r>
            <a:r>
              <a:rPr lang="en-GB" sz="1300">
                <a:solidFill>
                  <a:schemeClr val="tx2"/>
                </a:solidFill>
              </a:rPr>
              <a:t>419-9-</a:t>
            </a:r>
            <a:fld id="{4D6E2BD7-7E6D-42BF-B725-9D23D179FBF5}" type="slidenum">
              <a:rPr lang="en-GB" sz="1300">
                <a:solidFill>
                  <a:schemeClr val="tx2"/>
                </a:solidFill>
              </a:rPr>
              <a:pPr marL="176213" defTabSz="889000">
                <a:spcBef>
                  <a:spcPct val="50000"/>
                </a:spcBef>
                <a:tabLst>
                  <a:tab pos="3411538" algn="ctr"/>
                  <a:tab pos="6610350" algn="r"/>
                </a:tabLst>
                <a:defRPr/>
              </a:pPr>
              <a:t>‹N°›</a:t>
            </a:fld>
            <a:r>
              <a:rPr lang="en-GB" sz="700">
                <a:solidFill>
                  <a:schemeClr val="tx2"/>
                </a:solidFill>
              </a:rPr>
              <a:t>		</a:t>
            </a:r>
          </a:p>
        </p:txBody>
      </p:sp>
      <p:sp>
        <p:nvSpPr>
          <p:cNvPr id="181257" name="Text Box 9"/>
          <p:cNvSpPr txBox="1">
            <a:spLocks noChangeArrowheads="1"/>
          </p:cNvSpPr>
          <p:nvPr/>
        </p:nvSpPr>
        <p:spPr bwMode="auto">
          <a:xfrm>
            <a:off x="295275" y="3986213"/>
            <a:ext cx="496888" cy="22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11225">
              <a:spcBef>
                <a:spcPct val="50000"/>
              </a:spcBef>
              <a:defRPr/>
            </a:pPr>
            <a:r>
              <a:rPr lang="en-GB" i="1"/>
              <a:t>Notes:</a:t>
            </a:r>
          </a:p>
        </p:txBody>
      </p:sp>
      <p:sp>
        <p:nvSpPr>
          <p:cNvPr id="181270" name="Rectangle 2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22250" y="4229100"/>
            <a:ext cx="6275388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3" rIns="91129" bIns="455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Jogger text: Accessing Databases With ADO.NET</a:t>
            </a:r>
          </a:p>
          <a:p>
            <a:pPr eaLnBrk="1" hangingPunct="1"/>
            <a:r>
              <a:rPr lang="en-US"/>
              <a:t>Direction: Both</a:t>
            </a:r>
          </a:p>
          <a:p>
            <a:pPr eaLnBrk="1" hangingPunct="1"/>
            <a:r>
              <a:rPr lang="en-US"/>
              <a:t>Chapter starts: Day 4 at 9:00am</a:t>
            </a:r>
          </a:p>
          <a:p>
            <a:pPr eaLnBrk="1" hangingPunct="1"/>
            <a:r>
              <a:rPr lang="en-US"/>
              <a:t>Instructor notes: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Jogger text: About Transactions</a:t>
            </a:r>
          </a:p>
          <a:p>
            <a:pPr eaLnBrk="1" hangingPunct="1"/>
            <a:r>
              <a:rPr lang="en-US"/>
              <a:t>Direction: Right</a:t>
            </a:r>
          </a:p>
          <a:p>
            <a:pPr eaLnBrk="1" hangingPunct="1"/>
            <a:r>
              <a:rPr lang="en-US"/>
              <a:t>Instructor notes: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Jogger text: About Relational Databases</a:t>
            </a:r>
          </a:p>
          <a:p>
            <a:pPr eaLnBrk="1" hangingPunct="1"/>
            <a:r>
              <a:rPr lang="en-US"/>
              <a:t>Direction: Left</a:t>
            </a:r>
          </a:p>
          <a:p>
            <a:pPr eaLnBrk="1" hangingPunct="1"/>
            <a:r>
              <a:rPr lang="en-US"/>
              <a:t>Instructor notes: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Jogger text: About SQL</a:t>
            </a:r>
          </a:p>
          <a:p>
            <a:pPr eaLnBrk="1" hangingPunct="1"/>
            <a:r>
              <a:rPr lang="en-US"/>
              <a:t>Direction: Right</a:t>
            </a:r>
          </a:p>
          <a:p>
            <a:pPr eaLnBrk="1" hangingPunct="1"/>
            <a:r>
              <a:rPr lang="en-US"/>
              <a:t>Instructor notes: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663" y="4230688"/>
            <a:ext cx="6278562" cy="528320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68450" y="95250"/>
            <a:ext cx="5246688" cy="3935413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838" y="4141788"/>
            <a:ext cx="6346825" cy="536575"/>
          </a:xfrm>
          <a:noFill/>
          <a:ln/>
        </p:spPr>
        <p:txBody>
          <a:bodyPr/>
          <a:lstStyle/>
          <a:p>
            <a:pPr eaLnBrk="1" hangingPunct="1"/>
            <a:r>
              <a:rPr lang="en-US"/>
              <a:t>Jogger text: Mapping Classes to Tables</a:t>
            </a:r>
          </a:p>
          <a:p>
            <a:pPr eaLnBrk="1" hangingPunct="1"/>
            <a:r>
              <a:rPr lang="en-US"/>
              <a:t>Direction: Right</a:t>
            </a:r>
          </a:p>
          <a:p>
            <a:pPr eaLnBrk="1" hangingPunct="1"/>
            <a:r>
              <a:rPr lang="en-US"/>
              <a:t>Instructor notes:</a:t>
            </a:r>
          </a:p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663" y="4230688"/>
            <a:ext cx="6278562" cy="5283200"/>
          </a:xfrm>
          <a:noFill/>
          <a:ln/>
        </p:spPr>
        <p:txBody>
          <a:bodyPr/>
          <a:lstStyle/>
          <a:p>
            <a:pPr eaLnBrk="1" hangingPunct="1"/>
            <a:r>
              <a:rPr lang="en-US"/>
              <a:t>Jogger text: Artist Entity Class</a:t>
            </a:r>
          </a:p>
          <a:p>
            <a:pPr eaLnBrk="1" hangingPunct="1"/>
            <a:r>
              <a:rPr lang="en-US"/>
              <a:t>Direction: Left</a:t>
            </a:r>
          </a:p>
          <a:p>
            <a:pPr eaLnBrk="1" hangingPunct="1"/>
            <a:r>
              <a:rPr lang="en-US"/>
              <a:t>Instructor notes:</a:t>
            </a:r>
          </a:p>
          <a:p>
            <a:pPr eaLnBrk="1" hangingPunct="1"/>
            <a:r>
              <a:rPr lang="en-US"/>
              <a:t>You might mention that AID is an identity in the database – cannot be set from code.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Jogger text: ADO.NET Introduction</a:t>
            </a:r>
          </a:p>
          <a:p>
            <a:pPr eaLnBrk="1" hangingPunct="1"/>
            <a:r>
              <a:rPr lang="en-US"/>
              <a:t>Direction: Right</a:t>
            </a:r>
          </a:p>
          <a:p>
            <a:pPr eaLnBrk="1" hangingPunct="1"/>
            <a:r>
              <a:rPr lang="en-US"/>
              <a:t>Instructor notes: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Jogger text: Additional Programmatic Classes</a:t>
            </a:r>
          </a:p>
          <a:p>
            <a:pPr eaLnBrk="1" hangingPunct="1"/>
            <a:r>
              <a:rPr lang="en-US"/>
              <a:t>Direction: Right</a:t>
            </a:r>
          </a:p>
          <a:p>
            <a:pPr eaLnBrk="1" hangingPunct="1"/>
            <a:r>
              <a:rPr lang="en-US"/>
              <a:t>Instructor notes: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Jogger text: About the Command Classes (continued)</a:t>
            </a:r>
          </a:p>
          <a:p>
            <a:pPr eaLnBrk="1" hangingPunct="1"/>
            <a:r>
              <a:rPr lang="en-US"/>
              <a:t>Direction: Left</a:t>
            </a:r>
          </a:p>
          <a:p>
            <a:pPr eaLnBrk="1" hangingPunct="1"/>
            <a:r>
              <a:rPr lang="en-US"/>
              <a:t>Instructor notes: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ChangeArrowheads="1"/>
          </p:cNvSpPr>
          <p:nvPr/>
        </p:nvSpPr>
        <p:spPr bwMode="white">
          <a:xfrm>
            <a:off x="0" y="3435350"/>
            <a:ext cx="9161463" cy="342265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pic>
        <p:nvPicPr>
          <p:cNvPr id="289795" name="Picture 3" descr="Title Page A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hidden">
          <a:xfrm>
            <a:off x="0" y="0"/>
            <a:ext cx="9144000" cy="3427413"/>
          </a:xfrm>
          <a:prstGeom prst="rect">
            <a:avLst/>
          </a:prstGeom>
          <a:noFill/>
        </p:spPr>
      </p:pic>
      <p:sp>
        <p:nvSpPr>
          <p:cNvPr id="289796" name="Line 4"/>
          <p:cNvSpPr>
            <a:spLocks noChangeShapeType="1"/>
          </p:cNvSpPr>
          <p:nvPr/>
        </p:nvSpPr>
        <p:spPr bwMode="white">
          <a:xfrm>
            <a:off x="0" y="3435350"/>
            <a:ext cx="9172575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graphicFrame>
        <p:nvGraphicFramePr>
          <p:cNvPr id="289797" name="Object 5"/>
          <p:cNvGraphicFramePr>
            <a:graphicFrameLocks noChangeAspect="1"/>
          </p:cNvGraphicFramePr>
          <p:nvPr/>
        </p:nvGraphicFramePr>
        <p:xfrm>
          <a:off x="7848600" y="5857875"/>
          <a:ext cx="120015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66" name="Bitmap Image" r:id="rId3" imgW="5439057" imgH="1733627" progId="PBrush">
                  <p:embed/>
                </p:oleObj>
              </mc:Choice>
              <mc:Fallback>
                <p:oleObj name="Bitmap Image" r:id="rId3" imgW="5439057" imgH="1733627" progId="PBrush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contrast="1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7830"/>
                      <a:stretch>
                        <a:fillRect/>
                      </a:stretch>
                    </p:blipFill>
                    <p:spPr bwMode="auto">
                      <a:xfrm>
                        <a:off x="7848600" y="5857875"/>
                        <a:ext cx="120015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798" name="Rectangle 6"/>
          <p:cNvSpPr>
            <a:spLocks noChangeArrowheads="1"/>
          </p:cNvSpPr>
          <p:nvPr/>
        </p:nvSpPr>
        <p:spPr bwMode="auto">
          <a:xfrm flipV="1">
            <a:off x="7169150" y="6499225"/>
            <a:ext cx="1831975" cy="61913"/>
          </a:xfrm>
          <a:prstGeom prst="rect">
            <a:avLst/>
          </a:prstGeom>
          <a:solidFill>
            <a:srgbClr val="B90117"/>
          </a:soli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/>
            <a:endParaRPr lang="fr-FR" sz="2400" b="1">
              <a:latin typeface="Times New Roman" pitchFamily="18" charset="0"/>
            </a:endParaRPr>
          </a:p>
        </p:txBody>
      </p:sp>
      <p:sp>
        <p:nvSpPr>
          <p:cNvPr id="289799" name="Text Box 7"/>
          <p:cNvSpPr txBox="1">
            <a:spLocks noChangeArrowheads="1"/>
          </p:cNvSpPr>
          <p:nvPr/>
        </p:nvSpPr>
        <p:spPr bwMode="auto">
          <a:xfrm>
            <a:off x="7077075" y="6553200"/>
            <a:ext cx="20669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>
                <a:solidFill>
                  <a:srgbClr val="000074"/>
                </a:solidFill>
                <a:latin typeface="AvantGarde Md BT" pitchFamily="34" charset="0"/>
              </a:rPr>
              <a:t>EDUCATION YOU CAN TRUST</a:t>
            </a:r>
          </a:p>
        </p:txBody>
      </p:sp>
      <p:sp>
        <p:nvSpPr>
          <p:cNvPr id="289800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309563" y="1363663"/>
            <a:ext cx="7548562" cy="1638300"/>
          </a:xfrm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anchor="t"/>
          <a:lstStyle>
            <a:lvl1pPr>
              <a:defRPr sz="3600"/>
            </a:lvl1pPr>
          </a:lstStyle>
          <a:p>
            <a:r>
              <a:rPr lang="fr-FR"/>
              <a:t>Cliquez pour modifier le style du titre</a:t>
            </a:r>
            <a:endParaRPr lang="en-US" dirty="0"/>
          </a:p>
        </p:txBody>
      </p:sp>
      <p:sp>
        <p:nvSpPr>
          <p:cNvPr id="289801" name="Rectangle 9"/>
          <p:cNvSpPr>
            <a:spLocks noGrp="1" noChangeArrowheads="1"/>
          </p:cNvSpPr>
          <p:nvPr>
            <p:ph type="subTitle" sz="quarter" idx="1"/>
          </p:nvPr>
        </p:nvSpPr>
        <p:spPr bwMode="black">
          <a:xfrm>
            <a:off x="322263" y="398463"/>
            <a:ext cx="4267200" cy="1200329"/>
          </a:xfrm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spcBef>
                <a:spcPct val="0"/>
              </a:spcBef>
              <a:buFont typeface="Arial" charset="0"/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289802" name="Line 10"/>
          <p:cNvSpPr>
            <a:spLocks noChangeShapeType="1"/>
          </p:cNvSpPr>
          <p:nvPr/>
        </p:nvSpPr>
        <p:spPr bwMode="black">
          <a:xfrm>
            <a:off x="0" y="3422650"/>
            <a:ext cx="9172575" cy="0"/>
          </a:xfrm>
          <a:prstGeom prst="line">
            <a:avLst/>
          </a:prstGeom>
          <a:noFill/>
          <a:ln w="76200">
            <a:solidFill>
              <a:srgbClr val="B90117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146925" y="5900738"/>
            <a:ext cx="715963" cy="542925"/>
            <a:chOff x="4502" y="3717"/>
            <a:chExt cx="451" cy="342"/>
          </a:xfrm>
        </p:grpSpPr>
        <p:sp>
          <p:nvSpPr>
            <p:cNvPr id="289804" name="Freeform 12"/>
            <p:cNvSpPr>
              <a:spLocks noChangeAspect="1"/>
            </p:cNvSpPr>
            <p:nvPr userDrawn="1"/>
          </p:nvSpPr>
          <p:spPr bwMode="black">
            <a:xfrm>
              <a:off x="4505" y="3725"/>
              <a:ext cx="445" cy="334"/>
            </a:xfrm>
            <a:custGeom>
              <a:avLst/>
              <a:gdLst/>
              <a:ahLst/>
              <a:cxnLst>
                <a:cxn ang="0">
                  <a:pos x="133" y="1294"/>
                </a:cxn>
                <a:cxn ang="0">
                  <a:pos x="274" y="1324"/>
                </a:cxn>
                <a:cxn ang="0">
                  <a:pos x="399" y="1324"/>
                </a:cxn>
                <a:cxn ang="0">
                  <a:pos x="641" y="1324"/>
                </a:cxn>
                <a:cxn ang="0">
                  <a:pos x="935" y="1324"/>
                </a:cxn>
                <a:cxn ang="0">
                  <a:pos x="1215" y="1324"/>
                </a:cxn>
                <a:cxn ang="0">
                  <a:pos x="1417" y="1324"/>
                </a:cxn>
                <a:cxn ang="0">
                  <a:pos x="1513" y="1322"/>
                </a:cxn>
                <a:cxn ang="0">
                  <a:pos x="1698" y="1248"/>
                </a:cxn>
                <a:cxn ang="0">
                  <a:pos x="1736" y="1171"/>
                </a:cxn>
                <a:cxn ang="0">
                  <a:pos x="1560" y="1171"/>
                </a:cxn>
                <a:cxn ang="0">
                  <a:pos x="1239" y="1168"/>
                </a:cxn>
                <a:cxn ang="0">
                  <a:pos x="1071" y="1118"/>
                </a:cxn>
                <a:cxn ang="0">
                  <a:pos x="984" y="1032"/>
                </a:cxn>
                <a:cxn ang="0">
                  <a:pos x="965" y="831"/>
                </a:cxn>
                <a:cxn ang="0">
                  <a:pos x="1120" y="654"/>
                </a:cxn>
                <a:cxn ang="0">
                  <a:pos x="1238" y="633"/>
                </a:cxn>
                <a:cxn ang="0">
                  <a:pos x="1420" y="574"/>
                </a:cxn>
                <a:cxn ang="0">
                  <a:pos x="1258" y="538"/>
                </a:cxn>
                <a:cxn ang="0">
                  <a:pos x="1014" y="603"/>
                </a:cxn>
                <a:cxn ang="0">
                  <a:pos x="1129" y="513"/>
                </a:cxn>
                <a:cxn ang="0">
                  <a:pos x="1340" y="475"/>
                </a:cxn>
                <a:cxn ang="0">
                  <a:pos x="1413" y="442"/>
                </a:cxn>
                <a:cxn ang="0">
                  <a:pos x="1181" y="406"/>
                </a:cxn>
                <a:cxn ang="0">
                  <a:pos x="1042" y="475"/>
                </a:cxn>
                <a:cxn ang="0">
                  <a:pos x="1174" y="371"/>
                </a:cxn>
                <a:cxn ang="0">
                  <a:pos x="1357" y="308"/>
                </a:cxn>
                <a:cxn ang="0">
                  <a:pos x="1180" y="274"/>
                </a:cxn>
                <a:cxn ang="0">
                  <a:pos x="1022" y="361"/>
                </a:cxn>
                <a:cxn ang="0">
                  <a:pos x="1163" y="215"/>
                </a:cxn>
                <a:cxn ang="0">
                  <a:pos x="1237" y="130"/>
                </a:cxn>
                <a:cxn ang="0">
                  <a:pos x="1054" y="204"/>
                </a:cxn>
                <a:cxn ang="0">
                  <a:pos x="986" y="237"/>
                </a:cxn>
                <a:cxn ang="0">
                  <a:pos x="1113" y="58"/>
                </a:cxn>
                <a:cxn ang="0">
                  <a:pos x="947" y="137"/>
                </a:cxn>
                <a:cxn ang="0">
                  <a:pos x="922" y="2"/>
                </a:cxn>
                <a:cxn ang="0">
                  <a:pos x="844" y="95"/>
                </a:cxn>
                <a:cxn ang="0">
                  <a:pos x="750" y="54"/>
                </a:cxn>
                <a:cxn ang="0">
                  <a:pos x="684" y="100"/>
                </a:cxn>
                <a:cxn ang="0">
                  <a:pos x="783" y="284"/>
                </a:cxn>
                <a:cxn ang="0">
                  <a:pos x="614" y="131"/>
                </a:cxn>
                <a:cxn ang="0">
                  <a:pos x="514" y="162"/>
                </a:cxn>
                <a:cxn ang="0">
                  <a:pos x="689" y="293"/>
                </a:cxn>
                <a:cxn ang="0">
                  <a:pos x="702" y="335"/>
                </a:cxn>
                <a:cxn ang="0">
                  <a:pos x="460" y="235"/>
                </a:cxn>
                <a:cxn ang="0">
                  <a:pos x="423" y="316"/>
                </a:cxn>
                <a:cxn ang="0">
                  <a:pos x="637" y="401"/>
                </a:cxn>
                <a:cxn ang="0">
                  <a:pos x="706" y="464"/>
                </a:cxn>
                <a:cxn ang="0">
                  <a:pos x="522" y="394"/>
                </a:cxn>
                <a:cxn ang="0">
                  <a:pos x="346" y="474"/>
                </a:cxn>
                <a:cxn ang="0">
                  <a:pos x="451" y="477"/>
                </a:cxn>
                <a:cxn ang="0">
                  <a:pos x="662" y="530"/>
                </a:cxn>
                <a:cxn ang="0">
                  <a:pos x="724" y="594"/>
                </a:cxn>
                <a:cxn ang="0">
                  <a:pos x="469" y="538"/>
                </a:cxn>
                <a:cxn ang="0">
                  <a:pos x="326" y="595"/>
                </a:cxn>
                <a:cxn ang="0">
                  <a:pos x="520" y="633"/>
                </a:cxn>
                <a:cxn ang="0">
                  <a:pos x="633" y="650"/>
                </a:cxn>
                <a:cxn ang="0">
                  <a:pos x="773" y="801"/>
                </a:cxn>
                <a:cxn ang="0">
                  <a:pos x="772" y="1013"/>
                </a:cxn>
                <a:cxn ang="0">
                  <a:pos x="684" y="1113"/>
                </a:cxn>
                <a:cxn ang="0">
                  <a:pos x="545" y="1164"/>
                </a:cxn>
                <a:cxn ang="0">
                  <a:pos x="221" y="1171"/>
                </a:cxn>
                <a:cxn ang="0">
                  <a:pos x="20" y="1171"/>
                </a:cxn>
              </a:cxnLst>
              <a:rect l="0" t="0" r="r" b="b"/>
              <a:pathLst>
                <a:path w="1766" h="1324">
                  <a:moveTo>
                    <a:pt x="0" y="1171"/>
                  </a:moveTo>
                  <a:lnTo>
                    <a:pt x="6" y="1180"/>
                  </a:lnTo>
                  <a:lnTo>
                    <a:pt x="13" y="1191"/>
                  </a:lnTo>
                  <a:lnTo>
                    <a:pt x="20" y="1200"/>
                  </a:lnTo>
                  <a:lnTo>
                    <a:pt x="27" y="1209"/>
                  </a:lnTo>
                  <a:lnTo>
                    <a:pt x="35" y="1218"/>
                  </a:lnTo>
                  <a:lnTo>
                    <a:pt x="42" y="1226"/>
                  </a:lnTo>
                  <a:lnTo>
                    <a:pt x="50" y="1234"/>
                  </a:lnTo>
                  <a:lnTo>
                    <a:pt x="58" y="1242"/>
                  </a:lnTo>
                  <a:lnTo>
                    <a:pt x="67" y="1251"/>
                  </a:lnTo>
                  <a:lnTo>
                    <a:pt x="75" y="1257"/>
                  </a:lnTo>
                  <a:lnTo>
                    <a:pt x="84" y="1264"/>
                  </a:lnTo>
                  <a:lnTo>
                    <a:pt x="94" y="1271"/>
                  </a:lnTo>
                  <a:lnTo>
                    <a:pt x="103" y="1277"/>
                  </a:lnTo>
                  <a:lnTo>
                    <a:pt x="113" y="1283"/>
                  </a:lnTo>
                  <a:lnTo>
                    <a:pt x="122" y="1289"/>
                  </a:lnTo>
                  <a:lnTo>
                    <a:pt x="133" y="1294"/>
                  </a:lnTo>
                  <a:lnTo>
                    <a:pt x="143" y="1299"/>
                  </a:lnTo>
                  <a:lnTo>
                    <a:pt x="153" y="1302"/>
                  </a:lnTo>
                  <a:lnTo>
                    <a:pt x="164" y="1307"/>
                  </a:lnTo>
                  <a:lnTo>
                    <a:pt x="175" y="1310"/>
                  </a:lnTo>
                  <a:lnTo>
                    <a:pt x="187" y="1314"/>
                  </a:lnTo>
                  <a:lnTo>
                    <a:pt x="197" y="1316"/>
                  </a:lnTo>
                  <a:lnTo>
                    <a:pt x="209" y="1319"/>
                  </a:lnTo>
                  <a:lnTo>
                    <a:pt x="220" y="1321"/>
                  </a:lnTo>
                  <a:lnTo>
                    <a:pt x="233" y="1322"/>
                  </a:lnTo>
                  <a:lnTo>
                    <a:pt x="244" y="1323"/>
                  </a:lnTo>
                  <a:lnTo>
                    <a:pt x="257" y="1324"/>
                  </a:lnTo>
                  <a:lnTo>
                    <a:pt x="269" y="1324"/>
                  </a:lnTo>
                  <a:lnTo>
                    <a:pt x="269" y="1324"/>
                  </a:lnTo>
                  <a:lnTo>
                    <a:pt x="269" y="1324"/>
                  </a:lnTo>
                  <a:lnTo>
                    <a:pt x="270" y="1324"/>
                  </a:lnTo>
                  <a:lnTo>
                    <a:pt x="272" y="1324"/>
                  </a:lnTo>
                  <a:lnTo>
                    <a:pt x="274" y="1324"/>
                  </a:lnTo>
                  <a:lnTo>
                    <a:pt x="277" y="1324"/>
                  </a:lnTo>
                  <a:lnTo>
                    <a:pt x="280" y="1324"/>
                  </a:lnTo>
                  <a:lnTo>
                    <a:pt x="285" y="1324"/>
                  </a:lnTo>
                  <a:lnTo>
                    <a:pt x="289" y="1324"/>
                  </a:lnTo>
                  <a:lnTo>
                    <a:pt x="295" y="1324"/>
                  </a:lnTo>
                  <a:lnTo>
                    <a:pt x="301" y="1324"/>
                  </a:lnTo>
                  <a:lnTo>
                    <a:pt x="308" y="1324"/>
                  </a:lnTo>
                  <a:lnTo>
                    <a:pt x="315" y="1324"/>
                  </a:lnTo>
                  <a:lnTo>
                    <a:pt x="322" y="1324"/>
                  </a:lnTo>
                  <a:lnTo>
                    <a:pt x="330" y="1324"/>
                  </a:lnTo>
                  <a:lnTo>
                    <a:pt x="338" y="1324"/>
                  </a:lnTo>
                  <a:lnTo>
                    <a:pt x="347" y="1324"/>
                  </a:lnTo>
                  <a:lnTo>
                    <a:pt x="357" y="1324"/>
                  </a:lnTo>
                  <a:lnTo>
                    <a:pt x="367" y="1324"/>
                  </a:lnTo>
                  <a:lnTo>
                    <a:pt x="377" y="1324"/>
                  </a:lnTo>
                  <a:lnTo>
                    <a:pt x="388" y="1324"/>
                  </a:lnTo>
                  <a:lnTo>
                    <a:pt x="399" y="1324"/>
                  </a:lnTo>
                  <a:lnTo>
                    <a:pt x="410" y="1324"/>
                  </a:lnTo>
                  <a:lnTo>
                    <a:pt x="423" y="1324"/>
                  </a:lnTo>
                  <a:lnTo>
                    <a:pt x="436" y="1324"/>
                  </a:lnTo>
                  <a:lnTo>
                    <a:pt x="448" y="1324"/>
                  </a:lnTo>
                  <a:lnTo>
                    <a:pt x="461" y="1324"/>
                  </a:lnTo>
                  <a:lnTo>
                    <a:pt x="475" y="1324"/>
                  </a:lnTo>
                  <a:lnTo>
                    <a:pt x="489" y="1324"/>
                  </a:lnTo>
                  <a:lnTo>
                    <a:pt x="502" y="1324"/>
                  </a:lnTo>
                  <a:lnTo>
                    <a:pt x="517" y="1324"/>
                  </a:lnTo>
                  <a:lnTo>
                    <a:pt x="531" y="1324"/>
                  </a:lnTo>
                  <a:lnTo>
                    <a:pt x="546" y="1324"/>
                  </a:lnTo>
                  <a:lnTo>
                    <a:pt x="561" y="1324"/>
                  </a:lnTo>
                  <a:lnTo>
                    <a:pt x="577" y="1324"/>
                  </a:lnTo>
                  <a:lnTo>
                    <a:pt x="592" y="1324"/>
                  </a:lnTo>
                  <a:lnTo>
                    <a:pt x="608" y="1324"/>
                  </a:lnTo>
                  <a:lnTo>
                    <a:pt x="624" y="1324"/>
                  </a:lnTo>
                  <a:lnTo>
                    <a:pt x="641" y="1324"/>
                  </a:lnTo>
                  <a:lnTo>
                    <a:pt x="658" y="1324"/>
                  </a:lnTo>
                  <a:lnTo>
                    <a:pt x="674" y="1324"/>
                  </a:lnTo>
                  <a:lnTo>
                    <a:pt x="691" y="1324"/>
                  </a:lnTo>
                  <a:lnTo>
                    <a:pt x="709" y="1324"/>
                  </a:lnTo>
                  <a:lnTo>
                    <a:pt x="725" y="1324"/>
                  </a:lnTo>
                  <a:lnTo>
                    <a:pt x="742" y="1324"/>
                  </a:lnTo>
                  <a:lnTo>
                    <a:pt x="759" y="1324"/>
                  </a:lnTo>
                  <a:lnTo>
                    <a:pt x="776" y="1324"/>
                  </a:lnTo>
                  <a:lnTo>
                    <a:pt x="795" y="1324"/>
                  </a:lnTo>
                  <a:lnTo>
                    <a:pt x="812" y="1324"/>
                  </a:lnTo>
                  <a:lnTo>
                    <a:pt x="829" y="1324"/>
                  </a:lnTo>
                  <a:lnTo>
                    <a:pt x="847" y="1324"/>
                  </a:lnTo>
                  <a:lnTo>
                    <a:pt x="865" y="1324"/>
                  </a:lnTo>
                  <a:lnTo>
                    <a:pt x="882" y="1324"/>
                  </a:lnTo>
                  <a:lnTo>
                    <a:pt x="900" y="1324"/>
                  </a:lnTo>
                  <a:lnTo>
                    <a:pt x="917" y="1324"/>
                  </a:lnTo>
                  <a:lnTo>
                    <a:pt x="935" y="1324"/>
                  </a:lnTo>
                  <a:lnTo>
                    <a:pt x="953" y="1324"/>
                  </a:lnTo>
                  <a:lnTo>
                    <a:pt x="970" y="1324"/>
                  </a:lnTo>
                  <a:lnTo>
                    <a:pt x="987" y="1324"/>
                  </a:lnTo>
                  <a:lnTo>
                    <a:pt x="1004" y="1324"/>
                  </a:lnTo>
                  <a:lnTo>
                    <a:pt x="1022" y="1324"/>
                  </a:lnTo>
                  <a:lnTo>
                    <a:pt x="1039" y="1324"/>
                  </a:lnTo>
                  <a:lnTo>
                    <a:pt x="1056" y="1324"/>
                  </a:lnTo>
                  <a:lnTo>
                    <a:pt x="1072" y="1324"/>
                  </a:lnTo>
                  <a:lnTo>
                    <a:pt x="1090" y="1324"/>
                  </a:lnTo>
                  <a:lnTo>
                    <a:pt x="1106" y="1324"/>
                  </a:lnTo>
                  <a:lnTo>
                    <a:pt x="1122" y="1324"/>
                  </a:lnTo>
                  <a:lnTo>
                    <a:pt x="1138" y="1324"/>
                  </a:lnTo>
                  <a:lnTo>
                    <a:pt x="1154" y="1324"/>
                  </a:lnTo>
                  <a:lnTo>
                    <a:pt x="1169" y="1324"/>
                  </a:lnTo>
                  <a:lnTo>
                    <a:pt x="1185" y="1324"/>
                  </a:lnTo>
                  <a:lnTo>
                    <a:pt x="1200" y="1324"/>
                  </a:lnTo>
                  <a:lnTo>
                    <a:pt x="1215" y="1324"/>
                  </a:lnTo>
                  <a:lnTo>
                    <a:pt x="1230" y="1324"/>
                  </a:lnTo>
                  <a:lnTo>
                    <a:pt x="1244" y="1324"/>
                  </a:lnTo>
                  <a:lnTo>
                    <a:pt x="1259" y="1324"/>
                  </a:lnTo>
                  <a:lnTo>
                    <a:pt x="1273" y="1324"/>
                  </a:lnTo>
                  <a:lnTo>
                    <a:pt x="1285" y="1324"/>
                  </a:lnTo>
                  <a:lnTo>
                    <a:pt x="1299" y="1324"/>
                  </a:lnTo>
                  <a:lnTo>
                    <a:pt x="1312" y="1324"/>
                  </a:lnTo>
                  <a:lnTo>
                    <a:pt x="1323" y="1324"/>
                  </a:lnTo>
                  <a:lnTo>
                    <a:pt x="1336" y="1324"/>
                  </a:lnTo>
                  <a:lnTo>
                    <a:pt x="1348" y="1324"/>
                  </a:lnTo>
                  <a:lnTo>
                    <a:pt x="1359" y="1324"/>
                  </a:lnTo>
                  <a:lnTo>
                    <a:pt x="1370" y="1324"/>
                  </a:lnTo>
                  <a:lnTo>
                    <a:pt x="1380" y="1324"/>
                  </a:lnTo>
                  <a:lnTo>
                    <a:pt x="1390" y="1324"/>
                  </a:lnTo>
                  <a:lnTo>
                    <a:pt x="1399" y="1324"/>
                  </a:lnTo>
                  <a:lnTo>
                    <a:pt x="1409" y="1324"/>
                  </a:lnTo>
                  <a:lnTo>
                    <a:pt x="1417" y="1324"/>
                  </a:lnTo>
                  <a:lnTo>
                    <a:pt x="1425" y="1324"/>
                  </a:lnTo>
                  <a:lnTo>
                    <a:pt x="1433" y="1324"/>
                  </a:lnTo>
                  <a:lnTo>
                    <a:pt x="1440" y="1324"/>
                  </a:lnTo>
                  <a:lnTo>
                    <a:pt x="1446" y="1324"/>
                  </a:lnTo>
                  <a:lnTo>
                    <a:pt x="1452" y="1324"/>
                  </a:lnTo>
                  <a:lnTo>
                    <a:pt x="1457" y="1324"/>
                  </a:lnTo>
                  <a:lnTo>
                    <a:pt x="1462" y="1324"/>
                  </a:lnTo>
                  <a:lnTo>
                    <a:pt x="1466" y="1324"/>
                  </a:lnTo>
                  <a:lnTo>
                    <a:pt x="1470" y="1324"/>
                  </a:lnTo>
                  <a:lnTo>
                    <a:pt x="1473" y="1324"/>
                  </a:lnTo>
                  <a:lnTo>
                    <a:pt x="1475" y="1324"/>
                  </a:lnTo>
                  <a:lnTo>
                    <a:pt x="1477" y="1324"/>
                  </a:lnTo>
                  <a:lnTo>
                    <a:pt x="1478" y="1324"/>
                  </a:lnTo>
                  <a:lnTo>
                    <a:pt x="1478" y="1324"/>
                  </a:lnTo>
                  <a:lnTo>
                    <a:pt x="1490" y="1324"/>
                  </a:lnTo>
                  <a:lnTo>
                    <a:pt x="1502" y="1323"/>
                  </a:lnTo>
                  <a:lnTo>
                    <a:pt x="1513" y="1322"/>
                  </a:lnTo>
                  <a:lnTo>
                    <a:pt x="1525" y="1321"/>
                  </a:lnTo>
                  <a:lnTo>
                    <a:pt x="1538" y="1319"/>
                  </a:lnTo>
                  <a:lnTo>
                    <a:pt x="1549" y="1317"/>
                  </a:lnTo>
                  <a:lnTo>
                    <a:pt x="1561" y="1314"/>
                  </a:lnTo>
                  <a:lnTo>
                    <a:pt x="1572" y="1312"/>
                  </a:lnTo>
                  <a:lnTo>
                    <a:pt x="1584" y="1308"/>
                  </a:lnTo>
                  <a:lnTo>
                    <a:pt x="1595" y="1305"/>
                  </a:lnTo>
                  <a:lnTo>
                    <a:pt x="1606" y="1300"/>
                  </a:lnTo>
                  <a:lnTo>
                    <a:pt x="1617" y="1295"/>
                  </a:lnTo>
                  <a:lnTo>
                    <a:pt x="1628" y="1291"/>
                  </a:lnTo>
                  <a:lnTo>
                    <a:pt x="1638" y="1286"/>
                  </a:lnTo>
                  <a:lnTo>
                    <a:pt x="1648" y="1280"/>
                  </a:lnTo>
                  <a:lnTo>
                    <a:pt x="1659" y="1275"/>
                  </a:lnTo>
                  <a:lnTo>
                    <a:pt x="1669" y="1269"/>
                  </a:lnTo>
                  <a:lnTo>
                    <a:pt x="1678" y="1262"/>
                  </a:lnTo>
                  <a:lnTo>
                    <a:pt x="1689" y="1255"/>
                  </a:lnTo>
                  <a:lnTo>
                    <a:pt x="1698" y="1248"/>
                  </a:lnTo>
                  <a:lnTo>
                    <a:pt x="1706" y="1241"/>
                  </a:lnTo>
                  <a:lnTo>
                    <a:pt x="1715" y="1233"/>
                  </a:lnTo>
                  <a:lnTo>
                    <a:pt x="1723" y="1225"/>
                  </a:lnTo>
                  <a:lnTo>
                    <a:pt x="1731" y="1217"/>
                  </a:lnTo>
                  <a:lnTo>
                    <a:pt x="1739" y="1208"/>
                  </a:lnTo>
                  <a:lnTo>
                    <a:pt x="1746" y="1199"/>
                  </a:lnTo>
                  <a:lnTo>
                    <a:pt x="1753" y="1190"/>
                  </a:lnTo>
                  <a:lnTo>
                    <a:pt x="1760" y="1180"/>
                  </a:lnTo>
                  <a:lnTo>
                    <a:pt x="1766" y="1171"/>
                  </a:lnTo>
                  <a:lnTo>
                    <a:pt x="1761" y="1171"/>
                  </a:lnTo>
                  <a:lnTo>
                    <a:pt x="1752" y="1171"/>
                  </a:lnTo>
                  <a:lnTo>
                    <a:pt x="1746" y="1171"/>
                  </a:lnTo>
                  <a:lnTo>
                    <a:pt x="1746" y="1171"/>
                  </a:lnTo>
                  <a:lnTo>
                    <a:pt x="1745" y="1171"/>
                  </a:lnTo>
                  <a:lnTo>
                    <a:pt x="1743" y="1171"/>
                  </a:lnTo>
                  <a:lnTo>
                    <a:pt x="1740" y="1171"/>
                  </a:lnTo>
                  <a:lnTo>
                    <a:pt x="1736" y="1171"/>
                  </a:lnTo>
                  <a:lnTo>
                    <a:pt x="1732" y="1171"/>
                  </a:lnTo>
                  <a:lnTo>
                    <a:pt x="1727" y="1171"/>
                  </a:lnTo>
                  <a:lnTo>
                    <a:pt x="1721" y="1171"/>
                  </a:lnTo>
                  <a:lnTo>
                    <a:pt x="1714" y="1171"/>
                  </a:lnTo>
                  <a:lnTo>
                    <a:pt x="1706" y="1171"/>
                  </a:lnTo>
                  <a:lnTo>
                    <a:pt x="1698" y="1171"/>
                  </a:lnTo>
                  <a:lnTo>
                    <a:pt x="1689" y="1171"/>
                  </a:lnTo>
                  <a:lnTo>
                    <a:pt x="1678" y="1171"/>
                  </a:lnTo>
                  <a:lnTo>
                    <a:pt x="1668" y="1171"/>
                  </a:lnTo>
                  <a:lnTo>
                    <a:pt x="1657" y="1171"/>
                  </a:lnTo>
                  <a:lnTo>
                    <a:pt x="1645" y="1171"/>
                  </a:lnTo>
                  <a:lnTo>
                    <a:pt x="1632" y="1171"/>
                  </a:lnTo>
                  <a:lnTo>
                    <a:pt x="1619" y="1171"/>
                  </a:lnTo>
                  <a:lnTo>
                    <a:pt x="1604" y="1171"/>
                  </a:lnTo>
                  <a:lnTo>
                    <a:pt x="1591" y="1171"/>
                  </a:lnTo>
                  <a:lnTo>
                    <a:pt x="1575" y="1171"/>
                  </a:lnTo>
                  <a:lnTo>
                    <a:pt x="1560" y="1171"/>
                  </a:lnTo>
                  <a:lnTo>
                    <a:pt x="1542" y="1171"/>
                  </a:lnTo>
                  <a:lnTo>
                    <a:pt x="1525" y="1171"/>
                  </a:lnTo>
                  <a:lnTo>
                    <a:pt x="1508" y="1171"/>
                  </a:lnTo>
                  <a:lnTo>
                    <a:pt x="1489" y="1171"/>
                  </a:lnTo>
                  <a:lnTo>
                    <a:pt x="1470" y="1171"/>
                  </a:lnTo>
                  <a:lnTo>
                    <a:pt x="1450" y="1171"/>
                  </a:lnTo>
                  <a:lnTo>
                    <a:pt x="1431" y="1171"/>
                  </a:lnTo>
                  <a:lnTo>
                    <a:pt x="1409" y="1171"/>
                  </a:lnTo>
                  <a:lnTo>
                    <a:pt x="1388" y="1171"/>
                  </a:lnTo>
                  <a:lnTo>
                    <a:pt x="1366" y="1171"/>
                  </a:lnTo>
                  <a:lnTo>
                    <a:pt x="1343" y="1171"/>
                  </a:lnTo>
                  <a:lnTo>
                    <a:pt x="1343" y="1171"/>
                  </a:lnTo>
                  <a:lnTo>
                    <a:pt x="1320" y="1170"/>
                  </a:lnTo>
                  <a:lnTo>
                    <a:pt x="1297" y="1170"/>
                  </a:lnTo>
                  <a:lnTo>
                    <a:pt x="1276" y="1169"/>
                  </a:lnTo>
                  <a:lnTo>
                    <a:pt x="1257" y="1169"/>
                  </a:lnTo>
                  <a:lnTo>
                    <a:pt x="1239" y="1168"/>
                  </a:lnTo>
                  <a:lnTo>
                    <a:pt x="1222" y="1165"/>
                  </a:lnTo>
                  <a:lnTo>
                    <a:pt x="1206" y="1164"/>
                  </a:lnTo>
                  <a:lnTo>
                    <a:pt x="1192" y="1162"/>
                  </a:lnTo>
                  <a:lnTo>
                    <a:pt x="1178" y="1160"/>
                  </a:lnTo>
                  <a:lnTo>
                    <a:pt x="1166" y="1157"/>
                  </a:lnTo>
                  <a:lnTo>
                    <a:pt x="1155" y="1155"/>
                  </a:lnTo>
                  <a:lnTo>
                    <a:pt x="1144" y="1153"/>
                  </a:lnTo>
                  <a:lnTo>
                    <a:pt x="1135" y="1149"/>
                  </a:lnTo>
                  <a:lnTo>
                    <a:pt x="1125" y="1147"/>
                  </a:lnTo>
                  <a:lnTo>
                    <a:pt x="1117" y="1143"/>
                  </a:lnTo>
                  <a:lnTo>
                    <a:pt x="1109" y="1140"/>
                  </a:lnTo>
                  <a:lnTo>
                    <a:pt x="1101" y="1137"/>
                  </a:lnTo>
                  <a:lnTo>
                    <a:pt x="1095" y="1133"/>
                  </a:lnTo>
                  <a:lnTo>
                    <a:pt x="1089" y="1130"/>
                  </a:lnTo>
                  <a:lnTo>
                    <a:pt x="1083" y="1126"/>
                  </a:lnTo>
                  <a:lnTo>
                    <a:pt x="1076" y="1122"/>
                  </a:lnTo>
                  <a:lnTo>
                    <a:pt x="1071" y="1118"/>
                  </a:lnTo>
                  <a:lnTo>
                    <a:pt x="1066" y="1115"/>
                  </a:lnTo>
                  <a:lnTo>
                    <a:pt x="1060" y="1110"/>
                  </a:lnTo>
                  <a:lnTo>
                    <a:pt x="1054" y="1107"/>
                  </a:lnTo>
                  <a:lnTo>
                    <a:pt x="1048" y="1102"/>
                  </a:lnTo>
                  <a:lnTo>
                    <a:pt x="1042" y="1097"/>
                  </a:lnTo>
                  <a:lnTo>
                    <a:pt x="1037" y="1094"/>
                  </a:lnTo>
                  <a:lnTo>
                    <a:pt x="1037" y="1094"/>
                  </a:lnTo>
                  <a:lnTo>
                    <a:pt x="1031" y="1089"/>
                  </a:lnTo>
                  <a:lnTo>
                    <a:pt x="1025" y="1085"/>
                  </a:lnTo>
                  <a:lnTo>
                    <a:pt x="1019" y="1080"/>
                  </a:lnTo>
                  <a:lnTo>
                    <a:pt x="1014" y="1074"/>
                  </a:lnTo>
                  <a:lnTo>
                    <a:pt x="1008" y="1069"/>
                  </a:lnTo>
                  <a:lnTo>
                    <a:pt x="1003" y="1062"/>
                  </a:lnTo>
                  <a:lnTo>
                    <a:pt x="998" y="1055"/>
                  </a:lnTo>
                  <a:lnTo>
                    <a:pt x="993" y="1048"/>
                  </a:lnTo>
                  <a:lnTo>
                    <a:pt x="988" y="1040"/>
                  </a:lnTo>
                  <a:lnTo>
                    <a:pt x="984" y="1032"/>
                  </a:lnTo>
                  <a:lnTo>
                    <a:pt x="979" y="1023"/>
                  </a:lnTo>
                  <a:lnTo>
                    <a:pt x="975" y="1013"/>
                  </a:lnTo>
                  <a:lnTo>
                    <a:pt x="971" y="1004"/>
                  </a:lnTo>
                  <a:lnTo>
                    <a:pt x="968" y="994"/>
                  </a:lnTo>
                  <a:lnTo>
                    <a:pt x="964" y="983"/>
                  </a:lnTo>
                  <a:lnTo>
                    <a:pt x="962" y="973"/>
                  </a:lnTo>
                  <a:lnTo>
                    <a:pt x="960" y="961"/>
                  </a:lnTo>
                  <a:lnTo>
                    <a:pt x="957" y="950"/>
                  </a:lnTo>
                  <a:lnTo>
                    <a:pt x="956" y="938"/>
                  </a:lnTo>
                  <a:lnTo>
                    <a:pt x="955" y="926"/>
                  </a:lnTo>
                  <a:lnTo>
                    <a:pt x="955" y="913"/>
                  </a:lnTo>
                  <a:lnTo>
                    <a:pt x="955" y="900"/>
                  </a:lnTo>
                  <a:lnTo>
                    <a:pt x="956" y="888"/>
                  </a:lnTo>
                  <a:lnTo>
                    <a:pt x="957" y="874"/>
                  </a:lnTo>
                  <a:lnTo>
                    <a:pt x="960" y="860"/>
                  </a:lnTo>
                  <a:lnTo>
                    <a:pt x="962" y="846"/>
                  </a:lnTo>
                  <a:lnTo>
                    <a:pt x="965" y="831"/>
                  </a:lnTo>
                  <a:lnTo>
                    <a:pt x="969" y="816"/>
                  </a:lnTo>
                  <a:lnTo>
                    <a:pt x="973" y="801"/>
                  </a:lnTo>
                  <a:lnTo>
                    <a:pt x="979" y="786"/>
                  </a:lnTo>
                  <a:lnTo>
                    <a:pt x="985" y="771"/>
                  </a:lnTo>
                  <a:lnTo>
                    <a:pt x="993" y="756"/>
                  </a:lnTo>
                  <a:lnTo>
                    <a:pt x="1001" y="744"/>
                  </a:lnTo>
                  <a:lnTo>
                    <a:pt x="1009" y="731"/>
                  </a:lnTo>
                  <a:lnTo>
                    <a:pt x="1019" y="720"/>
                  </a:lnTo>
                  <a:lnTo>
                    <a:pt x="1029" y="709"/>
                  </a:lnTo>
                  <a:lnTo>
                    <a:pt x="1039" y="700"/>
                  </a:lnTo>
                  <a:lnTo>
                    <a:pt x="1051" y="691"/>
                  </a:lnTo>
                  <a:lnTo>
                    <a:pt x="1062" y="684"/>
                  </a:lnTo>
                  <a:lnTo>
                    <a:pt x="1074" y="676"/>
                  </a:lnTo>
                  <a:lnTo>
                    <a:pt x="1085" y="670"/>
                  </a:lnTo>
                  <a:lnTo>
                    <a:pt x="1097" y="664"/>
                  </a:lnTo>
                  <a:lnTo>
                    <a:pt x="1108" y="659"/>
                  </a:lnTo>
                  <a:lnTo>
                    <a:pt x="1120" y="654"/>
                  </a:lnTo>
                  <a:lnTo>
                    <a:pt x="1131" y="650"/>
                  </a:lnTo>
                  <a:lnTo>
                    <a:pt x="1143" y="647"/>
                  </a:lnTo>
                  <a:lnTo>
                    <a:pt x="1153" y="644"/>
                  </a:lnTo>
                  <a:lnTo>
                    <a:pt x="1163" y="641"/>
                  </a:lnTo>
                  <a:lnTo>
                    <a:pt x="1174" y="639"/>
                  </a:lnTo>
                  <a:lnTo>
                    <a:pt x="1183" y="638"/>
                  </a:lnTo>
                  <a:lnTo>
                    <a:pt x="1191" y="637"/>
                  </a:lnTo>
                  <a:lnTo>
                    <a:pt x="1199" y="636"/>
                  </a:lnTo>
                  <a:lnTo>
                    <a:pt x="1207" y="634"/>
                  </a:lnTo>
                  <a:lnTo>
                    <a:pt x="1213" y="634"/>
                  </a:lnTo>
                  <a:lnTo>
                    <a:pt x="1219" y="633"/>
                  </a:lnTo>
                  <a:lnTo>
                    <a:pt x="1222" y="633"/>
                  </a:lnTo>
                  <a:lnTo>
                    <a:pt x="1226" y="633"/>
                  </a:lnTo>
                  <a:lnTo>
                    <a:pt x="1228" y="633"/>
                  </a:lnTo>
                  <a:lnTo>
                    <a:pt x="1228" y="633"/>
                  </a:lnTo>
                  <a:lnTo>
                    <a:pt x="1231" y="633"/>
                  </a:lnTo>
                  <a:lnTo>
                    <a:pt x="1238" y="633"/>
                  </a:lnTo>
                  <a:lnTo>
                    <a:pt x="1249" y="633"/>
                  </a:lnTo>
                  <a:lnTo>
                    <a:pt x="1262" y="633"/>
                  </a:lnTo>
                  <a:lnTo>
                    <a:pt x="1279" y="633"/>
                  </a:lnTo>
                  <a:lnTo>
                    <a:pt x="1296" y="633"/>
                  </a:lnTo>
                  <a:lnTo>
                    <a:pt x="1315" y="633"/>
                  </a:lnTo>
                  <a:lnTo>
                    <a:pt x="1334" y="633"/>
                  </a:lnTo>
                  <a:lnTo>
                    <a:pt x="1352" y="633"/>
                  </a:lnTo>
                  <a:lnTo>
                    <a:pt x="1371" y="633"/>
                  </a:lnTo>
                  <a:lnTo>
                    <a:pt x="1387" y="633"/>
                  </a:lnTo>
                  <a:lnTo>
                    <a:pt x="1401" y="633"/>
                  </a:lnTo>
                  <a:lnTo>
                    <a:pt x="1411" y="633"/>
                  </a:lnTo>
                  <a:lnTo>
                    <a:pt x="1418" y="633"/>
                  </a:lnTo>
                  <a:lnTo>
                    <a:pt x="1420" y="633"/>
                  </a:lnTo>
                  <a:lnTo>
                    <a:pt x="1420" y="627"/>
                  </a:lnTo>
                  <a:lnTo>
                    <a:pt x="1420" y="614"/>
                  </a:lnTo>
                  <a:lnTo>
                    <a:pt x="1420" y="595"/>
                  </a:lnTo>
                  <a:lnTo>
                    <a:pt x="1420" y="574"/>
                  </a:lnTo>
                  <a:lnTo>
                    <a:pt x="1420" y="556"/>
                  </a:lnTo>
                  <a:lnTo>
                    <a:pt x="1420" y="542"/>
                  </a:lnTo>
                  <a:lnTo>
                    <a:pt x="1420" y="538"/>
                  </a:lnTo>
                  <a:lnTo>
                    <a:pt x="1420" y="538"/>
                  </a:lnTo>
                  <a:lnTo>
                    <a:pt x="1418" y="538"/>
                  </a:lnTo>
                  <a:lnTo>
                    <a:pt x="1416" y="538"/>
                  </a:lnTo>
                  <a:lnTo>
                    <a:pt x="1411" y="538"/>
                  </a:lnTo>
                  <a:lnTo>
                    <a:pt x="1405" y="538"/>
                  </a:lnTo>
                  <a:lnTo>
                    <a:pt x="1397" y="538"/>
                  </a:lnTo>
                  <a:lnTo>
                    <a:pt x="1388" y="538"/>
                  </a:lnTo>
                  <a:lnTo>
                    <a:pt x="1376" y="538"/>
                  </a:lnTo>
                  <a:lnTo>
                    <a:pt x="1363" y="538"/>
                  </a:lnTo>
                  <a:lnTo>
                    <a:pt x="1347" y="538"/>
                  </a:lnTo>
                  <a:lnTo>
                    <a:pt x="1328" y="538"/>
                  </a:lnTo>
                  <a:lnTo>
                    <a:pt x="1307" y="538"/>
                  </a:lnTo>
                  <a:lnTo>
                    <a:pt x="1284" y="538"/>
                  </a:lnTo>
                  <a:lnTo>
                    <a:pt x="1258" y="538"/>
                  </a:lnTo>
                  <a:lnTo>
                    <a:pt x="1228" y="538"/>
                  </a:lnTo>
                  <a:lnTo>
                    <a:pt x="1209" y="538"/>
                  </a:lnTo>
                  <a:lnTo>
                    <a:pt x="1191" y="539"/>
                  </a:lnTo>
                  <a:lnTo>
                    <a:pt x="1174" y="541"/>
                  </a:lnTo>
                  <a:lnTo>
                    <a:pt x="1157" y="545"/>
                  </a:lnTo>
                  <a:lnTo>
                    <a:pt x="1140" y="548"/>
                  </a:lnTo>
                  <a:lnTo>
                    <a:pt x="1124" y="553"/>
                  </a:lnTo>
                  <a:lnTo>
                    <a:pt x="1109" y="557"/>
                  </a:lnTo>
                  <a:lnTo>
                    <a:pt x="1094" y="562"/>
                  </a:lnTo>
                  <a:lnTo>
                    <a:pt x="1082" y="568"/>
                  </a:lnTo>
                  <a:lnTo>
                    <a:pt x="1069" y="572"/>
                  </a:lnTo>
                  <a:lnTo>
                    <a:pt x="1057" y="578"/>
                  </a:lnTo>
                  <a:lnTo>
                    <a:pt x="1046" y="584"/>
                  </a:lnTo>
                  <a:lnTo>
                    <a:pt x="1037" y="589"/>
                  </a:lnTo>
                  <a:lnTo>
                    <a:pt x="1028" y="594"/>
                  </a:lnTo>
                  <a:lnTo>
                    <a:pt x="1021" y="599"/>
                  </a:lnTo>
                  <a:lnTo>
                    <a:pt x="1014" y="603"/>
                  </a:lnTo>
                  <a:lnTo>
                    <a:pt x="1008" y="607"/>
                  </a:lnTo>
                  <a:lnTo>
                    <a:pt x="1003" y="609"/>
                  </a:lnTo>
                  <a:lnTo>
                    <a:pt x="1001" y="611"/>
                  </a:lnTo>
                  <a:lnTo>
                    <a:pt x="999" y="614"/>
                  </a:lnTo>
                  <a:lnTo>
                    <a:pt x="998" y="614"/>
                  </a:lnTo>
                  <a:lnTo>
                    <a:pt x="1007" y="602"/>
                  </a:lnTo>
                  <a:lnTo>
                    <a:pt x="1015" y="591"/>
                  </a:lnTo>
                  <a:lnTo>
                    <a:pt x="1025" y="580"/>
                  </a:lnTo>
                  <a:lnTo>
                    <a:pt x="1034" y="571"/>
                  </a:lnTo>
                  <a:lnTo>
                    <a:pt x="1045" y="562"/>
                  </a:lnTo>
                  <a:lnTo>
                    <a:pt x="1056" y="553"/>
                  </a:lnTo>
                  <a:lnTo>
                    <a:pt x="1068" y="546"/>
                  </a:lnTo>
                  <a:lnTo>
                    <a:pt x="1079" y="538"/>
                  </a:lnTo>
                  <a:lnTo>
                    <a:pt x="1091" y="531"/>
                  </a:lnTo>
                  <a:lnTo>
                    <a:pt x="1104" y="525"/>
                  </a:lnTo>
                  <a:lnTo>
                    <a:pt x="1116" y="518"/>
                  </a:lnTo>
                  <a:lnTo>
                    <a:pt x="1129" y="513"/>
                  </a:lnTo>
                  <a:lnTo>
                    <a:pt x="1142" y="508"/>
                  </a:lnTo>
                  <a:lnTo>
                    <a:pt x="1154" y="503"/>
                  </a:lnTo>
                  <a:lnTo>
                    <a:pt x="1168" y="500"/>
                  </a:lnTo>
                  <a:lnTo>
                    <a:pt x="1181" y="496"/>
                  </a:lnTo>
                  <a:lnTo>
                    <a:pt x="1193" y="493"/>
                  </a:lnTo>
                  <a:lnTo>
                    <a:pt x="1207" y="489"/>
                  </a:lnTo>
                  <a:lnTo>
                    <a:pt x="1220" y="487"/>
                  </a:lnTo>
                  <a:lnTo>
                    <a:pt x="1234" y="485"/>
                  </a:lnTo>
                  <a:lnTo>
                    <a:pt x="1246" y="482"/>
                  </a:lnTo>
                  <a:lnTo>
                    <a:pt x="1259" y="481"/>
                  </a:lnTo>
                  <a:lnTo>
                    <a:pt x="1272" y="480"/>
                  </a:lnTo>
                  <a:lnTo>
                    <a:pt x="1283" y="479"/>
                  </a:lnTo>
                  <a:lnTo>
                    <a:pt x="1296" y="478"/>
                  </a:lnTo>
                  <a:lnTo>
                    <a:pt x="1307" y="477"/>
                  </a:lnTo>
                  <a:lnTo>
                    <a:pt x="1319" y="477"/>
                  </a:lnTo>
                  <a:lnTo>
                    <a:pt x="1329" y="477"/>
                  </a:lnTo>
                  <a:lnTo>
                    <a:pt x="1340" y="475"/>
                  </a:lnTo>
                  <a:lnTo>
                    <a:pt x="1350" y="475"/>
                  </a:lnTo>
                  <a:lnTo>
                    <a:pt x="1359" y="475"/>
                  </a:lnTo>
                  <a:lnTo>
                    <a:pt x="1368" y="477"/>
                  </a:lnTo>
                  <a:lnTo>
                    <a:pt x="1376" y="477"/>
                  </a:lnTo>
                  <a:lnTo>
                    <a:pt x="1385" y="477"/>
                  </a:lnTo>
                  <a:lnTo>
                    <a:pt x="1391" y="477"/>
                  </a:lnTo>
                  <a:lnTo>
                    <a:pt x="1398" y="478"/>
                  </a:lnTo>
                  <a:lnTo>
                    <a:pt x="1404" y="478"/>
                  </a:lnTo>
                  <a:lnTo>
                    <a:pt x="1409" y="478"/>
                  </a:lnTo>
                  <a:lnTo>
                    <a:pt x="1413" y="479"/>
                  </a:lnTo>
                  <a:lnTo>
                    <a:pt x="1416" y="479"/>
                  </a:lnTo>
                  <a:lnTo>
                    <a:pt x="1418" y="479"/>
                  </a:lnTo>
                  <a:lnTo>
                    <a:pt x="1420" y="479"/>
                  </a:lnTo>
                  <a:lnTo>
                    <a:pt x="1420" y="480"/>
                  </a:lnTo>
                  <a:lnTo>
                    <a:pt x="1419" y="474"/>
                  </a:lnTo>
                  <a:lnTo>
                    <a:pt x="1417" y="460"/>
                  </a:lnTo>
                  <a:lnTo>
                    <a:pt x="1413" y="442"/>
                  </a:lnTo>
                  <a:lnTo>
                    <a:pt x="1409" y="421"/>
                  </a:lnTo>
                  <a:lnTo>
                    <a:pt x="1405" y="403"/>
                  </a:lnTo>
                  <a:lnTo>
                    <a:pt x="1402" y="389"/>
                  </a:lnTo>
                  <a:lnTo>
                    <a:pt x="1401" y="383"/>
                  </a:lnTo>
                  <a:lnTo>
                    <a:pt x="1381" y="382"/>
                  </a:lnTo>
                  <a:lnTo>
                    <a:pt x="1361" y="381"/>
                  </a:lnTo>
                  <a:lnTo>
                    <a:pt x="1343" y="381"/>
                  </a:lnTo>
                  <a:lnTo>
                    <a:pt x="1323" y="382"/>
                  </a:lnTo>
                  <a:lnTo>
                    <a:pt x="1306" y="383"/>
                  </a:lnTo>
                  <a:lnTo>
                    <a:pt x="1289" y="384"/>
                  </a:lnTo>
                  <a:lnTo>
                    <a:pt x="1272" y="387"/>
                  </a:lnTo>
                  <a:lnTo>
                    <a:pt x="1256" y="389"/>
                  </a:lnTo>
                  <a:lnTo>
                    <a:pt x="1239" y="391"/>
                  </a:lnTo>
                  <a:lnTo>
                    <a:pt x="1224" y="395"/>
                  </a:lnTo>
                  <a:lnTo>
                    <a:pt x="1209" y="398"/>
                  </a:lnTo>
                  <a:lnTo>
                    <a:pt x="1195" y="403"/>
                  </a:lnTo>
                  <a:lnTo>
                    <a:pt x="1181" y="406"/>
                  </a:lnTo>
                  <a:lnTo>
                    <a:pt x="1168" y="411"/>
                  </a:lnTo>
                  <a:lnTo>
                    <a:pt x="1155" y="416"/>
                  </a:lnTo>
                  <a:lnTo>
                    <a:pt x="1144" y="420"/>
                  </a:lnTo>
                  <a:lnTo>
                    <a:pt x="1132" y="425"/>
                  </a:lnTo>
                  <a:lnTo>
                    <a:pt x="1122" y="429"/>
                  </a:lnTo>
                  <a:lnTo>
                    <a:pt x="1112" y="434"/>
                  </a:lnTo>
                  <a:lnTo>
                    <a:pt x="1102" y="439"/>
                  </a:lnTo>
                  <a:lnTo>
                    <a:pt x="1093" y="443"/>
                  </a:lnTo>
                  <a:lnTo>
                    <a:pt x="1085" y="448"/>
                  </a:lnTo>
                  <a:lnTo>
                    <a:pt x="1077" y="451"/>
                  </a:lnTo>
                  <a:lnTo>
                    <a:pt x="1070" y="456"/>
                  </a:lnTo>
                  <a:lnTo>
                    <a:pt x="1064" y="459"/>
                  </a:lnTo>
                  <a:lnTo>
                    <a:pt x="1059" y="464"/>
                  </a:lnTo>
                  <a:lnTo>
                    <a:pt x="1053" y="467"/>
                  </a:lnTo>
                  <a:lnTo>
                    <a:pt x="1049" y="470"/>
                  </a:lnTo>
                  <a:lnTo>
                    <a:pt x="1045" y="473"/>
                  </a:lnTo>
                  <a:lnTo>
                    <a:pt x="1042" y="475"/>
                  </a:lnTo>
                  <a:lnTo>
                    <a:pt x="1040" y="477"/>
                  </a:lnTo>
                  <a:lnTo>
                    <a:pt x="1038" y="479"/>
                  </a:lnTo>
                  <a:lnTo>
                    <a:pt x="1037" y="479"/>
                  </a:lnTo>
                  <a:lnTo>
                    <a:pt x="1037" y="480"/>
                  </a:lnTo>
                  <a:lnTo>
                    <a:pt x="1042" y="470"/>
                  </a:lnTo>
                  <a:lnTo>
                    <a:pt x="1049" y="459"/>
                  </a:lnTo>
                  <a:lnTo>
                    <a:pt x="1057" y="449"/>
                  </a:lnTo>
                  <a:lnTo>
                    <a:pt x="1066" y="440"/>
                  </a:lnTo>
                  <a:lnTo>
                    <a:pt x="1076" y="431"/>
                  </a:lnTo>
                  <a:lnTo>
                    <a:pt x="1086" y="422"/>
                  </a:lnTo>
                  <a:lnTo>
                    <a:pt x="1097" y="414"/>
                  </a:lnTo>
                  <a:lnTo>
                    <a:pt x="1109" y="406"/>
                  </a:lnTo>
                  <a:lnTo>
                    <a:pt x="1121" y="398"/>
                  </a:lnTo>
                  <a:lnTo>
                    <a:pt x="1133" y="390"/>
                  </a:lnTo>
                  <a:lnTo>
                    <a:pt x="1147" y="383"/>
                  </a:lnTo>
                  <a:lnTo>
                    <a:pt x="1160" y="376"/>
                  </a:lnTo>
                  <a:lnTo>
                    <a:pt x="1174" y="371"/>
                  </a:lnTo>
                  <a:lnTo>
                    <a:pt x="1188" y="364"/>
                  </a:lnTo>
                  <a:lnTo>
                    <a:pt x="1201" y="358"/>
                  </a:lnTo>
                  <a:lnTo>
                    <a:pt x="1214" y="352"/>
                  </a:lnTo>
                  <a:lnTo>
                    <a:pt x="1228" y="348"/>
                  </a:lnTo>
                  <a:lnTo>
                    <a:pt x="1242" y="342"/>
                  </a:lnTo>
                  <a:lnTo>
                    <a:pt x="1254" y="337"/>
                  </a:lnTo>
                  <a:lnTo>
                    <a:pt x="1267" y="334"/>
                  </a:lnTo>
                  <a:lnTo>
                    <a:pt x="1280" y="329"/>
                  </a:lnTo>
                  <a:lnTo>
                    <a:pt x="1291" y="326"/>
                  </a:lnTo>
                  <a:lnTo>
                    <a:pt x="1302" y="322"/>
                  </a:lnTo>
                  <a:lnTo>
                    <a:pt x="1313" y="320"/>
                  </a:lnTo>
                  <a:lnTo>
                    <a:pt x="1322" y="316"/>
                  </a:lnTo>
                  <a:lnTo>
                    <a:pt x="1332" y="314"/>
                  </a:lnTo>
                  <a:lnTo>
                    <a:pt x="1340" y="312"/>
                  </a:lnTo>
                  <a:lnTo>
                    <a:pt x="1347" y="311"/>
                  </a:lnTo>
                  <a:lnTo>
                    <a:pt x="1352" y="310"/>
                  </a:lnTo>
                  <a:lnTo>
                    <a:pt x="1357" y="308"/>
                  </a:lnTo>
                  <a:lnTo>
                    <a:pt x="1360" y="307"/>
                  </a:lnTo>
                  <a:lnTo>
                    <a:pt x="1363" y="307"/>
                  </a:lnTo>
                  <a:lnTo>
                    <a:pt x="1363" y="307"/>
                  </a:lnTo>
                  <a:lnTo>
                    <a:pt x="1360" y="302"/>
                  </a:lnTo>
                  <a:lnTo>
                    <a:pt x="1353" y="287"/>
                  </a:lnTo>
                  <a:lnTo>
                    <a:pt x="1343" y="268"/>
                  </a:lnTo>
                  <a:lnTo>
                    <a:pt x="1334" y="250"/>
                  </a:lnTo>
                  <a:lnTo>
                    <a:pt x="1327" y="236"/>
                  </a:lnTo>
                  <a:lnTo>
                    <a:pt x="1325" y="230"/>
                  </a:lnTo>
                  <a:lnTo>
                    <a:pt x="1304" y="235"/>
                  </a:lnTo>
                  <a:lnTo>
                    <a:pt x="1284" y="239"/>
                  </a:lnTo>
                  <a:lnTo>
                    <a:pt x="1266" y="244"/>
                  </a:lnTo>
                  <a:lnTo>
                    <a:pt x="1247" y="250"/>
                  </a:lnTo>
                  <a:lnTo>
                    <a:pt x="1229" y="255"/>
                  </a:lnTo>
                  <a:lnTo>
                    <a:pt x="1212" y="261"/>
                  </a:lnTo>
                  <a:lnTo>
                    <a:pt x="1196" y="267"/>
                  </a:lnTo>
                  <a:lnTo>
                    <a:pt x="1180" y="274"/>
                  </a:lnTo>
                  <a:lnTo>
                    <a:pt x="1165" y="280"/>
                  </a:lnTo>
                  <a:lnTo>
                    <a:pt x="1150" y="287"/>
                  </a:lnTo>
                  <a:lnTo>
                    <a:pt x="1136" y="292"/>
                  </a:lnTo>
                  <a:lnTo>
                    <a:pt x="1123" y="299"/>
                  </a:lnTo>
                  <a:lnTo>
                    <a:pt x="1110" y="305"/>
                  </a:lnTo>
                  <a:lnTo>
                    <a:pt x="1099" y="312"/>
                  </a:lnTo>
                  <a:lnTo>
                    <a:pt x="1087" y="318"/>
                  </a:lnTo>
                  <a:lnTo>
                    <a:pt x="1078" y="323"/>
                  </a:lnTo>
                  <a:lnTo>
                    <a:pt x="1068" y="329"/>
                  </a:lnTo>
                  <a:lnTo>
                    <a:pt x="1060" y="335"/>
                  </a:lnTo>
                  <a:lnTo>
                    <a:pt x="1052" y="340"/>
                  </a:lnTo>
                  <a:lnTo>
                    <a:pt x="1045" y="344"/>
                  </a:lnTo>
                  <a:lnTo>
                    <a:pt x="1038" y="349"/>
                  </a:lnTo>
                  <a:lnTo>
                    <a:pt x="1033" y="352"/>
                  </a:lnTo>
                  <a:lnTo>
                    <a:pt x="1029" y="356"/>
                  </a:lnTo>
                  <a:lnTo>
                    <a:pt x="1024" y="359"/>
                  </a:lnTo>
                  <a:lnTo>
                    <a:pt x="1022" y="361"/>
                  </a:lnTo>
                  <a:lnTo>
                    <a:pt x="1019" y="363"/>
                  </a:lnTo>
                  <a:lnTo>
                    <a:pt x="1018" y="364"/>
                  </a:lnTo>
                  <a:lnTo>
                    <a:pt x="1017" y="365"/>
                  </a:lnTo>
                  <a:lnTo>
                    <a:pt x="1024" y="352"/>
                  </a:lnTo>
                  <a:lnTo>
                    <a:pt x="1032" y="340"/>
                  </a:lnTo>
                  <a:lnTo>
                    <a:pt x="1040" y="328"/>
                  </a:lnTo>
                  <a:lnTo>
                    <a:pt x="1049" y="316"/>
                  </a:lnTo>
                  <a:lnTo>
                    <a:pt x="1059" y="305"/>
                  </a:lnTo>
                  <a:lnTo>
                    <a:pt x="1070" y="293"/>
                  </a:lnTo>
                  <a:lnTo>
                    <a:pt x="1080" y="283"/>
                  </a:lnTo>
                  <a:lnTo>
                    <a:pt x="1092" y="272"/>
                  </a:lnTo>
                  <a:lnTo>
                    <a:pt x="1104" y="261"/>
                  </a:lnTo>
                  <a:lnTo>
                    <a:pt x="1115" y="252"/>
                  </a:lnTo>
                  <a:lnTo>
                    <a:pt x="1128" y="242"/>
                  </a:lnTo>
                  <a:lnTo>
                    <a:pt x="1139" y="232"/>
                  </a:lnTo>
                  <a:lnTo>
                    <a:pt x="1152" y="224"/>
                  </a:lnTo>
                  <a:lnTo>
                    <a:pt x="1163" y="215"/>
                  </a:lnTo>
                  <a:lnTo>
                    <a:pt x="1175" y="207"/>
                  </a:lnTo>
                  <a:lnTo>
                    <a:pt x="1186" y="200"/>
                  </a:lnTo>
                  <a:lnTo>
                    <a:pt x="1198" y="193"/>
                  </a:lnTo>
                  <a:lnTo>
                    <a:pt x="1208" y="186"/>
                  </a:lnTo>
                  <a:lnTo>
                    <a:pt x="1219" y="181"/>
                  </a:lnTo>
                  <a:lnTo>
                    <a:pt x="1228" y="175"/>
                  </a:lnTo>
                  <a:lnTo>
                    <a:pt x="1236" y="170"/>
                  </a:lnTo>
                  <a:lnTo>
                    <a:pt x="1244" y="166"/>
                  </a:lnTo>
                  <a:lnTo>
                    <a:pt x="1251" y="162"/>
                  </a:lnTo>
                  <a:lnTo>
                    <a:pt x="1256" y="159"/>
                  </a:lnTo>
                  <a:lnTo>
                    <a:pt x="1260" y="156"/>
                  </a:lnTo>
                  <a:lnTo>
                    <a:pt x="1264" y="154"/>
                  </a:lnTo>
                  <a:lnTo>
                    <a:pt x="1266" y="153"/>
                  </a:lnTo>
                  <a:lnTo>
                    <a:pt x="1267" y="153"/>
                  </a:lnTo>
                  <a:lnTo>
                    <a:pt x="1262" y="149"/>
                  </a:lnTo>
                  <a:lnTo>
                    <a:pt x="1252" y="141"/>
                  </a:lnTo>
                  <a:lnTo>
                    <a:pt x="1237" y="130"/>
                  </a:lnTo>
                  <a:lnTo>
                    <a:pt x="1220" y="118"/>
                  </a:lnTo>
                  <a:lnTo>
                    <a:pt x="1205" y="107"/>
                  </a:lnTo>
                  <a:lnTo>
                    <a:pt x="1195" y="99"/>
                  </a:lnTo>
                  <a:lnTo>
                    <a:pt x="1190" y="95"/>
                  </a:lnTo>
                  <a:lnTo>
                    <a:pt x="1185" y="99"/>
                  </a:lnTo>
                  <a:lnTo>
                    <a:pt x="1178" y="103"/>
                  </a:lnTo>
                  <a:lnTo>
                    <a:pt x="1170" y="108"/>
                  </a:lnTo>
                  <a:lnTo>
                    <a:pt x="1161" y="115"/>
                  </a:lnTo>
                  <a:lnTo>
                    <a:pt x="1152" y="123"/>
                  </a:lnTo>
                  <a:lnTo>
                    <a:pt x="1140" y="131"/>
                  </a:lnTo>
                  <a:lnTo>
                    <a:pt x="1129" y="140"/>
                  </a:lnTo>
                  <a:lnTo>
                    <a:pt x="1117" y="151"/>
                  </a:lnTo>
                  <a:lnTo>
                    <a:pt x="1105" y="161"/>
                  </a:lnTo>
                  <a:lnTo>
                    <a:pt x="1092" y="171"/>
                  </a:lnTo>
                  <a:lnTo>
                    <a:pt x="1079" y="182"/>
                  </a:lnTo>
                  <a:lnTo>
                    <a:pt x="1067" y="193"/>
                  </a:lnTo>
                  <a:lnTo>
                    <a:pt x="1054" y="204"/>
                  </a:lnTo>
                  <a:lnTo>
                    <a:pt x="1041" y="215"/>
                  </a:lnTo>
                  <a:lnTo>
                    <a:pt x="1030" y="225"/>
                  </a:lnTo>
                  <a:lnTo>
                    <a:pt x="1018" y="236"/>
                  </a:lnTo>
                  <a:lnTo>
                    <a:pt x="1008" y="245"/>
                  </a:lnTo>
                  <a:lnTo>
                    <a:pt x="998" y="254"/>
                  </a:lnTo>
                  <a:lnTo>
                    <a:pt x="988" y="262"/>
                  </a:lnTo>
                  <a:lnTo>
                    <a:pt x="980" y="269"/>
                  </a:lnTo>
                  <a:lnTo>
                    <a:pt x="973" y="275"/>
                  </a:lnTo>
                  <a:lnTo>
                    <a:pt x="968" y="281"/>
                  </a:lnTo>
                  <a:lnTo>
                    <a:pt x="963" y="284"/>
                  </a:lnTo>
                  <a:lnTo>
                    <a:pt x="961" y="287"/>
                  </a:lnTo>
                  <a:lnTo>
                    <a:pt x="960" y="288"/>
                  </a:lnTo>
                  <a:lnTo>
                    <a:pt x="963" y="280"/>
                  </a:lnTo>
                  <a:lnTo>
                    <a:pt x="968" y="270"/>
                  </a:lnTo>
                  <a:lnTo>
                    <a:pt x="972" y="260"/>
                  </a:lnTo>
                  <a:lnTo>
                    <a:pt x="979" y="249"/>
                  </a:lnTo>
                  <a:lnTo>
                    <a:pt x="986" y="237"/>
                  </a:lnTo>
                  <a:lnTo>
                    <a:pt x="994" y="224"/>
                  </a:lnTo>
                  <a:lnTo>
                    <a:pt x="1002" y="211"/>
                  </a:lnTo>
                  <a:lnTo>
                    <a:pt x="1011" y="198"/>
                  </a:lnTo>
                  <a:lnTo>
                    <a:pt x="1021" y="184"/>
                  </a:lnTo>
                  <a:lnTo>
                    <a:pt x="1030" y="170"/>
                  </a:lnTo>
                  <a:lnTo>
                    <a:pt x="1039" y="158"/>
                  </a:lnTo>
                  <a:lnTo>
                    <a:pt x="1048" y="144"/>
                  </a:lnTo>
                  <a:lnTo>
                    <a:pt x="1057" y="131"/>
                  </a:lnTo>
                  <a:lnTo>
                    <a:pt x="1067" y="120"/>
                  </a:lnTo>
                  <a:lnTo>
                    <a:pt x="1075" y="108"/>
                  </a:lnTo>
                  <a:lnTo>
                    <a:pt x="1083" y="96"/>
                  </a:lnTo>
                  <a:lnTo>
                    <a:pt x="1091" y="87"/>
                  </a:lnTo>
                  <a:lnTo>
                    <a:pt x="1097" y="79"/>
                  </a:lnTo>
                  <a:lnTo>
                    <a:pt x="1102" y="71"/>
                  </a:lnTo>
                  <a:lnTo>
                    <a:pt x="1107" y="65"/>
                  </a:lnTo>
                  <a:lnTo>
                    <a:pt x="1110" y="61"/>
                  </a:lnTo>
                  <a:lnTo>
                    <a:pt x="1113" y="58"/>
                  </a:lnTo>
                  <a:lnTo>
                    <a:pt x="1113" y="57"/>
                  </a:lnTo>
                  <a:lnTo>
                    <a:pt x="1109" y="54"/>
                  </a:lnTo>
                  <a:lnTo>
                    <a:pt x="1098" y="47"/>
                  </a:lnTo>
                  <a:lnTo>
                    <a:pt x="1082" y="38"/>
                  </a:lnTo>
                  <a:lnTo>
                    <a:pt x="1066" y="29"/>
                  </a:lnTo>
                  <a:lnTo>
                    <a:pt x="1049" y="22"/>
                  </a:lnTo>
                  <a:lnTo>
                    <a:pt x="1037" y="19"/>
                  </a:lnTo>
                  <a:lnTo>
                    <a:pt x="1032" y="24"/>
                  </a:lnTo>
                  <a:lnTo>
                    <a:pt x="1025" y="32"/>
                  </a:lnTo>
                  <a:lnTo>
                    <a:pt x="1017" y="42"/>
                  </a:lnTo>
                  <a:lnTo>
                    <a:pt x="1008" y="54"/>
                  </a:lnTo>
                  <a:lnTo>
                    <a:pt x="998" y="67"/>
                  </a:lnTo>
                  <a:lnTo>
                    <a:pt x="987" y="82"/>
                  </a:lnTo>
                  <a:lnTo>
                    <a:pt x="977" y="95"/>
                  </a:lnTo>
                  <a:lnTo>
                    <a:pt x="966" y="110"/>
                  </a:lnTo>
                  <a:lnTo>
                    <a:pt x="956" y="124"/>
                  </a:lnTo>
                  <a:lnTo>
                    <a:pt x="947" y="137"/>
                  </a:lnTo>
                  <a:lnTo>
                    <a:pt x="939" y="148"/>
                  </a:lnTo>
                  <a:lnTo>
                    <a:pt x="932" y="159"/>
                  </a:lnTo>
                  <a:lnTo>
                    <a:pt x="926" y="166"/>
                  </a:lnTo>
                  <a:lnTo>
                    <a:pt x="923" y="170"/>
                  </a:lnTo>
                  <a:lnTo>
                    <a:pt x="922" y="173"/>
                  </a:lnTo>
                  <a:lnTo>
                    <a:pt x="922" y="169"/>
                  </a:lnTo>
                  <a:lnTo>
                    <a:pt x="922" y="161"/>
                  </a:lnTo>
                  <a:lnTo>
                    <a:pt x="922" y="149"/>
                  </a:lnTo>
                  <a:lnTo>
                    <a:pt x="922" y="133"/>
                  </a:lnTo>
                  <a:lnTo>
                    <a:pt x="922" y="115"/>
                  </a:lnTo>
                  <a:lnTo>
                    <a:pt x="922" y="95"/>
                  </a:lnTo>
                  <a:lnTo>
                    <a:pt x="922" y="76"/>
                  </a:lnTo>
                  <a:lnTo>
                    <a:pt x="922" y="56"/>
                  </a:lnTo>
                  <a:lnTo>
                    <a:pt x="922" y="39"/>
                  </a:lnTo>
                  <a:lnTo>
                    <a:pt x="922" y="23"/>
                  </a:lnTo>
                  <a:lnTo>
                    <a:pt x="922" y="10"/>
                  </a:lnTo>
                  <a:lnTo>
                    <a:pt x="922" y="2"/>
                  </a:lnTo>
                  <a:lnTo>
                    <a:pt x="922" y="0"/>
                  </a:lnTo>
                  <a:lnTo>
                    <a:pt x="911" y="0"/>
                  </a:lnTo>
                  <a:lnTo>
                    <a:pt x="893" y="0"/>
                  </a:lnTo>
                  <a:lnTo>
                    <a:pt x="882" y="0"/>
                  </a:lnTo>
                  <a:lnTo>
                    <a:pt x="878" y="0"/>
                  </a:lnTo>
                  <a:lnTo>
                    <a:pt x="869" y="0"/>
                  </a:lnTo>
                  <a:lnTo>
                    <a:pt x="864" y="0"/>
                  </a:lnTo>
                  <a:lnTo>
                    <a:pt x="859" y="0"/>
                  </a:lnTo>
                  <a:lnTo>
                    <a:pt x="849" y="0"/>
                  </a:lnTo>
                  <a:lnTo>
                    <a:pt x="844" y="0"/>
                  </a:lnTo>
                  <a:lnTo>
                    <a:pt x="844" y="2"/>
                  </a:lnTo>
                  <a:lnTo>
                    <a:pt x="844" y="10"/>
                  </a:lnTo>
                  <a:lnTo>
                    <a:pt x="844" y="23"/>
                  </a:lnTo>
                  <a:lnTo>
                    <a:pt x="844" y="39"/>
                  </a:lnTo>
                  <a:lnTo>
                    <a:pt x="844" y="56"/>
                  </a:lnTo>
                  <a:lnTo>
                    <a:pt x="844" y="76"/>
                  </a:lnTo>
                  <a:lnTo>
                    <a:pt x="844" y="95"/>
                  </a:lnTo>
                  <a:lnTo>
                    <a:pt x="844" y="115"/>
                  </a:lnTo>
                  <a:lnTo>
                    <a:pt x="844" y="133"/>
                  </a:lnTo>
                  <a:lnTo>
                    <a:pt x="844" y="149"/>
                  </a:lnTo>
                  <a:lnTo>
                    <a:pt x="844" y="161"/>
                  </a:lnTo>
                  <a:lnTo>
                    <a:pt x="844" y="169"/>
                  </a:lnTo>
                  <a:lnTo>
                    <a:pt x="844" y="173"/>
                  </a:lnTo>
                  <a:lnTo>
                    <a:pt x="843" y="170"/>
                  </a:lnTo>
                  <a:lnTo>
                    <a:pt x="839" y="166"/>
                  </a:lnTo>
                  <a:lnTo>
                    <a:pt x="833" y="159"/>
                  </a:lnTo>
                  <a:lnTo>
                    <a:pt x="825" y="148"/>
                  </a:lnTo>
                  <a:lnTo>
                    <a:pt x="814" y="137"/>
                  </a:lnTo>
                  <a:lnTo>
                    <a:pt x="804" y="124"/>
                  </a:lnTo>
                  <a:lnTo>
                    <a:pt x="793" y="110"/>
                  </a:lnTo>
                  <a:lnTo>
                    <a:pt x="781" y="95"/>
                  </a:lnTo>
                  <a:lnTo>
                    <a:pt x="770" y="82"/>
                  </a:lnTo>
                  <a:lnTo>
                    <a:pt x="759" y="67"/>
                  </a:lnTo>
                  <a:lnTo>
                    <a:pt x="750" y="54"/>
                  </a:lnTo>
                  <a:lnTo>
                    <a:pt x="742" y="42"/>
                  </a:lnTo>
                  <a:lnTo>
                    <a:pt x="735" y="32"/>
                  </a:lnTo>
                  <a:lnTo>
                    <a:pt x="730" y="24"/>
                  </a:lnTo>
                  <a:lnTo>
                    <a:pt x="729" y="19"/>
                  </a:lnTo>
                  <a:lnTo>
                    <a:pt x="717" y="22"/>
                  </a:lnTo>
                  <a:lnTo>
                    <a:pt x="700" y="29"/>
                  </a:lnTo>
                  <a:lnTo>
                    <a:pt x="684" y="38"/>
                  </a:lnTo>
                  <a:lnTo>
                    <a:pt x="668" y="47"/>
                  </a:lnTo>
                  <a:lnTo>
                    <a:pt x="657" y="54"/>
                  </a:lnTo>
                  <a:lnTo>
                    <a:pt x="652" y="57"/>
                  </a:lnTo>
                  <a:lnTo>
                    <a:pt x="653" y="58"/>
                  </a:lnTo>
                  <a:lnTo>
                    <a:pt x="656" y="61"/>
                  </a:lnTo>
                  <a:lnTo>
                    <a:pt x="659" y="67"/>
                  </a:lnTo>
                  <a:lnTo>
                    <a:pt x="665" y="72"/>
                  </a:lnTo>
                  <a:lnTo>
                    <a:pt x="671" y="80"/>
                  </a:lnTo>
                  <a:lnTo>
                    <a:pt x="677" y="90"/>
                  </a:lnTo>
                  <a:lnTo>
                    <a:pt x="684" y="100"/>
                  </a:lnTo>
                  <a:lnTo>
                    <a:pt x="694" y="111"/>
                  </a:lnTo>
                  <a:lnTo>
                    <a:pt x="702" y="124"/>
                  </a:lnTo>
                  <a:lnTo>
                    <a:pt x="711" y="137"/>
                  </a:lnTo>
                  <a:lnTo>
                    <a:pt x="720" y="151"/>
                  </a:lnTo>
                  <a:lnTo>
                    <a:pt x="729" y="164"/>
                  </a:lnTo>
                  <a:lnTo>
                    <a:pt x="738" y="178"/>
                  </a:lnTo>
                  <a:lnTo>
                    <a:pt x="747" y="193"/>
                  </a:lnTo>
                  <a:lnTo>
                    <a:pt x="755" y="207"/>
                  </a:lnTo>
                  <a:lnTo>
                    <a:pt x="763" y="221"/>
                  </a:lnTo>
                  <a:lnTo>
                    <a:pt x="770" y="234"/>
                  </a:lnTo>
                  <a:lnTo>
                    <a:pt x="775" y="246"/>
                  </a:lnTo>
                  <a:lnTo>
                    <a:pt x="780" y="258"/>
                  </a:lnTo>
                  <a:lnTo>
                    <a:pt x="783" y="269"/>
                  </a:lnTo>
                  <a:lnTo>
                    <a:pt x="786" y="278"/>
                  </a:lnTo>
                  <a:lnTo>
                    <a:pt x="787" y="288"/>
                  </a:lnTo>
                  <a:lnTo>
                    <a:pt x="786" y="287"/>
                  </a:lnTo>
                  <a:lnTo>
                    <a:pt x="783" y="284"/>
                  </a:lnTo>
                  <a:lnTo>
                    <a:pt x="780" y="281"/>
                  </a:lnTo>
                  <a:lnTo>
                    <a:pt x="775" y="275"/>
                  </a:lnTo>
                  <a:lnTo>
                    <a:pt x="768" y="269"/>
                  </a:lnTo>
                  <a:lnTo>
                    <a:pt x="762" y="262"/>
                  </a:lnTo>
                  <a:lnTo>
                    <a:pt x="752" y="254"/>
                  </a:lnTo>
                  <a:lnTo>
                    <a:pt x="743" y="245"/>
                  </a:lnTo>
                  <a:lnTo>
                    <a:pt x="734" y="236"/>
                  </a:lnTo>
                  <a:lnTo>
                    <a:pt x="722" y="225"/>
                  </a:lnTo>
                  <a:lnTo>
                    <a:pt x="711" y="215"/>
                  </a:lnTo>
                  <a:lnTo>
                    <a:pt x="699" y="204"/>
                  </a:lnTo>
                  <a:lnTo>
                    <a:pt x="688" y="193"/>
                  </a:lnTo>
                  <a:lnTo>
                    <a:pt x="675" y="182"/>
                  </a:lnTo>
                  <a:lnTo>
                    <a:pt x="662" y="171"/>
                  </a:lnTo>
                  <a:lnTo>
                    <a:pt x="650" y="161"/>
                  </a:lnTo>
                  <a:lnTo>
                    <a:pt x="638" y="151"/>
                  </a:lnTo>
                  <a:lnTo>
                    <a:pt x="626" y="140"/>
                  </a:lnTo>
                  <a:lnTo>
                    <a:pt x="614" y="131"/>
                  </a:lnTo>
                  <a:lnTo>
                    <a:pt x="603" y="123"/>
                  </a:lnTo>
                  <a:lnTo>
                    <a:pt x="592" y="115"/>
                  </a:lnTo>
                  <a:lnTo>
                    <a:pt x="582" y="108"/>
                  </a:lnTo>
                  <a:lnTo>
                    <a:pt x="573" y="103"/>
                  </a:lnTo>
                  <a:lnTo>
                    <a:pt x="565" y="99"/>
                  </a:lnTo>
                  <a:lnTo>
                    <a:pt x="557" y="95"/>
                  </a:lnTo>
                  <a:lnTo>
                    <a:pt x="552" y="100"/>
                  </a:lnTo>
                  <a:lnTo>
                    <a:pt x="542" y="110"/>
                  </a:lnTo>
                  <a:lnTo>
                    <a:pt x="528" y="124"/>
                  </a:lnTo>
                  <a:lnTo>
                    <a:pt x="514" y="138"/>
                  </a:lnTo>
                  <a:lnTo>
                    <a:pt x="504" y="148"/>
                  </a:lnTo>
                  <a:lnTo>
                    <a:pt x="499" y="153"/>
                  </a:lnTo>
                  <a:lnTo>
                    <a:pt x="500" y="153"/>
                  </a:lnTo>
                  <a:lnTo>
                    <a:pt x="501" y="154"/>
                  </a:lnTo>
                  <a:lnTo>
                    <a:pt x="505" y="156"/>
                  </a:lnTo>
                  <a:lnTo>
                    <a:pt x="509" y="159"/>
                  </a:lnTo>
                  <a:lnTo>
                    <a:pt x="514" y="162"/>
                  </a:lnTo>
                  <a:lnTo>
                    <a:pt x="521" y="166"/>
                  </a:lnTo>
                  <a:lnTo>
                    <a:pt x="528" y="170"/>
                  </a:lnTo>
                  <a:lnTo>
                    <a:pt x="535" y="175"/>
                  </a:lnTo>
                  <a:lnTo>
                    <a:pt x="544" y="181"/>
                  </a:lnTo>
                  <a:lnTo>
                    <a:pt x="553" y="186"/>
                  </a:lnTo>
                  <a:lnTo>
                    <a:pt x="562" y="193"/>
                  </a:lnTo>
                  <a:lnTo>
                    <a:pt x="573" y="200"/>
                  </a:lnTo>
                  <a:lnTo>
                    <a:pt x="584" y="207"/>
                  </a:lnTo>
                  <a:lnTo>
                    <a:pt x="595" y="215"/>
                  </a:lnTo>
                  <a:lnTo>
                    <a:pt x="606" y="224"/>
                  </a:lnTo>
                  <a:lnTo>
                    <a:pt x="619" y="232"/>
                  </a:lnTo>
                  <a:lnTo>
                    <a:pt x="630" y="242"/>
                  </a:lnTo>
                  <a:lnTo>
                    <a:pt x="642" y="252"/>
                  </a:lnTo>
                  <a:lnTo>
                    <a:pt x="653" y="261"/>
                  </a:lnTo>
                  <a:lnTo>
                    <a:pt x="666" y="272"/>
                  </a:lnTo>
                  <a:lnTo>
                    <a:pt x="677" y="283"/>
                  </a:lnTo>
                  <a:lnTo>
                    <a:pt x="689" y="293"/>
                  </a:lnTo>
                  <a:lnTo>
                    <a:pt x="699" y="305"/>
                  </a:lnTo>
                  <a:lnTo>
                    <a:pt x="711" y="316"/>
                  </a:lnTo>
                  <a:lnTo>
                    <a:pt x="721" y="328"/>
                  </a:lnTo>
                  <a:lnTo>
                    <a:pt x="730" y="340"/>
                  </a:lnTo>
                  <a:lnTo>
                    <a:pt x="740" y="352"/>
                  </a:lnTo>
                  <a:lnTo>
                    <a:pt x="749" y="365"/>
                  </a:lnTo>
                  <a:lnTo>
                    <a:pt x="749" y="365"/>
                  </a:lnTo>
                  <a:lnTo>
                    <a:pt x="748" y="364"/>
                  </a:lnTo>
                  <a:lnTo>
                    <a:pt x="747" y="363"/>
                  </a:lnTo>
                  <a:lnTo>
                    <a:pt x="744" y="361"/>
                  </a:lnTo>
                  <a:lnTo>
                    <a:pt x="741" y="359"/>
                  </a:lnTo>
                  <a:lnTo>
                    <a:pt x="736" y="356"/>
                  </a:lnTo>
                  <a:lnTo>
                    <a:pt x="732" y="352"/>
                  </a:lnTo>
                  <a:lnTo>
                    <a:pt x="725" y="349"/>
                  </a:lnTo>
                  <a:lnTo>
                    <a:pt x="718" y="344"/>
                  </a:lnTo>
                  <a:lnTo>
                    <a:pt x="710" y="340"/>
                  </a:lnTo>
                  <a:lnTo>
                    <a:pt x="702" y="335"/>
                  </a:lnTo>
                  <a:lnTo>
                    <a:pt x="692" y="329"/>
                  </a:lnTo>
                  <a:lnTo>
                    <a:pt x="682" y="323"/>
                  </a:lnTo>
                  <a:lnTo>
                    <a:pt x="672" y="318"/>
                  </a:lnTo>
                  <a:lnTo>
                    <a:pt x="660" y="312"/>
                  </a:lnTo>
                  <a:lnTo>
                    <a:pt x="648" y="305"/>
                  </a:lnTo>
                  <a:lnTo>
                    <a:pt x="635" y="299"/>
                  </a:lnTo>
                  <a:lnTo>
                    <a:pt x="621" y="292"/>
                  </a:lnTo>
                  <a:lnTo>
                    <a:pt x="607" y="287"/>
                  </a:lnTo>
                  <a:lnTo>
                    <a:pt x="593" y="280"/>
                  </a:lnTo>
                  <a:lnTo>
                    <a:pt x="578" y="274"/>
                  </a:lnTo>
                  <a:lnTo>
                    <a:pt x="562" y="267"/>
                  </a:lnTo>
                  <a:lnTo>
                    <a:pt x="546" y="261"/>
                  </a:lnTo>
                  <a:lnTo>
                    <a:pt x="530" y="255"/>
                  </a:lnTo>
                  <a:lnTo>
                    <a:pt x="513" y="250"/>
                  </a:lnTo>
                  <a:lnTo>
                    <a:pt x="495" y="244"/>
                  </a:lnTo>
                  <a:lnTo>
                    <a:pt x="478" y="239"/>
                  </a:lnTo>
                  <a:lnTo>
                    <a:pt x="460" y="235"/>
                  </a:lnTo>
                  <a:lnTo>
                    <a:pt x="441" y="230"/>
                  </a:lnTo>
                  <a:lnTo>
                    <a:pt x="441" y="230"/>
                  </a:lnTo>
                  <a:lnTo>
                    <a:pt x="438" y="235"/>
                  </a:lnTo>
                  <a:lnTo>
                    <a:pt x="430" y="245"/>
                  </a:lnTo>
                  <a:lnTo>
                    <a:pt x="418" y="260"/>
                  </a:lnTo>
                  <a:lnTo>
                    <a:pt x="407" y="276"/>
                  </a:lnTo>
                  <a:lnTo>
                    <a:pt x="395" y="291"/>
                  </a:lnTo>
                  <a:lnTo>
                    <a:pt x="387" y="303"/>
                  </a:lnTo>
                  <a:lnTo>
                    <a:pt x="384" y="307"/>
                  </a:lnTo>
                  <a:lnTo>
                    <a:pt x="385" y="307"/>
                  </a:lnTo>
                  <a:lnTo>
                    <a:pt x="387" y="307"/>
                  </a:lnTo>
                  <a:lnTo>
                    <a:pt x="390" y="308"/>
                  </a:lnTo>
                  <a:lnTo>
                    <a:pt x="394" y="310"/>
                  </a:lnTo>
                  <a:lnTo>
                    <a:pt x="400" y="311"/>
                  </a:lnTo>
                  <a:lnTo>
                    <a:pt x="407" y="312"/>
                  </a:lnTo>
                  <a:lnTo>
                    <a:pt x="414" y="314"/>
                  </a:lnTo>
                  <a:lnTo>
                    <a:pt x="423" y="316"/>
                  </a:lnTo>
                  <a:lnTo>
                    <a:pt x="432" y="319"/>
                  </a:lnTo>
                  <a:lnTo>
                    <a:pt x="443" y="321"/>
                  </a:lnTo>
                  <a:lnTo>
                    <a:pt x="453" y="325"/>
                  </a:lnTo>
                  <a:lnTo>
                    <a:pt x="464" y="328"/>
                  </a:lnTo>
                  <a:lnTo>
                    <a:pt x="476" y="331"/>
                  </a:lnTo>
                  <a:lnTo>
                    <a:pt x="489" y="336"/>
                  </a:lnTo>
                  <a:lnTo>
                    <a:pt x="501" y="341"/>
                  </a:lnTo>
                  <a:lnTo>
                    <a:pt x="514" y="345"/>
                  </a:lnTo>
                  <a:lnTo>
                    <a:pt x="528" y="350"/>
                  </a:lnTo>
                  <a:lnTo>
                    <a:pt x="542" y="356"/>
                  </a:lnTo>
                  <a:lnTo>
                    <a:pt x="555" y="360"/>
                  </a:lnTo>
                  <a:lnTo>
                    <a:pt x="569" y="366"/>
                  </a:lnTo>
                  <a:lnTo>
                    <a:pt x="583" y="373"/>
                  </a:lnTo>
                  <a:lnTo>
                    <a:pt x="597" y="379"/>
                  </a:lnTo>
                  <a:lnTo>
                    <a:pt x="611" y="386"/>
                  </a:lnTo>
                  <a:lnTo>
                    <a:pt x="623" y="392"/>
                  </a:lnTo>
                  <a:lnTo>
                    <a:pt x="637" y="401"/>
                  </a:lnTo>
                  <a:lnTo>
                    <a:pt x="650" y="407"/>
                  </a:lnTo>
                  <a:lnTo>
                    <a:pt x="661" y="416"/>
                  </a:lnTo>
                  <a:lnTo>
                    <a:pt x="673" y="424"/>
                  </a:lnTo>
                  <a:lnTo>
                    <a:pt x="684" y="433"/>
                  </a:lnTo>
                  <a:lnTo>
                    <a:pt x="695" y="441"/>
                  </a:lnTo>
                  <a:lnTo>
                    <a:pt x="705" y="450"/>
                  </a:lnTo>
                  <a:lnTo>
                    <a:pt x="714" y="459"/>
                  </a:lnTo>
                  <a:lnTo>
                    <a:pt x="722" y="470"/>
                  </a:lnTo>
                  <a:lnTo>
                    <a:pt x="729" y="480"/>
                  </a:lnTo>
                  <a:lnTo>
                    <a:pt x="729" y="479"/>
                  </a:lnTo>
                  <a:lnTo>
                    <a:pt x="728" y="479"/>
                  </a:lnTo>
                  <a:lnTo>
                    <a:pt x="726" y="477"/>
                  </a:lnTo>
                  <a:lnTo>
                    <a:pt x="724" y="475"/>
                  </a:lnTo>
                  <a:lnTo>
                    <a:pt x="720" y="473"/>
                  </a:lnTo>
                  <a:lnTo>
                    <a:pt x="717" y="471"/>
                  </a:lnTo>
                  <a:lnTo>
                    <a:pt x="712" y="467"/>
                  </a:lnTo>
                  <a:lnTo>
                    <a:pt x="706" y="464"/>
                  </a:lnTo>
                  <a:lnTo>
                    <a:pt x="700" y="460"/>
                  </a:lnTo>
                  <a:lnTo>
                    <a:pt x="694" y="457"/>
                  </a:lnTo>
                  <a:lnTo>
                    <a:pt x="687" y="454"/>
                  </a:lnTo>
                  <a:lnTo>
                    <a:pt x="679" y="449"/>
                  </a:lnTo>
                  <a:lnTo>
                    <a:pt x="669" y="444"/>
                  </a:lnTo>
                  <a:lnTo>
                    <a:pt x="660" y="440"/>
                  </a:lnTo>
                  <a:lnTo>
                    <a:pt x="651" y="435"/>
                  </a:lnTo>
                  <a:lnTo>
                    <a:pt x="641" y="432"/>
                  </a:lnTo>
                  <a:lnTo>
                    <a:pt x="629" y="427"/>
                  </a:lnTo>
                  <a:lnTo>
                    <a:pt x="618" y="422"/>
                  </a:lnTo>
                  <a:lnTo>
                    <a:pt x="606" y="418"/>
                  </a:lnTo>
                  <a:lnTo>
                    <a:pt x="593" y="413"/>
                  </a:lnTo>
                  <a:lnTo>
                    <a:pt x="581" y="409"/>
                  </a:lnTo>
                  <a:lnTo>
                    <a:pt x="567" y="405"/>
                  </a:lnTo>
                  <a:lnTo>
                    <a:pt x="552" y="401"/>
                  </a:lnTo>
                  <a:lnTo>
                    <a:pt x="538" y="397"/>
                  </a:lnTo>
                  <a:lnTo>
                    <a:pt x="522" y="394"/>
                  </a:lnTo>
                  <a:lnTo>
                    <a:pt x="507" y="391"/>
                  </a:lnTo>
                  <a:lnTo>
                    <a:pt x="491" y="388"/>
                  </a:lnTo>
                  <a:lnTo>
                    <a:pt x="474" y="386"/>
                  </a:lnTo>
                  <a:lnTo>
                    <a:pt x="456" y="384"/>
                  </a:lnTo>
                  <a:lnTo>
                    <a:pt x="439" y="383"/>
                  </a:lnTo>
                  <a:lnTo>
                    <a:pt x="422" y="382"/>
                  </a:lnTo>
                  <a:lnTo>
                    <a:pt x="403" y="381"/>
                  </a:lnTo>
                  <a:lnTo>
                    <a:pt x="384" y="381"/>
                  </a:lnTo>
                  <a:lnTo>
                    <a:pt x="365" y="382"/>
                  </a:lnTo>
                  <a:lnTo>
                    <a:pt x="346" y="383"/>
                  </a:lnTo>
                  <a:lnTo>
                    <a:pt x="346" y="383"/>
                  </a:lnTo>
                  <a:lnTo>
                    <a:pt x="346" y="389"/>
                  </a:lnTo>
                  <a:lnTo>
                    <a:pt x="346" y="403"/>
                  </a:lnTo>
                  <a:lnTo>
                    <a:pt x="346" y="421"/>
                  </a:lnTo>
                  <a:lnTo>
                    <a:pt x="346" y="442"/>
                  </a:lnTo>
                  <a:lnTo>
                    <a:pt x="346" y="460"/>
                  </a:lnTo>
                  <a:lnTo>
                    <a:pt x="346" y="474"/>
                  </a:lnTo>
                  <a:lnTo>
                    <a:pt x="346" y="480"/>
                  </a:lnTo>
                  <a:lnTo>
                    <a:pt x="346" y="479"/>
                  </a:lnTo>
                  <a:lnTo>
                    <a:pt x="348" y="479"/>
                  </a:lnTo>
                  <a:lnTo>
                    <a:pt x="350" y="479"/>
                  </a:lnTo>
                  <a:lnTo>
                    <a:pt x="354" y="479"/>
                  </a:lnTo>
                  <a:lnTo>
                    <a:pt x="357" y="478"/>
                  </a:lnTo>
                  <a:lnTo>
                    <a:pt x="363" y="478"/>
                  </a:lnTo>
                  <a:lnTo>
                    <a:pt x="369" y="478"/>
                  </a:lnTo>
                  <a:lnTo>
                    <a:pt x="376" y="477"/>
                  </a:lnTo>
                  <a:lnTo>
                    <a:pt x="383" y="477"/>
                  </a:lnTo>
                  <a:lnTo>
                    <a:pt x="391" y="477"/>
                  </a:lnTo>
                  <a:lnTo>
                    <a:pt x="400" y="477"/>
                  </a:lnTo>
                  <a:lnTo>
                    <a:pt x="409" y="475"/>
                  </a:lnTo>
                  <a:lnTo>
                    <a:pt x="418" y="475"/>
                  </a:lnTo>
                  <a:lnTo>
                    <a:pt x="429" y="475"/>
                  </a:lnTo>
                  <a:lnTo>
                    <a:pt x="439" y="477"/>
                  </a:lnTo>
                  <a:lnTo>
                    <a:pt x="451" y="477"/>
                  </a:lnTo>
                  <a:lnTo>
                    <a:pt x="462" y="477"/>
                  </a:lnTo>
                  <a:lnTo>
                    <a:pt x="474" y="478"/>
                  </a:lnTo>
                  <a:lnTo>
                    <a:pt x="486" y="479"/>
                  </a:lnTo>
                  <a:lnTo>
                    <a:pt x="499" y="480"/>
                  </a:lnTo>
                  <a:lnTo>
                    <a:pt x="512" y="482"/>
                  </a:lnTo>
                  <a:lnTo>
                    <a:pt x="524" y="483"/>
                  </a:lnTo>
                  <a:lnTo>
                    <a:pt x="537" y="486"/>
                  </a:lnTo>
                  <a:lnTo>
                    <a:pt x="550" y="488"/>
                  </a:lnTo>
                  <a:lnTo>
                    <a:pt x="562" y="492"/>
                  </a:lnTo>
                  <a:lnTo>
                    <a:pt x="576" y="495"/>
                  </a:lnTo>
                  <a:lnTo>
                    <a:pt x="589" y="498"/>
                  </a:lnTo>
                  <a:lnTo>
                    <a:pt x="601" y="502"/>
                  </a:lnTo>
                  <a:lnTo>
                    <a:pt x="614" y="507"/>
                  </a:lnTo>
                  <a:lnTo>
                    <a:pt x="627" y="511"/>
                  </a:lnTo>
                  <a:lnTo>
                    <a:pt x="639" y="517"/>
                  </a:lnTo>
                  <a:lnTo>
                    <a:pt x="651" y="523"/>
                  </a:lnTo>
                  <a:lnTo>
                    <a:pt x="662" y="530"/>
                  </a:lnTo>
                  <a:lnTo>
                    <a:pt x="674" y="536"/>
                  </a:lnTo>
                  <a:lnTo>
                    <a:pt x="686" y="543"/>
                  </a:lnTo>
                  <a:lnTo>
                    <a:pt x="696" y="551"/>
                  </a:lnTo>
                  <a:lnTo>
                    <a:pt x="706" y="561"/>
                  </a:lnTo>
                  <a:lnTo>
                    <a:pt x="715" y="570"/>
                  </a:lnTo>
                  <a:lnTo>
                    <a:pt x="725" y="580"/>
                  </a:lnTo>
                  <a:lnTo>
                    <a:pt x="734" y="591"/>
                  </a:lnTo>
                  <a:lnTo>
                    <a:pt x="742" y="602"/>
                  </a:lnTo>
                  <a:lnTo>
                    <a:pt x="749" y="614"/>
                  </a:lnTo>
                  <a:lnTo>
                    <a:pt x="749" y="614"/>
                  </a:lnTo>
                  <a:lnTo>
                    <a:pt x="748" y="614"/>
                  </a:lnTo>
                  <a:lnTo>
                    <a:pt x="747" y="611"/>
                  </a:lnTo>
                  <a:lnTo>
                    <a:pt x="744" y="609"/>
                  </a:lnTo>
                  <a:lnTo>
                    <a:pt x="741" y="607"/>
                  </a:lnTo>
                  <a:lnTo>
                    <a:pt x="735" y="603"/>
                  </a:lnTo>
                  <a:lnTo>
                    <a:pt x="730" y="599"/>
                  </a:lnTo>
                  <a:lnTo>
                    <a:pt x="724" y="594"/>
                  </a:lnTo>
                  <a:lnTo>
                    <a:pt x="715" y="589"/>
                  </a:lnTo>
                  <a:lnTo>
                    <a:pt x="706" y="584"/>
                  </a:lnTo>
                  <a:lnTo>
                    <a:pt x="696" y="578"/>
                  </a:lnTo>
                  <a:lnTo>
                    <a:pt x="686" y="572"/>
                  </a:lnTo>
                  <a:lnTo>
                    <a:pt x="674" y="568"/>
                  </a:lnTo>
                  <a:lnTo>
                    <a:pt x="660" y="562"/>
                  </a:lnTo>
                  <a:lnTo>
                    <a:pt x="646" y="557"/>
                  </a:lnTo>
                  <a:lnTo>
                    <a:pt x="631" y="553"/>
                  </a:lnTo>
                  <a:lnTo>
                    <a:pt x="615" y="548"/>
                  </a:lnTo>
                  <a:lnTo>
                    <a:pt x="598" y="545"/>
                  </a:lnTo>
                  <a:lnTo>
                    <a:pt x="580" y="541"/>
                  </a:lnTo>
                  <a:lnTo>
                    <a:pt x="560" y="539"/>
                  </a:lnTo>
                  <a:lnTo>
                    <a:pt x="539" y="538"/>
                  </a:lnTo>
                  <a:lnTo>
                    <a:pt x="519" y="538"/>
                  </a:lnTo>
                  <a:lnTo>
                    <a:pt x="519" y="538"/>
                  </a:lnTo>
                  <a:lnTo>
                    <a:pt x="492" y="538"/>
                  </a:lnTo>
                  <a:lnTo>
                    <a:pt x="469" y="538"/>
                  </a:lnTo>
                  <a:lnTo>
                    <a:pt x="447" y="538"/>
                  </a:lnTo>
                  <a:lnTo>
                    <a:pt x="426" y="538"/>
                  </a:lnTo>
                  <a:lnTo>
                    <a:pt x="409" y="538"/>
                  </a:lnTo>
                  <a:lnTo>
                    <a:pt x="393" y="538"/>
                  </a:lnTo>
                  <a:lnTo>
                    <a:pt x="378" y="538"/>
                  </a:lnTo>
                  <a:lnTo>
                    <a:pt x="367" y="538"/>
                  </a:lnTo>
                  <a:lnTo>
                    <a:pt x="355" y="538"/>
                  </a:lnTo>
                  <a:lnTo>
                    <a:pt x="346" y="538"/>
                  </a:lnTo>
                  <a:lnTo>
                    <a:pt x="339" y="538"/>
                  </a:lnTo>
                  <a:lnTo>
                    <a:pt x="333" y="538"/>
                  </a:lnTo>
                  <a:lnTo>
                    <a:pt x="330" y="538"/>
                  </a:lnTo>
                  <a:lnTo>
                    <a:pt x="327" y="538"/>
                  </a:lnTo>
                  <a:lnTo>
                    <a:pt x="326" y="538"/>
                  </a:lnTo>
                  <a:lnTo>
                    <a:pt x="326" y="542"/>
                  </a:lnTo>
                  <a:lnTo>
                    <a:pt x="326" y="556"/>
                  </a:lnTo>
                  <a:lnTo>
                    <a:pt x="326" y="574"/>
                  </a:lnTo>
                  <a:lnTo>
                    <a:pt x="326" y="595"/>
                  </a:lnTo>
                  <a:lnTo>
                    <a:pt x="326" y="614"/>
                  </a:lnTo>
                  <a:lnTo>
                    <a:pt x="326" y="627"/>
                  </a:lnTo>
                  <a:lnTo>
                    <a:pt x="326" y="633"/>
                  </a:lnTo>
                  <a:lnTo>
                    <a:pt x="329" y="633"/>
                  </a:lnTo>
                  <a:lnTo>
                    <a:pt x="334" y="633"/>
                  </a:lnTo>
                  <a:lnTo>
                    <a:pt x="343" y="633"/>
                  </a:lnTo>
                  <a:lnTo>
                    <a:pt x="356" y="633"/>
                  </a:lnTo>
                  <a:lnTo>
                    <a:pt x="370" y="633"/>
                  </a:lnTo>
                  <a:lnTo>
                    <a:pt x="387" y="633"/>
                  </a:lnTo>
                  <a:lnTo>
                    <a:pt x="405" y="633"/>
                  </a:lnTo>
                  <a:lnTo>
                    <a:pt x="423" y="633"/>
                  </a:lnTo>
                  <a:lnTo>
                    <a:pt x="441" y="633"/>
                  </a:lnTo>
                  <a:lnTo>
                    <a:pt x="460" y="633"/>
                  </a:lnTo>
                  <a:lnTo>
                    <a:pt x="477" y="633"/>
                  </a:lnTo>
                  <a:lnTo>
                    <a:pt x="493" y="633"/>
                  </a:lnTo>
                  <a:lnTo>
                    <a:pt x="508" y="633"/>
                  </a:lnTo>
                  <a:lnTo>
                    <a:pt x="520" y="633"/>
                  </a:lnTo>
                  <a:lnTo>
                    <a:pt x="529" y="633"/>
                  </a:lnTo>
                  <a:lnTo>
                    <a:pt x="536" y="633"/>
                  </a:lnTo>
                  <a:lnTo>
                    <a:pt x="537" y="633"/>
                  </a:lnTo>
                  <a:lnTo>
                    <a:pt x="538" y="633"/>
                  </a:lnTo>
                  <a:lnTo>
                    <a:pt x="540" y="633"/>
                  </a:lnTo>
                  <a:lnTo>
                    <a:pt x="544" y="633"/>
                  </a:lnTo>
                  <a:lnTo>
                    <a:pt x="547" y="633"/>
                  </a:lnTo>
                  <a:lnTo>
                    <a:pt x="553" y="634"/>
                  </a:lnTo>
                  <a:lnTo>
                    <a:pt x="559" y="634"/>
                  </a:lnTo>
                  <a:lnTo>
                    <a:pt x="566" y="636"/>
                  </a:lnTo>
                  <a:lnTo>
                    <a:pt x="574" y="637"/>
                  </a:lnTo>
                  <a:lnTo>
                    <a:pt x="583" y="638"/>
                  </a:lnTo>
                  <a:lnTo>
                    <a:pt x="592" y="639"/>
                  </a:lnTo>
                  <a:lnTo>
                    <a:pt x="601" y="641"/>
                  </a:lnTo>
                  <a:lnTo>
                    <a:pt x="612" y="644"/>
                  </a:lnTo>
                  <a:lnTo>
                    <a:pt x="622" y="647"/>
                  </a:lnTo>
                  <a:lnTo>
                    <a:pt x="633" y="650"/>
                  </a:lnTo>
                  <a:lnTo>
                    <a:pt x="644" y="654"/>
                  </a:lnTo>
                  <a:lnTo>
                    <a:pt x="654" y="659"/>
                  </a:lnTo>
                  <a:lnTo>
                    <a:pt x="666" y="664"/>
                  </a:lnTo>
                  <a:lnTo>
                    <a:pt x="676" y="670"/>
                  </a:lnTo>
                  <a:lnTo>
                    <a:pt x="688" y="676"/>
                  </a:lnTo>
                  <a:lnTo>
                    <a:pt x="698" y="684"/>
                  </a:lnTo>
                  <a:lnTo>
                    <a:pt x="709" y="691"/>
                  </a:lnTo>
                  <a:lnTo>
                    <a:pt x="718" y="700"/>
                  </a:lnTo>
                  <a:lnTo>
                    <a:pt x="727" y="709"/>
                  </a:lnTo>
                  <a:lnTo>
                    <a:pt x="736" y="720"/>
                  </a:lnTo>
                  <a:lnTo>
                    <a:pt x="744" y="731"/>
                  </a:lnTo>
                  <a:lnTo>
                    <a:pt x="751" y="744"/>
                  </a:lnTo>
                  <a:lnTo>
                    <a:pt x="758" y="756"/>
                  </a:lnTo>
                  <a:lnTo>
                    <a:pt x="764" y="771"/>
                  </a:lnTo>
                  <a:lnTo>
                    <a:pt x="767" y="786"/>
                  </a:lnTo>
                  <a:lnTo>
                    <a:pt x="767" y="786"/>
                  </a:lnTo>
                  <a:lnTo>
                    <a:pt x="773" y="801"/>
                  </a:lnTo>
                  <a:lnTo>
                    <a:pt x="778" y="816"/>
                  </a:lnTo>
                  <a:lnTo>
                    <a:pt x="782" y="831"/>
                  </a:lnTo>
                  <a:lnTo>
                    <a:pt x="785" y="846"/>
                  </a:lnTo>
                  <a:lnTo>
                    <a:pt x="788" y="860"/>
                  </a:lnTo>
                  <a:lnTo>
                    <a:pt x="789" y="874"/>
                  </a:lnTo>
                  <a:lnTo>
                    <a:pt x="790" y="888"/>
                  </a:lnTo>
                  <a:lnTo>
                    <a:pt x="791" y="900"/>
                  </a:lnTo>
                  <a:lnTo>
                    <a:pt x="791" y="913"/>
                  </a:lnTo>
                  <a:lnTo>
                    <a:pt x="791" y="926"/>
                  </a:lnTo>
                  <a:lnTo>
                    <a:pt x="790" y="938"/>
                  </a:lnTo>
                  <a:lnTo>
                    <a:pt x="789" y="950"/>
                  </a:lnTo>
                  <a:lnTo>
                    <a:pt x="787" y="961"/>
                  </a:lnTo>
                  <a:lnTo>
                    <a:pt x="785" y="973"/>
                  </a:lnTo>
                  <a:lnTo>
                    <a:pt x="782" y="983"/>
                  </a:lnTo>
                  <a:lnTo>
                    <a:pt x="779" y="994"/>
                  </a:lnTo>
                  <a:lnTo>
                    <a:pt x="775" y="1004"/>
                  </a:lnTo>
                  <a:lnTo>
                    <a:pt x="772" y="1013"/>
                  </a:lnTo>
                  <a:lnTo>
                    <a:pt x="768" y="1023"/>
                  </a:lnTo>
                  <a:lnTo>
                    <a:pt x="764" y="1032"/>
                  </a:lnTo>
                  <a:lnTo>
                    <a:pt x="759" y="1040"/>
                  </a:lnTo>
                  <a:lnTo>
                    <a:pt x="755" y="1048"/>
                  </a:lnTo>
                  <a:lnTo>
                    <a:pt x="749" y="1055"/>
                  </a:lnTo>
                  <a:lnTo>
                    <a:pt x="744" y="1062"/>
                  </a:lnTo>
                  <a:lnTo>
                    <a:pt x="738" y="1069"/>
                  </a:lnTo>
                  <a:lnTo>
                    <a:pt x="733" y="1074"/>
                  </a:lnTo>
                  <a:lnTo>
                    <a:pt x="727" y="1080"/>
                  </a:lnTo>
                  <a:lnTo>
                    <a:pt x="721" y="1085"/>
                  </a:lnTo>
                  <a:lnTo>
                    <a:pt x="715" y="1089"/>
                  </a:lnTo>
                  <a:lnTo>
                    <a:pt x="710" y="1094"/>
                  </a:lnTo>
                  <a:lnTo>
                    <a:pt x="704" y="1097"/>
                  </a:lnTo>
                  <a:lnTo>
                    <a:pt x="699" y="1102"/>
                  </a:lnTo>
                  <a:lnTo>
                    <a:pt x="694" y="1105"/>
                  </a:lnTo>
                  <a:lnTo>
                    <a:pt x="689" y="1110"/>
                  </a:lnTo>
                  <a:lnTo>
                    <a:pt x="684" y="1113"/>
                  </a:lnTo>
                  <a:lnTo>
                    <a:pt x="680" y="1117"/>
                  </a:lnTo>
                  <a:lnTo>
                    <a:pt x="674" y="1122"/>
                  </a:lnTo>
                  <a:lnTo>
                    <a:pt x="669" y="1125"/>
                  </a:lnTo>
                  <a:lnTo>
                    <a:pt x="664" y="1128"/>
                  </a:lnTo>
                  <a:lnTo>
                    <a:pt x="659" y="1132"/>
                  </a:lnTo>
                  <a:lnTo>
                    <a:pt x="653" y="1135"/>
                  </a:lnTo>
                  <a:lnTo>
                    <a:pt x="646" y="1139"/>
                  </a:lnTo>
                  <a:lnTo>
                    <a:pt x="639" y="1142"/>
                  </a:lnTo>
                  <a:lnTo>
                    <a:pt x="633" y="1145"/>
                  </a:lnTo>
                  <a:lnTo>
                    <a:pt x="624" y="1148"/>
                  </a:lnTo>
                  <a:lnTo>
                    <a:pt x="616" y="1150"/>
                  </a:lnTo>
                  <a:lnTo>
                    <a:pt x="606" y="1154"/>
                  </a:lnTo>
                  <a:lnTo>
                    <a:pt x="596" y="1156"/>
                  </a:lnTo>
                  <a:lnTo>
                    <a:pt x="585" y="1158"/>
                  </a:lnTo>
                  <a:lnTo>
                    <a:pt x="573" y="1161"/>
                  </a:lnTo>
                  <a:lnTo>
                    <a:pt x="559" y="1163"/>
                  </a:lnTo>
                  <a:lnTo>
                    <a:pt x="545" y="1164"/>
                  </a:lnTo>
                  <a:lnTo>
                    <a:pt x="529" y="1166"/>
                  </a:lnTo>
                  <a:lnTo>
                    <a:pt x="512" y="1168"/>
                  </a:lnTo>
                  <a:lnTo>
                    <a:pt x="493" y="1169"/>
                  </a:lnTo>
                  <a:lnTo>
                    <a:pt x="472" y="1169"/>
                  </a:lnTo>
                  <a:lnTo>
                    <a:pt x="452" y="1170"/>
                  </a:lnTo>
                  <a:lnTo>
                    <a:pt x="428" y="1170"/>
                  </a:lnTo>
                  <a:lnTo>
                    <a:pt x="403" y="1171"/>
                  </a:lnTo>
                  <a:lnTo>
                    <a:pt x="403" y="1171"/>
                  </a:lnTo>
                  <a:lnTo>
                    <a:pt x="380" y="1171"/>
                  </a:lnTo>
                  <a:lnTo>
                    <a:pt x="358" y="1171"/>
                  </a:lnTo>
                  <a:lnTo>
                    <a:pt x="338" y="1171"/>
                  </a:lnTo>
                  <a:lnTo>
                    <a:pt x="317" y="1171"/>
                  </a:lnTo>
                  <a:lnTo>
                    <a:pt x="296" y="1171"/>
                  </a:lnTo>
                  <a:lnTo>
                    <a:pt x="277" y="1171"/>
                  </a:lnTo>
                  <a:lnTo>
                    <a:pt x="258" y="1171"/>
                  </a:lnTo>
                  <a:lnTo>
                    <a:pt x="240" y="1171"/>
                  </a:lnTo>
                  <a:lnTo>
                    <a:pt x="221" y="1171"/>
                  </a:lnTo>
                  <a:lnTo>
                    <a:pt x="204" y="1171"/>
                  </a:lnTo>
                  <a:lnTo>
                    <a:pt x="188" y="1171"/>
                  </a:lnTo>
                  <a:lnTo>
                    <a:pt x="172" y="1171"/>
                  </a:lnTo>
                  <a:lnTo>
                    <a:pt x="157" y="1171"/>
                  </a:lnTo>
                  <a:lnTo>
                    <a:pt x="142" y="1171"/>
                  </a:lnTo>
                  <a:lnTo>
                    <a:pt x="128" y="1171"/>
                  </a:lnTo>
                  <a:lnTo>
                    <a:pt x="114" y="1171"/>
                  </a:lnTo>
                  <a:lnTo>
                    <a:pt x="102" y="1171"/>
                  </a:lnTo>
                  <a:lnTo>
                    <a:pt x="90" y="1171"/>
                  </a:lnTo>
                  <a:lnTo>
                    <a:pt x="79" y="1171"/>
                  </a:lnTo>
                  <a:lnTo>
                    <a:pt x="68" y="1171"/>
                  </a:lnTo>
                  <a:lnTo>
                    <a:pt x="58" y="1171"/>
                  </a:lnTo>
                  <a:lnTo>
                    <a:pt x="49" y="1171"/>
                  </a:lnTo>
                  <a:lnTo>
                    <a:pt x="41" y="1171"/>
                  </a:lnTo>
                  <a:lnTo>
                    <a:pt x="34" y="1171"/>
                  </a:lnTo>
                  <a:lnTo>
                    <a:pt x="27" y="1171"/>
                  </a:lnTo>
                  <a:lnTo>
                    <a:pt x="20" y="1171"/>
                  </a:lnTo>
                  <a:lnTo>
                    <a:pt x="15" y="1171"/>
                  </a:lnTo>
                  <a:lnTo>
                    <a:pt x="11" y="1171"/>
                  </a:lnTo>
                  <a:lnTo>
                    <a:pt x="7" y="1171"/>
                  </a:lnTo>
                  <a:lnTo>
                    <a:pt x="4" y="1171"/>
                  </a:lnTo>
                  <a:lnTo>
                    <a:pt x="1" y="1171"/>
                  </a:lnTo>
                  <a:lnTo>
                    <a:pt x="0" y="1171"/>
                  </a:lnTo>
                  <a:lnTo>
                    <a:pt x="0" y="1171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9805" name="Freeform 13"/>
            <p:cNvSpPr>
              <a:spLocks noChangeAspect="1"/>
            </p:cNvSpPr>
            <p:nvPr userDrawn="1"/>
          </p:nvSpPr>
          <p:spPr bwMode="white">
            <a:xfrm>
              <a:off x="4853" y="3862"/>
              <a:ext cx="10" cy="58"/>
            </a:xfrm>
            <a:custGeom>
              <a:avLst/>
              <a:gdLst/>
              <a:ahLst/>
              <a:cxnLst>
                <a:cxn ang="0">
                  <a:pos x="0" y="230"/>
                </a:cxn>
                <a:cxn ang="0">
                  <a:pos x="4" y="218"/>
                </a:cxn>
                <a:cxn ang="0">
                  <a:pos x="7" y="207"/>
                </a:cxn>
                <a:cxn ang="0">
                  <a:pos x="11" y="195"/>
                </a:cxn>
                <a:cxn ang="0">
                  <a:pos x="14" y="183"/>
                </a:cxn>
                <a:cxn ang="0">
                  <a:pos x="17" y="170"/>
                </a:cxn>
                <a:cxn ang="0">
                  <a:pos x="21" y="156"/>
                </a:cxn>
                <a:cxn ang="0">
                  <a:pos x="23" y="142"/>
                </a:cxn>
                <a:cxn ang="0">
                  <a:pos x="27" y="129"/>
                </a:cxn>
                <a:cxn ang="0">
                  <a:pos x="29" y="114"/>
                </a:cxn>
                <a:cxn ang="0">
                  <a:pos x="31" y="99"/>
                </a:cxn>
                <a:cxn ang="0">
                  <a:pos x="34" y="84"/>
                </a:cxn>
                <a:cxn ang="0">
                  <a:pos x="35" y="68"/>
                </a:cxn>
                <a:cxn ang="0">
                  <a:pos x="37" y="51"/>
                </a:cxn>
                <a:cxn ang="0">
                  <a:pos x="37" y="34"/>
                </a:cxn>
                <a:cxn ang="0">
                  <a:pos x="38" y="17"/>
                </a:cxn>
                <a:cxn ang="0">
                  <a:pos x="38" y="0"/>
                </a:cxn>
              </a:cxnLst>
              <a:rect l="0" t="0" r="r" b="b"/>
              <a:pathLst>
                <a:path w="38" h="230">
                  <a:moveTo>
                    <a:pt x="0" y="230"/>
                  </a:moveTo>
                  <a:lnTo>
                    <a:pt x="4" y="218"/>
                  </a:lnTo>
                  <a:lnTo>
                    <a:pt x="7" y="207"/>
                  </a:lnTo>
                  <a:lnTo>
                    <a:pt x="11" y="195"/>
                  </a:lnTo>
                  <a:lnTo>
                    <a:pt x="14" y="183"/>
                  </a:lnTo>
                  <a:lnTo>
                    <a:pt x="17" y="170"/>
                  </a:lnTo>
                  <a:lnTo>
                    <a:pt x="21" y="156"/>
                  </a:lnTo>
                  <a:lnTo>
                    <a:pt x="23" y="142"/>
                  </a:lnTo>
                  <a:lnTo>
                    <a:pt x="27" y="129"/>
                  </a:lnTo>
                  <a:lnTo>
                    <a:pt x="29" y="114"/>
                  </a:lnTo>
                  <a:lnTo>
                    <a:pt x="31" y="99"/>
                  </a:lnTo>
                  <a:lnTo>
                    <a:pt x="34" y="84"/>
                  </a:lnTo>
                  <a:lnTo>
                    <a:pt x="35" y="68"/>
                  </a:lnTo>
                  <a:lnTo>
                    <a:pt x="37" y="51"/>
                  </a:lnTo>
                  <a:lnTo>
                    <a:pt x="37" y="34"/>
                  </a:lnTo>
                  <a:lnTo>
                    <a:pt x="38" y="17"/>
                  </a:lnTo>
                  <a:lnTo>
                    <a:pt x="38" y="0"/>
                  </a:lnTo>
                </a:path>
              </a:pathLst>
            </a:cu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9806" name="Freeform 14"/>
            <p:cNvSpPr>
              <a:spLocks noChangeAspect="1"/>
            </p:cNvSpPr>
            <p:nvPr userDrawn="1"/>
          </p:nvSpPr>
          <p:spPr bwMode="white">
            <a:xfrm>
              <a:off x="4722" y="3727"/>
              <a:ext cx="141" cy="135"/>
            </a:xfrm>
            <a:custGeom>
              <a:avLst/>
              <a:gdLst/>
              <a:ahLst/>
              <a:cxnLst>
                <a:cxn ang="0">
                  <a:pos x="538" y="538"/>
                </a:cxn>
                <a:cxn ang="0">
                  <a:pos x="536" y="483"/>
                </a:cxn>
                <a:cxn ang="0">
                  <a:pos x="527" y="432"/>
                </a:cxn>
                <a:cxn ang="0">
                  <a:pos x="514" y="381"/>
                </a:cxn>
                <a:cxn ang="0">
                  <a:pos x="494" y="331"/>
                </a:cxn>
                <a:cxn ang="0">
                  <a:pos x="471" y="284"/>
                </a:cxn>
                <a:cxn ang="0">
                  <a:pos x="444" y="240"/>
                </a:cxn>
                <a:cxn ang="0">
                  <a:pos x="413" y="199"/>
                </a:cxn>
                <a:cxn ang="0">
                  <a:pos x="378" y="160"/>
                </a:cxn>
                <a:cxn ang="0">
                  <a:pos x="339" y="125"/>
                </a:cxn>
                <a:cxn ang="0">
                  <a:pos x="298" y="94"/>
                </a:cxn>
                <a:cxn ang="0">
                  <a:pos x="254" y="67"/>
                </a:cxn>
                <a:cxn ang="0">
                  <a:pos x="207" y="44"/>
                </a:cxn>
                <a:cxn ang="0">
                  <a:pos x="157" y="24"/>
                </a:cxn>
                <a:cxn ang="0">
                  <a:pos x="106" y="11"/>
                </a:cxn>
                <a:cxn ang="0">
                  <a:pos x="55" y="2"/>
                </a:cxn>
                <a:cxn ang="0">
                  <a:pos x="0" y="0"/>
                </a:cxn>
              </a:cxnLst>
              <a:rect l="0" t="0" r="r" b="b"/>
              <a:pathLst>
                <a:path w="538" h="538">
                  <a:moveTo>
                    <a:pt x="538" y="538"/>
                  </a:moveTo>
                  <a:lnTo>
                    <a:pt x="536" y="483"/>
                  </a:lnTo>
                  <a:lnTo>
                    <a:pt x="527" y="432"/>
                  </a:lnTo>
                  <a:lnTo>
                    <a:pt x="514" y="381"/>
                  </a:lnTo>
                  <a:lnTo>
                    <a:pt x="494" y="331"/>
                  </a:lnTo>
                  <a:lnTo>
                    <a:pt x="471" y="284"/>
                  </a:lnTo>
                  <a:lnTo>
                    <a:pt x="444" y="240"/>
                  </a:lnTo>
                  <a:lnTo>
                    <a:pt x="413" y="199"/>
                  </a:lnTo>
                  <a:lnTo>
                    <a:pt x="378" y="160"/>
                  </a:lnTo>
                  <a:lnTo>
                    <a:pt x="339" y="125"/>
                  </a:lnTo>
                  <a:lnTo>
                    <a:pt x="298" y="94"/>
                  </a:lnTo>
                  <a:lnTo>
                    <a:pt x="254" y="67"/>
                  </a:lnTo>
                  <a:lnTo>
                    <a:pt x="207" y="44"/>
                  </a:lnTo>
                  <a:lnTo>
                    <a:pt x="157" y="24"/>
                  </a:lnTo>
                  <a:lnTo>
                    <a:pt x="106" y="11"/>
                  </a:lnTo>
                  <a:lnTo>
                    <a:pt x="55" y="2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9807" name="Freeform 15"/>
            <p:cNvSpPr>
              <a:spLocks noChangeAspect="1"/>
            </p:cNvSpPr>
            <p:nvPr userDrawn="1"/>
          </p:nvSpPr>
          <p:spPr bwMode="white">
            <a:xfrm>
              <a:off x="4587" y="3727"/>
              <a:ext cx="140" cy="135"/>
            </a:xfrm>
            <a:custGeom>
              <a:avLst/>
              <a:gdLst/>
              <a:ahLst/>
              <a:cxnLst>
                <a:cxn ang="0">
                  <a:pos x="556" y="0"/>
                </a:cxn>
                <a:cxn ang="0">
                  <a:pos x="500" y="2"/>
                </a:cxn>
                <a:cxn ang="0">
                  <a:pos x="445" y="11"/>
                </a:cxn>
                <a:cxn ang="0">
                  <a:pos x="392" y="24"/>
                </a:cxn>
                <a:cxn ang="0">
                  <a:pos x="340" y="44"/>
                </a:cxn>
                <a:cxn ang="0">
                  <a:pos x="292" y="67"/>
                </a:cxn>
                <a:cxn ang="0">
                  <a:pos x="245" y="94"/>
                </a:cxn>
                <a:cxn ang="0">
                  <a:pos x="203" y="125"/>
                </a:cxn>
                <a:cxn ang="0">
                  <a:pos x="164" y="160"/>
                </a:cxn>
                <a:cxn ang="0">
                  <a:pos x="128" y="199"/>
                </a:cxn>
                <a:cxn ang="0">
                  <a:pos x="96" y="240"/>
                </a:cxn>
                <a:cxn ang="0">
                  <a:pos x="68" y="284"/>
                </a:cxn>
                <a:cxn ang="0">
                  <a:pos x="44" y="331"/>
                </a:cxn>
                <a:cxn ang="0">
                  <a:pos x="26" y="381"/>
                </a:cxn>
                <a:cxn ang="0">
                  <a:pos x="12" y="432"/>
                </a:cxn>
                <a:cxn ang="0">
                  <a:pos x="4" y="483"/>
                </a:cxn>
                <a:cxn ang="0">
                  <a:pos x="0" y="538"/>
                </a:cxn>
              </a:cxnLst>
              <a:rect l="0" t="0" r="r" b="b"/>
              <a:pathLst>
                <a:path w="556" h="538">
                  <a:moveTo>
                    <a:pt x="556" y="0"/>
                  </a:moveTo>
                  <a:lnTo>
                    <a:pt x="500" y="2"/>
                  </a:lnTo>
                  <a:lnTo>
                    <a:pt x="445" y="11"/>
                  </a:lnTo>
                  <a:lnTo>
                    <a:pt x="392" y="24"/>
                  </a:lnTo>
                  <a:lnTo>
                    <a:pt x="340" y="44"/>
                  </a:lnTo>
                  <a:lnTo>
                    <a:pt x="292" y="67"/>
                  </a:lnTo>
                  <a:lnTo>
                    <a:pt x="245" y="94"/>
                  </a:lnTo>
                  <a:lnTo>
                    <a:pt x="203" y="125"/>
                  </a:lnTo>
                  <a:lnTo>
                    <a:pt x="164" y="160"/>
                  </a:lnTo>
                  <a:lnTo>
                    <a:pt x="128" y="199"/>
                  </a:lnTo>
                  <a:lnTo>
                    <a:pt x="96" y="240"/>
                  </a:lnTo>
                  <a:lnTo>
                    <a:pt x="68" y="284"/>
                  </a:lnTo>
                  <a:lnTo>
                    <a:pt x="44" y="331"/>
                  </a:lnTo>
                  <a:lnTo>
                    <a:pt x="26" y="381"/>
                  </a:lnTo>
                  <a:lnTo>
                    <a:pt x="12" y="432"/>
                  </a:lnTo>
                  <a:lnTo>
                    <a:pt x="4" y="483"/>
                  </a:lnTo>
                  <a:lnTo>
                    <a:pt x="0" y="538"/>
                  </a:lnTo>
                </a:path>
              </a:pathLst>
            </a:cu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9808" name="Freeform 16"/>
            <p:cNvSpPr>
              <a:spLocks noChangeAspect="1"/>
            </p:cNvSpPr>
            <p:nvPr userDrawn="1"/>
          </p:nvSpPr>
          <p:spPr bwMode="white">
            <a:xfrm>
              <a:off x="4587" y="3862"/>
              <a:ext cx="15" cy="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"/>
                </a:cxn>
                <a:cxn ang="0">
                  <a:pos x="1" y="28"/>
                </a:cxn>
                <a:cxn ang="0">
                  <a:pos x="3" y="42"/>
                </a:cxn>
                <a:cxn ang="0">
                  <a:pos x="4" y="57"/>
                </a:cxn>
                <a:cxn ang="0">
                  <a:pos x="6" y="71"/>
                </a:cxn>
                <a:cxn ang="0">
                  <a:pos x="8" y="86"/>
                </a:cxn>
                <a:cxn ang="0">
                  <a:pos x="12" y="100"/>
                </a:cxn>
                <a:cxn ang="0">
                  <a:pos x="15" y="115"/>
                </a:cxn>
                <a:cxn ang="0">
                  <a:pos x="19" y="129"/>
                </a:cxn>
                <a:cxn ang="0">
                  <a:pos x="23" y="144"/>
                </a:cxn>
                <a:cxn ang="0">
                  <a:pos x="28" y="157"/>
                </a:cxn>
                <a:cxn ang="0">
                  <a:pos x="32" y="172"/>
                </a:cxn>
                <a:cxn ang="0">
                  <a:pos x="38" y="186"/>
                </a:cxn>
                <a:cxn ang="0">
                  <a:pos x="44" y="201"/>
                </a:cxn>
                <a:cxn ang="0">
                  <a:pos x="51" y="215"/>
                </a:cxn>
                <a:cxn ang="0">
                  <a:pos x="58" y="230"/>
                </a:cxn>
              </a:cxnLst>
              <a:rect l="0" t="0" r="r" b="b"/>
              <a:pathLst>
                <a:path w="58" h="230">
                  <a:moveTo>
                    <a:pt x="0" y="0"/>
                  </a:moveTo>
                  <a:lnTo>
                    <a:pt x="0" y="13"/>
                  </a:lnTo>
                  <a:lnTo>
                    <a:pt x="1" y="28"/>
                  </a:lnTo>
                  <a:lnTo>
                    <a:pt x="3" y="42"/>
                  </a:lnTo>
                  <a:lnTo>
                    <a:pt x="4" y="57"/>
                  </a:lnTo>
                  <a:lnTo>
                    <a:pt x="6" y="71"/>
                  </a:lnTo>
                  <a:lnTo>
                    <a:pt x="8" y="86"/>
                  </a:lnTo>
                  <a:lnTo>
                    <a:pt x="12" y="100"/>
                  </a:lnTo>
                  <a:lnTo>
                    <a:pt x="15" y="115"/>
                  </a:lnTo>
                  <a:lnTo>
                    <a:pt x="19" y="129"/>
                  </a:lnTo>
                  <a:lnTo>
                    <a:pt x="23" y="144"/>
                  </a:lnTo>
                  <a:lnTo>
                    <a:pt x="28" y="157"/>
                  </a:lnTo>
                  <a:lnTo>
                    <a:pt x="32" y="172"/>
                  </a:lnTo>
                  <a:lnTo>
                    <a:pt x="38" y="186"/>
                  </a:lnTo>
                  <a:lnTo>
                    <a:pt x="44" y="201"/>
                  </a:lnTo>
                  <a:lnTo>
                    <a:pt x="51" y="215"/>
                  </a:lnTo>
                  <a:lnTo>
                    <a:pt x="58" y="230"/>
                  </a:lnTo>
                </a:path>
              </a:pathLst>
            </a:cu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9809" name="Freeform 17"/>
            <p:cNvSpPr>
              <a:spLocks noChangeAspect="1"/>
            </p:cNvSpPr>
            <p:nvPr userDrawn="1"/>
          </p:nvSpPr>
          <p:spPr bwMode="black">
            <a:xfrm>
              <a:off x="4502" y="3717"/>
              <a:ext cx="203" cy="286"/>
            </a:xfrm>
            <a:custGeom>
              <a:avLst/>
              <a:gdLst/>
              <a:ahLst/>
              <a:cxnLst>
                <a:cxn ang="0">
                  <a:pos x="386" y="0"/>
                </a:cxn>
                <a:cxn ang="0">
                  <a:pos x="433" y="0"/>
                </a:cxn>
                <a:cxn ang="0">
                  <a:pos x="506" y="0"/>
                </a:cxn>
                <a:cxn ang="0">
                  <a:pos x="614" y="0"/>
                </a:cxn>
                <a:cxn ang="0">
                  <a:pos x="714" y="0"/>
                </a:cxn>
                <a:cxn ang="0">
                  <a:pos x="767" y="0"/>
                </a:cxn>
                <a:cxn ang="0">
                  <a:pos x="784" y="2"/>
                </a:cxn>
                <a:cxn ang="0">
                  <a:pos x="719" y="18"/>
                </a:cxn>
                <a:cxn ang="0">
                  <a:pos x="657" y="40"/>
                </a:cxn>
                <a:cxn ang="0">
                  <a:pos x="600" y="69"/>
                </a:cxn>
                <a:cxn ang="0">
                  <a:pos x="546" y="103"/>
                </a:cxn>
                <a:cxn ang="0">
                  <a:pos x="496" y="144"/>
                </a:cxn>
                <a:cxn ang="0">
                  <a:pos x="452" y="190"/>
                </a:cxn>
                <a:cxn ang="0">
                  <a:pos x="413" y="239"/>
                </a:cxn>
                <a:cxn ang="0">
                  <a:pos x="379" y="293"/>
                </a:cxn>
                <a:cxn ang="0">
                  <a:pos x="351" y="351"/>
                </a:cxn>
                <a:cxn ang="0">
                  <a:pos x="330" y="412"/>
                </a:cxn>
                <a:cxn ang="0">
                  <a:pos x="315" y="475"/>
                </a:cxn>
                <a:cxn ang="0">
                  <a:pos x="308" y="541"/>
                </a:cxn>
                <a:cxn ang="0">
                  <a:pos x="307" y="603"/>
                </a:cxn>
                <a:cxn ang="0">
                  <a:pos x="313" y="685"/>
                </a:cxn>
                <a:cxn ang="0">
                  <a:pos x="334" y="729"/>
                </a:cxn>
                <a:cxn ang="0">
                  <a:pos x="422" y="729"/>
                </a:cxn>
                <a:cxn ang="0">
                  <a:pos x="527" y="729"/>
                </a:cxn>
                <a:cxn ang="0">
                  <a:pos x="577" y="730"/>
                </a:cxn>
                <a:cxn ang="0">
                  <a:pos x="637" y="751"/>
                </a:cxn>
                <a:cxn ang="0">
                  <a:pos x="688" y="791"/>
                </a:cxn>
                <a:cxn ang="0">
                  <a:pos x="728" y="847"/>
                </a:cxn>
                <a:cxn ang="0">
                  <a:pos x="747" y="915"/>
                </a:cxn>
                <a:cxn ang="0">
                  <a:pos x="745" y="976"/>
                </a:cxn>
                <a:cxn ang="0">
                  <a:pos x="719" y="1041"/>
                </a:cxn>
                <a:cxn ang="0">
                  <a:pos x="676" y="1089"/>
                </a:cxn>
                <a:cxn ang="0">
                  <a:pos x="619" y="1120"/>
                </a:cxn>
                <a:cxn ang="0">
                  <a:pos x="556" y="1132"/>
                </a:cxn>
                <a:cxn ang="0">
                  <a:pos x="527" y="1132"/>
                </a:cxn>
                <a:cxn ang="0">
                  <a:pos x="438" y="1132"/>
                </a:cxn>
                <a:cxn ang="0">
                  <a:pos x="329" y="1132"/>
                </a:cxn>
                <a:cxn ang="0">
                  <a:pos x="240" y="1132"/>
                </a:cxn>
                <a:cxn ang="0">
                  <a:pos x="209" y="1132"/>
                </a:cxn>
                <a:cxn ang="0">
                  <a:pos x="133" y="1132"/>
                </a:cxn>
                <a:cxn ang="0">
                  <a:pos x="30" y="1132"/>
                </a:cxn>
                <a:cxn ang="0">
                  <a:pos x="0" y="1130"/>
                </a:cxn>
                <a:cxn ang="0">
                  <a:pos x="0" y="1102"/>
                </a:cxn>
                <a:cxn ang="0">
                  <a:pos x="0" y="1046"/>
                </a:cxn>
                <a:cxn ang="0">
                  <a:pos x="0" y="968"/>
                </a:cxn>
                <a:cxn ang="0">
                  <a:pos x="0" y="875"/>
                </a:cxn>
                <a:cxn ang="0">
                  <a:pos x="0" y="771"/>
                </a:cxn>
                <a:cxn ang="0">
                  <a:pos x="0" y="667"/>
                </a:cxn>
                <a:cxn ang="0">
                  <a:pos x="0" y="563"/>
                </a:cxn>
                <a:cxn ang="0">
                  <a:pos x="0" y="470"/>
                </a:cxn>
                <a:cxn ang="0">
                  <a:pos x="0" y="392"/>
                </a:cxn>
                <a:cxn ang="0">
                  <a:pos x="0" y="336"/>
                </a:cxn>
                <a:cxn ang="0">
                  <a:pos x="0" y="308"/>
                </a:cxn>
                <a:cxn ang="0">
                  <a:pos x="3" y="261"/>
                </a:cxn>
                <a:cxn ang="0">
                  <a:pos x="19" y="198"/>
                </a:cxn>
                <a:cxn ang="0">
                  <a:pos x="47" y="141"/>
                </a:cxn>
                <a:cxn ang="0">
                  <a:pos x="85" y="92"/>
                </a:cxn>
                <a:cxn ang="0">
                  <a:pos x="133" y="52"/>
                </a:cxn>
                <a:cxn ang="0">
                  <a:pos x="189" y="22"/>
                </a:cxn>
                <a:cxn ang="0">
                  <a:pos x="251" y="4"/>
                </a:cxn>
                <a:cxn ang="0">
                  <a:pos x="307" y="0"/>
                </a:cxn>
              </a:cxnLst>
              <a:rect l="0" t="0" r="r" b="b"/>
              <a:pathLst>
                <a:path w="806" h="1132">
                  <a:moveTo>
                    <a:pt x="307" y="0"/>
                  </a:moveTo>
                  <a:lnTo>
                    <a:pt x="312" y="0"/>
                  </a:lnTo>
                  <a:lnTo>
                    <a:pt x="324" y="0"/>
                  </a:lnTo>
                  <a:lnTo>
                    <a:pt x="343" y="0"/>
                  </a:lnTo>
                  <a:lnTo>
                    <a:pt x="365" y="0"/>
                  </a:lnTo>
                  <a:lnTo>
                    <a:pt x="386" y="0"/>
                  </a:lnTo>
                  <a:lnTo>
                    <a:pt x="404" y="0"/>
                  </a:lnTo>
                  <a:lnTo>
                    <a:pt x="418" y="0"/>
                  </a:lnTo>
                  <a:lnTo>
                    <a:pt x="422" y="0"/>
                  </a:lnTo>
                  <a:lnTo>
                    <a:pt x="424" y="0"/>
                  </a:lnTo>
                  <a:lnTo>
                    <a:pt x="427" y="0"/>
                  </a:lnTo>
                  <a:lnTo>
                    <a:pt x="433" y="0"/>
                  </a:lnTo>
                  <a:lnTo>
                    <a:pt x="441" y="0"/>
                  </a:lnTo>
                  <a:lnTo>
                    <a:pt x="451" y="0"/>
                  </a:lnTo>
                  <a:lnTo>
                    <a:pt x="463" y="0"/>
                  </a:lnTo>
                  <a:lnTo>
                    <a:pt x="476" y="0"/>
                  </a:lnTo>
                  <a:lnTo>
                    <a:pt x="490" y="0"/>
                  </a:lnTo>
                  <a:lnTo>
                    <a:pt x="506" y="0"/>
                  </a:lnTo>
                  <a:lnTo>
                    <a:pt x="523" y="0"/>
                  </a:lnTo>
                  <a:lnTo>
                    <a:pt x="540" y="0"/>
                  </a:lnTo>
                  <a:lnTo>
                    <a:pt x="558" y="0"/>
                  </a:lnTo>
                  <a:lnTo>
                    <a:pt x="577" y="0"/>
                  </a:lnTo>
                  <a:lnTo>
                    <a:pt x="595" y="0"/>
                  </a:lnTo>
                  <a:lnTo>
                    <a:pt x="614" y="0"/>
                  </a:lnTo>
                  <a:lnTo>
                    <a:pt x="632" y="0"/>
                  </a:lnTo>
                  <a:lnTo>
                    <a:pt x="649" y="0"/>
                  </a:lnTo>
                  <a:lnTo>
                    <a:pt x="667" y="0"/>
                  </a:lnTo>
                  <a:lnTo>
                    <a:pt x="684" y="0"/>
                  </a:lnTo>
                  <a:lnTo>
                    <a:pt x="699" y="0"/>
                  </a:lnTo>
                  <a:lnTo>
                    <a:pt x="714" y="0"/>
                  </a:lnTo>
                  <a:lnTo>
                    <a:pt x="726" y="0"/>
                  </a:lnTo>
                  <a:lnTo>
                    <a:pt x="739" y="0"/>
                  </a:lnTo>
                  <a:lnTo>
                    <a:pt x="748" y="0"/>
                  </a:lnTo>
                  <a:lnTo>
                    <a:pt x="756" y="0"/>
                  </a:lnTo>
                  <a:lnTo>
                    <a:pt x="762" y="0"/>
                  </a:lnTo>
                  <a:lnTo>
                    <a:pt x="767" y="0"/>
                  </a:lnTo>
                  <a:lnTo>
                    <a:pt x="768" y="0"/>
                  </a:lnTo>
                  <a:lnTo>
                    <a:pt x="777" y="0"/>
                  </a:lnTo>
                  <a:lnTo>
                    <a:pt x="797" y="0"/>
                  </a:lnTo>
                  <a:lnTo>
                    <a:pt x="806" y="0"/>
                  </a:lnTo>
                  <a:lnTo>
                    <a:pt x="794" y="1"/>
                  </a:lnTo>
                  <a:lnTo>
                    <a:pt x="784" y="2"/>
                  </a:lnTo>
                  <a:lnTo>
                    <a:pt x="772" y="4"/>
                  </a:lnTo>
                  <a:lnTo>
                    <a:pt x="762" y="7"/>
                  </a:lnTo>
                  <a:lnTo>
                    <a:pt x="751" y="9"/>
                  </a:lnTo>
                  <a:lnTo>
                    <a:pt x="740" y="12"/>
                  </a:lnTo>
                  <a:lnTo>
                    <a:pt x="730" y="15"/>
                  </a:lnTo>
                  <a:lnTo>
                    <a:pt x="719" y="18"/>
                  </a:lnTo>
                  <a:lnTo>
                    <a:pt x="708" y="20"/>
                  </a:lnTo>
                  <a:lnTo>
                    <a:pt x="698" y="24"/>
                  </a:lnTo>
                  <a:lnTo>
                    <a:pt x="687" y="29"/>
                  </a:lnTo>
                  <a:lnTo>
                    <a:pt x="678" y="32"/>
                  </a:lnTo>
                  <a:lnTo>
                    <a:pt x="668" y="35"/>
                  </a:lnTo>
                  <a:lnTo>
                    <a:pt x="657" y="40"/>
                  </a:lnTo>
                  <a:lnTo>
                    <a:pt x="648" y="45"/>
                  </a:lnTo>
                  <a:lnTo>
                    <a:pt x="638" y="49"/>
                  </a:lnTo>
                  <a:lnTo>
                    <a:pt x="628" y="54"/>
                  </a:lnTo>
                  <a:lnTo>
                    <a:pt x="618" y="58"/>
                  </a:lnTo>
                  <a:lnTo>
                    <a:pt x="609" y="63"/>
                  </a:lnTo>
                  <a:lnTo>
                    <a:pt x="600" y="69"/>
                  </a:lnTo>
                  <a:lnTo>
                    <a:pt x="590" y="75"/>
                  </a:lnTo>
                  <a:lnTo>
                    <a:pt x="581" y="79"/>
                  </a:lnTo>
                  <a:lnTo>
                    <a:pt x="572" y="85"/>
                  </a:lnTo>
                  <a:lnTo>
                    <a:pt x="563" y="92"/>
                  </a:lnTo>
                  <a:lnTo>
                    <a:pt x="555" y="98"/>
                  </a:lnTo>
                  <a:lnTo>
                    <a:pt x="546" y="103"/>
                  </a:lnTo>
                  <a:lnTo>
                    <a:pt x="538" y="110"/>
                  </a:lnTo>
                  <a:lnTo>
                    <a:pt x="528" y="116"/>
                  </a:lnTo>
                  <a:lnTo>
                    <a:pt x="520" y="123"/>
                  </a:lnTo>
                  <a:lnTo>
                    <a:pt x="512" y="130"/>
                  </a:lnTo>
                  <a:lnTo>
                    <a:pt x="504" y="137"/>
                  </a:lnTo>
                  <a:lnTo>
                    <a:pt x="496" y="144"/>
                  </a:lnTo>
                  <a:lnTo>
                    <a:pt x="489" y="152"/>
                  </a:lnTo>
                  <a:lnTo>
                    <a:pt x="481" y="159"/>
                  </a:lnTo>
                  <a:lnTo>
                    <a:pt x="474" y="167"/>
                  </a:lnTo>
                  <a:lnTo>
                    <a:pt x="466" y="174"/>
                  </a:lnTo>
                  <a:lnTo>
                    <a:pt x="459" y="182"/>
                  </a:lnTo>
                  <a:lnTo>
                    <a:pt x="452" y="190"/>
                  </a:lnTo>
                  <a:lnTo>
                    <a:pt x="445" y="198"/>
                  </a:lnTo>
                  <a:lnTo>
                    <a:pt x="438" y="206"/>
                  </a:lnTo>
                  <a:lnTo>
                    <a:pt x="432" y="214"/>
                  </a:lnTo>
                  <a:lnTo>
                    <a:pt x="426" y="222"/>
                  </a:lnTo>
                  <a:lnTo>
                    <a:pt x="419" y="231"/>
                  </a:lnTo>
                  <a:lnTo>
                    <a:pt x="413" y="239"/>
                  </a:lnTo>
                  <a:lnTo>
                    <a:pt x="406" y="249"/>
                  </a:lnTo>
                  <a:lnTo>
                    <a:pt x="400" y="258"/>
                  </a:lnTo>
                  <a:lnTo>
                    <a:pt x="395" y="266"/>
                  </a:lnTo>
                  <a:lnTo>
                    <a:pt x="390" y="275"/>
                  </a:lnTo>
                  <a:lnTo>
                    <a:pt x="384" y="284"/>
                  </a:lnTo>
                  <a:lnTo>
                    <a:pt x="379" y="293"/>
                  </a:lnTo>
                  <a:lnTo>
                    <a:pt x="374" y="303"/>
                  </a:lnTo>
                  <a:lnTo>
                    <a:pt x="369" y="313"/>
                  </a:lnTo>
                  <a:lnTo>
                    <a:pt x="365" y="322"/>
                  </a:lnTo>
                  <a:lnTo>
                    <a:pt x="360" y="331"/>
                  </a:lnTo>
                  <a:lnTo>
                    <a:pt x="356" y="342"/>
                  </a:lnTo>
                  <a:lnTo>
                    <a:pt x="351" y="351"/>
                  </a:lnTo>
                  <a:lnTo>
                    <a:pt x="348" y="361"/>
                  </a:lnTo>
                  <a:lnTo>
                    <a:pt x="344" y="372"/>
                  </a:lnTo>
                  <a:lnTo>
                    <a:pt x="339" y="382"/>
                  </a:lnTo>
                  <a:lnTo>
                    <a:pt x="336" y="391"/>
                  </a:lnTo>
                  <a:lnTo>
                    <a:pt x="334" y="402"/>
                  </a:lnTo>
                  <a:lnTo>
                    <a:pt x="330" y="412"/>
                  </a:lnTo>
                  <a:lnTo>
                    <a:pt x="327" y="422"/>
                  </a:lnTo>
                  <a:lnTo>
                    <a:pt x="324" y="433"/>
                  </a:lnTo>
                  <a:lnTo>
                    <a:pt x="322" y="444"/>
                  </a:lnTo>
                  <a:lnTo>
                    <a:pt x="320" y="455"/>
                  </a:lnTo>
                  <a:lnTo>
                    <a:pt x="318" y="465"/>
                  </a:lnTo>
                  <a:lnTo>
                    <a:pt x="315" y="475"/>
                  </a:lnTo>
                  <a:lnTo>
                    <a:pt x="314" y="487"/>
                  </a:lnTo>
                  <a:lnTo>
                    <a:pt x="312" y="497"/>
                  </a:lnTo>
                  <a:lnTo>
                    <a:pt x="311" y="509"/>
                  </a:lnTo>
                  <a:lnTo>
                    <a:pt x="310" y="519"/>
                  </a:lnTo>
                  <a:lnTo>
                    <a:pt x="308" y="531"/>
                  </a:lnTo>
                  <a:lnTo>
                    <a:pt x="308" y="541"/>
                  </a:lnTo>
                  <a:lnTo>
                    <a:pt x="307" y="553"/>
                  </a:lnTo>
                  <a:lnTo>
                    <a:pt x="307" y="564"/>
                  </a:lnTo>
                  <a:lnTo>
                    <a:pt x="307" y="576"/>
                  </a:lnTo>
                  <a:lnTo>
                    <a:pt x="307" y="576"/>
                  </a:lnTo>
                  <a:lnTo>
                    <a:pt x="307" y="589"/>
                  </a:lnTo>
                  <a:lnTo>
                    <a:pt x="307" y="603"/>
                  </a:lnTo>
                  <a:lnTo>
                    <a:pt x="307" y="618"/>
                  </a:lnTo>
                  <a:lnTo>
                    <a:pt x="307" y="632"/>
                  </a:lnTo>
                  <a:lnTo>
                    <a:pt x="308" y="646"/>
                  </a:lnTo>
                  <a:lnTo>
                    <a:pt x="310" y="659"/>
                  </a:lnTo>
                  <a:lnTo>
                    <a:pt x="311" y="672"/>
                  </a:lnTo>
                  <a:lnTo>
                    <a:pt x="313" y="685"/>
                  </a:lnTo>
                  <a:lnTo>
                    <a:pt x="315" y="697"/>
                  </a:lnTo>
                  <a:lnTo>
                    <a:pt x="318" y="708"/>
                  </a:lnTo>
                  <a:lnTo>
                    <a:pt x="322" y="718"/>
                  </a:lnTo>
                  <a:lnTo>
                    <a:pt x="326" y="729"/>
                  </a:lnTo>
                  <a:lnTo>
                    <a:pt x="328" y="729"/>
                  </a:lnTo>
                  <a:lnTo>
                    <a:pt x="334" y="729"/>
                  </a:lnTo>
                  <a:lnTo>
                    <a:pt x="343" y="729"/>
                  </a:lnTo>
                  <a:lnTo>
                    <a:pt x="356" y="729"/>
                  </a:lnTo>
                  <a:lnTo>
                    <a:pt x="369" y="729"/>
                  </a:lnTo>
                  <a:lnTo>
                    <a:pt x="386" y="729"/>
                  </a:lnTo>
                  <a:lnTo>
                    <a:pt x="404" y="729"/>
                  </a:lnTo>
                  <a:lnTo>
                    <a:pt x="422" y="729"/>
                  </a:lnTo>
                  <a:lnTo>
                    <a:pt x="441" y="729"/>
                  </a:lnTo>
                  <a:lnTo>
                    <a:pt x="460" y="729"/>
                  </a:lnTo>
                  <a:lnTo>
                    <a:pt x="479" y="729"/>
                  </a:lnTo>
                  <a:lnTo>
                    <a:pt x="497" y="729"/>
                  </a:lnTo>
                  <a:lnTo>
                    <a:pt x="513" y="729"/>
                  </a:lnTo>
                  <a:lnTo>
                    <a:pt x="527" y="729"/>
                  </a:lnTo>
                  <a:lnTo>
                    <a:pt x="540" y="729"/>
                  </a:lnTo>
                  <a:lnTo>
                    <a:pt x="549" y="729"/>
                  </a:lnTo>
                  <a:lnTo>
                    <a:pt x="555" y="729"/>
                  </a:lnTo>
                  <a:lnTo>
                    <a:pt x="556" y="729"/>
                  </a:lnTo>
                  <a:lnTo>
                    <a:pt x="566" y="729"/>
                  </a:lnTo>
                  <a:lnTo>
                    <a:pt x="577" y="730"/>
                  </a:lnTo>
                  <a:lnTo>
                    <a:pt x="587" y="732"/>
                  </a:lnTo>
                  <a:lnTo>
                    <a:pt x="597" y="735"/>
                  </a:lnTo>
                  <a:lnTo>
                    <a:pt x="608" y="737"/>
                  </a:lnTo>
                  <a:lnTo>
                    <a:pt x="617" y="741"/>
                  </a:lnTo>
                  <a:lnTo>
                    <a:pt x="627" y="745"/>
                  </a:lnTo>
                  <a:lnTo>
                    <a:pt x="637" y="751"/>
                  </a:lnTo>
                  <a:lnTo>
                    <a:pt x="646" y="755"/>
                  </a:lnTo>
                  <a:lnTo>
                    <a:pt x="655" y="762"/>
                  </a:lnTo>
                  <a:lnTo>
                    <a:pt x="664" y="768"/>
                  </a:lnTo>
                  <a:lnTo>
                    <a:pt x="672" y="776"/>
                  </a:lnTo>
                  <a:lnTo>
                    <a:pt x="680" y="783"/>
                  </a:lnTo>
                  <a:lnTo>
                    <a:pt x="688" y="791"/>
                  </a:lnTo>
                  <a:lnTo>
                    <a:pt x="696" y="799"/>
                  </a:lnTo>
                  <a:lnTo>
                    <a:pt x="703" y="808"/>
                  </a:lnTo>
                  <a:lnTo>
                    <a:pt x="710" y="817"/>
                  </a:lnTo>
                  <a:lnTo>
                    <a:pt x="716" y="827"/>
                  </a:lnTo>
                  <a:lnTo>
                    <a:pt x="722" y="837"/>
                  </a:lnTo>
                  <a:lnTo>
                    <a:pt x="728" y="847"/>
                  </a:lnTo>
                  <a:lnTo>
                    <a:pt x="732" y="858"/>
                  </a:lnTo>
                  <a:lnTo>
                    <a:pt x="737" y="869"/>
                  </a:lnTo>
                  <a:lnTo>
                    <a:pt x="740" y="881"/>
                  </a:lnTo>
                  <a:lnTo>
                    <a:pt x="743" y="892"/>
                  </a:lnTo>
                  <a:lnTo>
                    <a:pt x="745" y="904"/>
                  </a:lnTo>
                  <a:lnTo>
                    <a:pt x="747" y="915"/>
                  </a:lnTo>
                  <a:lnTo>
                    <a:pt x="748" y="928"/>
                  </a:lnTo>
                  <a:lnTo>
                    <a:pt x="748" y="940"/>
                  </a:lnTo>
                  <a:lnTo>
                    <a:pt x="748" y="940"/>
                  </a:lnTo>
                  <a:lnTo>
                    <a:pt x="748" y="952"/>
                  </a:lnTo>
                  <a:lnTo>
                    <a:pt x="747" y="965"/>
                  </a:lnTo>
                  <a:lnTo>
                    <a:pt x="745" y="976"/>
                  </a:lnTo>
                  <a:lnTo>
                    <a:pt x="743" y="988"/>
                  </a:lnTo>
                  <a:lnTo>
                    <a:pt x="739" y="999"/>
                  </a:lnTo>
                  <a:lnTo>
                    <a:pt x="736" y="1011"/>
                  </a:lnTo>
                  <a:lnTo>
                    <a:pt x="731" y="1021"/>
                  </a:lnTo>
                  <a:lnTo>
                    <a:pt x="725" y="1031"/>
                  </a:lnTo>
                  <a:lnTo>
                    <a:pt x="719" y="1041"/>
                  </a:lnTo>
                  <a:lnTo>
                    <a:pt x="714" y="1050"/>
                  </a:lnTo>
                  <a:lnTo>
                    <a:pt x="707" y="1059"/>
                  </a:lnTo>
                  <a:lnTo>
                    <a:pt x="700" y="1067"/>
                  </a:lnTo>
                  <a:lnTo>
                    <a:pt x="693" y="1075"/>
                  </a:lnTo>
                  <a:lnTo>
                    <a:pt x="685" y="1082"/>
                  </a:lnTo>
                  <a:lnTo>
                    <a:pt x="676" y="1089"/>
                  </a:lnTo>
                  <a:lnTo>
                    <a:pt x="668" y="1096"/>
                  </a:lnTo>
                  <a:lnTo>
                    <a:pt x="658" y="1102"/>
                  </a:lnTo>
                  <a:lnTo>
                    <a:pt x="649" y="1108"/>
                  </a:lnTo>
                  <a:lnTo>
                    <a:pt x="639" y="1112"/>
                  </a:lnTo>
                  <a:lnTo>
                    <a:pt x="630" y="1117"/>
                  </a:lnTo>
                  <a:lnTo>
                    <a:pt x="619" y="1120"/>
                  </a:lnTo>
                  <a:lnTo>
                    <a:pt x="609" y="1124"/>
                  </a:lnTo>
                  <a:lnTo>
                    <a:pt x="599" y="1127"/>
                  </a:lnTo>
                  <a:lnTo>
                    <a:pt x="588" y="1128"/>
                  </a:lnTo>
                  <a:lnTo>
                    <a:pt x="578" y="1131"/>
                  </a:lnTo>
                  <a:lnTo>
                    <a:pt x="567" y="1132"/>
                  </a:lnTo>
                  <a:lnTo>
                    <a:pt x="556" y="1132"/>
                  </a:lnTo>
                  <a:lnTo>
                    <a:pt x="556" y="1132"/>
                  </a:lnTo>
                  <a:lnTo>
                    <a:pt x="555" y="1132"/>
                  </a:lnTo>
                  <a:lnTo>
                    <a:pt x="551" y="1132"/>
                  </a:lnTo>
                  <a:lnTo>
                    <a:pt x="546" y="1132"/>
                  </a:lnTo>
                  <a:lnTo>
                    <a:pt x="538" y="1132"/>
                  </a:lnTo>
                  <a:lnTo>
                    <a:pt x="527" y="1132"/>
                  </a:lnTo>
                  <a:lnTo>
                    <a:pt x="516" y="1132"/>
                  </a:lnTo>
                  <a:lnTo>
                    <a:pt x="503" y="1132"/>
                  </a:lnTo>
                  <a:lnTo>
                    <a:pt x="488" y="1132"/>
                  </a:lnTo>
                  <a:lnTo>
                    <a:pt x="472" y="1132"/>
                  </a:lnTo>
                  <a:lnTo>
                    <a:pt x="456" y="1132"/>
                  </a:lnTo>
                  <a:lnTo>
                    <a:pt x="438" y="1132"/>
                  </a:lnTo>
                  <a:lnTo>
                    <a:pt x="420" y="1132"/>
                  </a:lnTo>
                  <a:lnTo>
                    <a:pt x="403" y="1132"/>
                  </a:lnTo>
                  <a:lnTo>
                    <a:pt x="383" y="1132"/>
                  </a:lnTo>
                  <a:lnTo>
                    <a:pt x="365" y="1132"/>
                  </a:lnTo>
                  <a:lnTo>
                    <a:pt x="348" y="1132"/>
                  </a:lnTo>
                  <a:lnTo>
                    <a:pt x="329" y="1132"/>
                  </a:lnTo>
                  <a:lnTo>
                    <a:pt x="312" y="1132"/>
                  </a:lnTo>
                  <a:lnTo>
                    <a:pt x="296" y="1132"/>
                  </a:lnTo>
                  <a:lnTo>
                    <a:pt x="280" y="1132"/>
                  </a:lnTo>
                  <a:lnTo>
                    <a:pt x="265" y="1132"/>
                  </a:lnTo>
                  <a:lnTo>
                    <a:pt x="252" y="1132"/>
                  </a:lnTo>
                  <a:lnTo>
                    <a:pt x="240" y="1132"/>
                  </a:lnTo>
                  <a:lnTo>
                    <a:pt x="230" y="1132"/>
                  </a:lnTo>
                  <a:lnTo>
                    <a:pt x="222" y="1132"/>
                  </a:lnTo>
                  <a:lnTo>
                    <a:pt x="216" y="1132"/>
                  </a:lnTo>
                  <a:lnTo>
                    <a:pt x="213" y="1132"/>
                  </a:lnTo>
                  <a:lnTo>
                    <a:pt x="210" y="1132"/>
                  </a:lnTo>
                  <a:lnTo>
                    <a:pt x="209" y="1132"/>
                  </a:lnTo>
                  <a:lnTo>
                    <a:pt x="202" y="1132"/>
                  </a:lnTo>
                  <a:lnTo>
                    <a:pt x="193" y="1132"/>
                  </a:lnTo>
                  <a:lnTo>
                    <a:pt x="182" y="1132"/>
                  </a:lnTo>
                  <a:lnTo>
                    <a:pt x="167" y="1132"/>
                  </a:lnTo>
                  <a:lnTo>
                    <a:pt x="151" y="1132"/>
                  </a:lnTo>
                  <a:lnTo>
                    <a:pt x="133" y="1132"/>
                  </a:lnTo>
                  <a:lnTo>
                    <a:pt x="115" y="1132"/>
                  </a:lnTo>
                  <a:lnTo>
                    <a:pt x="96" y="1132"/>
                  </a:lnTo>
                  <a:lnTo>
                    <a:pt x="78" y="1132"/>
                  </a:lnTo>
                  <a:lnTo>
                    <a:pt x="61" y="1132"/>
                  </a:lnTo>
                  <a:lnTo>
                    <a:pt x="43" y="1132"/>
                  </a:lnTo>
                  <a:lnTo>
                    <a:pt x="30" y="1132"/>
                  </a:lnTo>
                  <a:lnTo>
                    <a:pt x="17" y="1132"/>
                  </a:lnTo>
                  <a:lnTo>
                    <a:pt x="8" y="1132"/>
                  </a:lnTo>
                  <a:lnTo>
                    <a:pt x="2" y="1132"/>
                  </a:lnTo>
                  <a:lnTo>
                    <a:pt x="0" y="1132"/>
                  </a:lnTo>
                  <a:lnTo>
                    <a:pt x="0" y="1131"/>
                  </a:lnTo>
                  <a:lnTo>
                    <a:pt x="0" y="1130"/>
                  </a:lnTo>
                  <a:lnTo>
                    <a:pt x="0" y="1127"/>
                  </a:lnTo>
                  <a:lnTo>
                    <a:pt x="0" y="1124"/>
                  </a:lnTo>
                  <a:lnTo>
                    <a:pt x="0" y="1119"/>
                  </a:lnTo>
                  <a:lnTo>
                    <a:pt x="0" y="1115"/>
                  </a:lnTo>
                  <a:lnTo>
                    <a:pt x="0" y="1109"/>
                  </a:lnTo>
                  <a:lnTo>
                    <a:pt x="0" y="1102"/>
                  </a:lnTo>
                  <a:lnTo>
                    <a:pt x="0" y="1094"/>
                  </a:lnTo>
                  <a:lnTo>
                    <a:pt x="0" y="1086"/>
                  </a:lnTo>
                  <a:lnTo>
                    <a:pt x="0" y="1077"/>
                  </a:lnTo>
                  <a:lnTo>
                    <a:pt x="0" y="1067"/>
                  </a:lnTo>
                  <a:lnTo>
                    <a:pt x="0" y="1057"/>
                  </a:lnTo>
                  <a:lnTo>
                    <a:pt x="0" y="1046"/>
                  </a:lnTo>
                  <a:lnTo>
                    <a:pt x="0" y="1034"/>
                  </a:lnTo>
                  <a:lnTo>
                    <a:pt x="0" y="1022"/>
                  </a:lnTo>
                  <a:lnTo>
                    <a:pt x="0" y="1010"/>
                  </a:lnTo>
                  <a:lnTo>
                    <a:pt x="0" y="996"/>
                  </a:lnTo>
                  <a:lnTo>
                    <a:pt x="0" y="982"/>
                  </a:lnTo>
                  <a:lnTo>
                    <a:pt x="0" y="968"/>
                  </a:lnTo>
                  <a:lnTo>
                    <a:pt x="0" y="953"/>
                  </a:lnTo>
                  <a:lnTo>
                    <a:pt x="0" y="938"/>
                  </a:lnTo>
                  <a:lnTo>
                    <a:pt x="0" y="923"/>
                  </a:lnTo>
                  <a:lnTo>
                    <a:pt x="0" y="907"/>
                  </a:lnTo>
                  <a:lnTo>
                    <a:pt x="0" y="891"/>
                  </a:lnTo>
                  <a:lnTo>
                    <a:pt x="0" y="875"/>
                  </a:lnTo>
                  <a:lnTo>
                    <a:pt x="0" y="858"/>
                  </a:lnTo>
                  <a:lnTo>
                    <a:pt x="0" y="842"/>
                  </a:lnTo>
                  <a:lnTo>
                    <a:pt x="0" y="824"/>
                  </a:lnTo>
                  <a:lnTo>
                    <a:pt x="0" y="807"/>
                  </a:lnTo>
                  <a:lnTo>
                    <a:pt x="0" y="790"/>
                  </a:lnTo>
                  <a:lnTo>
                    <a:pt x="0" y="771"/>
                  </a:lnTo>
                  <a:lnTo>
                    <a:pt x="0" y="754"/>
                  </a:lnTo>
                  <a:lnTo>
                    <a:pt x="0" y="737"/>
                  </a:lnTo>
                  <a:lnTo>
                    <a:pt x="0" y="720"/>
                  </a:lnTo>
                  <a:lnTo>
                    <a:pt x="0" y="701"/>
                  </a:lnTo>
                  <a:lnTo>
                    <a:pt x="0" y="684"/>
                  </a:lnTo>
                  <a:lnTo>
                    <a:pt x="0" y="667"/>
                  </a:lnTo>
                  <a:lnTo>
                    <a:pt x="0" y="648"/>
                  </a:lnTo>
                  <a:lnTo>
                    <a:pt x="0" y="631"/>
                  </a:lnTo>
                  <a:lnTo>
                    <a:pt x="0" y="614"/>
                  </a:lnTo>
                  <a:lnTo>
                    <a:pt x="0" y="596"/>
                  </a:lnTo>
                  <a:lnTo>
                    <a:pt x="0" y="580"/>
                  </a:lnTo>
                  <a:lnTo>
                    <a:pt x="0" y="563"/>
                  </a:lnTo>
                  <a:lnTo>
                    <a:pt x="0" y="547"/>
                  </a:lnTo>
                  <a:lnTo>
                    <a:pt x="0" y="531"/>
                  </a:lnTo>
                  <a:lnTo>
                    <a:pt x="0" y="515"/>
                  </a:lnTo>
                  <a:lnTo>
                    <a:pt x="0" y="500"/>
                  </a:lnTo>
                  <a:lnTo>
                    <a:pt x="0" y="485"/>
                  </a:lnTo>
                  <a:lnTo>
                    <a:pt x="0" y="470"/>
                  </a:lnTo>
                  <a:lnTo>
                    <a:pt x="0" y="456"/>
                  </a:lnTo>
                  <a:lnTo>
                    <a:pt x="0" y="442"/>
                  </a:lnTo>
                  <a:lnTo>
                    <a:pt x="0" y="428"/>
                  </a:lnTo>
                  <a:lnTo>
                    <a:pt x="0" y="416"/>
                  </a:lnTo>
                  <a:lnTo>
                    <a:pt x="0" y="404"/>
                  </a:lnTo>
                  <a:lnTo>
                    <a:pt x="0" y="392"/>
                  </a:lnTo>
                  <a:lnTo>
                    <a:pt x="0" y="381"/>
                  </a:lnTo>
                  <a:lnTo>
                    <a:pt x="0" y="371"/>
                  </a:lnTo>
                  <a:lnTo>
                    <a:pt x="0" y="361"/>
                  </a:lnTo>
                  <a:lnTo>
                    <a:pt x="0" y="352"/>
                  </a:lnTo>
                  <a:lnTo>
                    <a:pt x="0" y="344"/>
                  </a:lnTo>
                  <a:lnTo>
                    <a:pt x="0" y="336"/>
                  </a:lnTo>
                  <a:lnTo>
                    <a:pt x="0" y="329"/>
                  </a:lnTo>
                  <a:lnTo>
                    <a:pt x="0" y="323"/>
                  </a:lnTo>
                  <a:lnTo>
                    <a:pt x="0" y="319"/>
                  </a:lnTo>
                  <a:lnTo>
                    <a:pt x="0" y="314"/>
                  </a:lnTo>
                  <a:lnTo>
                    <a:pt x="0" y="311"/>
                  </a:lnTo>
                  <a:lnTo>
                    <a:pt x="0" y="308"/>
                  </a:lnTo>
                  <a:lnTo>
                    <a:pt x="0" y="307"/>
                  </a:lnTo>
                  <a:lnTo>
                    <a:pt x="0" y="306"/>
                  </a:lnTo>
                  <a:lnTo>
                    <a:pt x="0" y="295"/>
                  </a:lnTo>
                  <a:lnTo>
                    <a:pt x="1" y="283"/>
                  </a:lnTo>
                  <a:lnTo>
                    <a:pt x="2" y="273"/>
                  </a:lnTo>
                  <a:lnTo>
                    <a:pt x="3" y="261"/>
                  </a:lnTo>
                  <a:lnTo>
                    <a:pt x="4" y="251"/>
                  </a:lnTo>
                  <a:lnTo>
                    <a:pt x="7" y="239"/>
                  </a:lnTo>
                  <a:lnTo>
                    <a:pt x="9" y="229"/>
                  </a:lnTo>
                  <a:lnTo>
                    <a:pt x="12" y="219"/>
                  </a:lnTo>
                  <a:lnTo>
                    <a:pt x="15" y="208"/>
                  </a:lnTo>
                  <a:lnTo>
                    <a:pt x="19" y="198"/>
                  </a:lnTo>
                  <a:lnTo>
                    <a:pt x="23" y="187"/>
                  </a:lnTo>
                  <a:lnTo>
                    <a:pt x="26" y="178"/>
                  </a:lnTo>
                  <a:lnTo>
                    <a:pt x="31" y="169"/>
                  </a:lnTo>
                  <a:lnTo>
                    <a:pt x="37" y="159"/>
                  </a:lnTo>
                  <a:lnTo>
                    <a:pt x="41" y="149"/>
                  </a:lnTo>
                  <a:lnTo>
                    <a:pt x="47" y="141"/>
                  </a:lnTo>
                  <a:lnTo>
                    <a:pt x="53" y="132"/>
                  </a:lnTo>
                  <a:lnTo>
                    <a:pt x="58" y="124"/>
                  </a:lnTo>
                  <a:lnTo>
                    <a:pt x="64" y="115"/>
                  </a:lnTo>
                  <a:lnTo>
                    <a:pt x="71" y="107"/>
                  </a:lnTo>
                  <a:lnTo>
                    <a:pt x="78" y="99"/>
                  </a:lnTo>
                  <a:lnTo>
                    <a:pt x="85" y="92"/>
                  </a:lnTo>
                  <a:lnTo>
                    <a:pt x="92" y="84"/>
                  </a:lnTo>
                  <a:lnTo>
                    <a:pt x="100" y="77"/>
                  </a:lnTo>
                  <a:lnTo>
                    <a:pt x="108" y="70"/>
                  </a:lnTo>
                  <a:lnTo>
                    <a:pt x="116" y="64"/>
                  </a:lnTo>
                  <a:lnTo>
                    <a:pt x="124" y="57"/>
                  </a:lnTo>
                  <a:lnTo>
                    <a:pt x="133" y="52"/>
                  </a:lnTo>
                  <a:lnTo>
                    <a:pt x="141" y="46"/>
                  </a:lnTo>
                  <a:lnTo>
                    <a:pt x="151" y="40"/>
                  </a:lnTo>
                  <a:lnTo>
                    <a:pt x="160" y="35"/>
                  </a:lnTo>
                  <a:lnTo>
                    <a:pt x="169" y="31"/>
                  </a:lnTo>
                  <a:lnTo>
                    <a:pt x="179" y="26"/>
                  </a:lnTo>
                  <a:lnTo>
                    <a:pt x="189" y="22"/>
                  </a:lnTo>
                  <a:lnTo>
                    <a:pt x="199" y="18"/>
                  </a:lnTo>
                  <a:lnTo>
                    <a:pt x="208" y="15"/>
                  </a:lnTo>
                  <a:lnTo>
                    <a:pt x="219" y="11"/>
                  </a:lnTo>
                  <a:lnTo>
                    <a:pt x="230" y="9"/>
                  </a:lnTo>
                  <a:lnTo>
                    <a:pt x="240" y="7"/>
                  </a:lnTo>
                  <a:lnTo>
                    <a:pt x="251" y="4"/>
                  </a:lnTo>
                  <a:lnTo>
                    <a:pt x="262" y="2"/>
                  </a:lnTo>
                  <a:lnTo>
                    <a:pt x="273" y="1"/>
                  </a:lnTo>
                  <a:lnTo>
                    <a:pt x="284" y="0"/>
                  </a:lnTo>
                  <a:lnTo>
                    <a:pt x="296" y="0"/>
                  </a:lnTo>
                  <a:lnTo>
                    <a:pt x="307" y="0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9810" name="Freeform 18"/>
            <p:cNvSpPr>
              <a:spLocks noChangeAspect="1"/>
            </p:cNvSpPr>
            <p:nvPr userDrawn="1"/>
          </p:nvSpPr>
          <p:spPr bwMode="black">
            <a:xfrm>
              <a:off x="4750" y="3717"/>
              <a:ext cx="203" cy="286"/>
            </a:xfrm>
            <a:custGeom>
              <a:avLst/>
              <a:gdLst/>
              <a:ahLst/>
              <a:cxnLst>
                <a:cxn ang="0">
                  <a:pos x="432" y="0"/>
                </a:cxn>
                <a:cxn ang="0">
                  <a:pos x="363" y="0"/>
                </a:cxn>
                <a:cxn ang="0">
                  <a:pos x="310" y="0"/>
                </a:cxn>
                <a:cxn ang="0">
                  <a:pos x="211" y="0"/>
                </a:cxn>
                <a:cxn ang="0">
                  <a:pos x="107" y="0"/>
                </a:cxn>
                <a:cxn ang="0">
                  <a:pos x="44" y="0"/>
                </a:cxn>
                <a:cxn ang="0">
                  <a:pos x="11" y="1"/>
                </a:cxn>
                <a:cxn ang="0">
                  <a:pos x="73" y="15"/>
                </a:cxn>
                <a:cxn ang="0">
                  <a:pos x="134" y="37"/>
                </a:cxn>
                <a:cxn ang="0">
                  <a:pos x="191" y="65"/>
                </a:cxn>
                <a:cxn ang="0">
                  <a:pos x="245" y="100"/>
                </a:cxn>
                <a:cxn ang="0">
                  <a:pos x="296" y="140"/>
                </a:cxn>
                <a:cxn ang="0">
                  <a:pos x="343" y="185"/>
                </a:cxn>
                <a:cxn ang="0">
                  <a:pos x="385" y="236"/>
                </a:cxn>
                <a:cxn ang="0">
                  <a:pos x="420" y="290"/>
                </a:cxn>
                <a:cxn ang="0">
                  <a:pos x="450" y="349"/>
                </a:cxn>
                <a:cxn ang="0">
                  <a:pos x="473" y="411"/>
                </a:cxn>
                <a:cxn ang="0">
                  <a:pos x="490" y="474"/>
                </a:cxn>
                <a:cxn ang="0">
                  <a:pos x="498" y="541"/>
                </a:cxn>
                <a:cxn ang="0">
                  <a:pos x="498" y="603"/>
                </a:cxn>
                <a:cxn ang="0">
                  <a:pos x="485" y="685"/>
                </a:cxn>
                <a:cxn ang="0">
                  <a:pos x="472" y="729"/>
                </a:cxn>
                <a:cxn ang="0">
                  <a:pos x="384" y="729"/>
                </a:cxn>
                <a:cxn ang="0">
                  <a:pos x="279" y="729"/>
                </a:cxn>
                <a:cxn ang="0">
                  <a:pos x="227" y="730"/>
                </a:cxn>
                <a:cxn ang="0">
                  <a:pos x="163" y="747"/>
                </a:cxn>
                <a:cxn ang="0">
                  <a:pos x="108" y="784"/>
                </a:cxn>
                <a:cxn ang="0">
                  <a:pos x="67" y="834"/>
                </a:cxn>
                <a:cxn ang="0">
                  <a:pos x="43" y="895"/>
                </a:cxn>
                <a:cxn ang="0">
                  <a:pos x="39" y="963"/>
                </a:cxn>
                <a:cxn ang="0">
                  <a:pos x="59" y="1026"/>
                </a:cxn>
                <a:cxn ang="0">
                  <a:pos x="97" y="1075"/>
                </a:cxn>
                <a:cxn ang="0">
                  <a:pos x="150" y="1111"/>
                </a:cxn>
                <a:cxn ang="0">
                  <a:pos x="214" y="1130"/>
                </a:cxn>
                <a:cxn ang="0">
                  <a:pos x="260" y="1132"/>
                </a:cxn>
                <a:cxn ang="0">
                  <a:pos x="334" y="1132"/>
                </a:cxn>
                <a:cxn ang="0">
                  <a:pos x="441" y="1132"/>
                </a:cxn>
                <a:cxn ang="0">
                  <a:pos x="541" y="1132"/>
                </a:cxn>
                <a:cxn ang="0">
                  <a:pos x="593" y="1132"/>
                </a:cxn>
                <a:cxn ang="0">
                  <a:pos x="639" y="1132"/>
                </a:cxn>
                <a:cxn ang="0">
                  <a:pos x="745" y="1132"/>
                </a:cxn>
                <a:cxn ang="0">
                  <a:pos x="806" y="1132"/>
                </a:cxn>
                <a:cxn ang="0">
                  <a:pos x="806" y="1115"/>
                </a:cxn>
                <a:cxn ang="0">
                  <a:pos x="806" y="1067"/>
                </a:cxn>
                <a:cxn ang="0">
                  <a:pos x="806" y="996"/>
                </a:cxn>
                <a:cxn ang="0">
                  <a:pos x="806" y="907"/>
                </a:cxn>
                <a:cxn ang="0">
                  <a:pos x="806" y="807"/>
                </a:cxn>
                <a:cxn ang="0">
                  <a:pos x="806" y="701"/>
                </a:cxn>
                <a:cxn ang="0">
                  <a:pos x="806" y="596"/>
                </a:cxn>
                <a:cxn ang="0">
                  <a:pos x="806" y="500"/>
                </a:cxn>
                <a:cxn ang="0">
                  <a:pos x="806" y="416"/>
                </a:cxn>
                <a:cxn ang="0">
                  <a:pos x="806" y="352"/>
                </a:cxn>
                <a:cxn ang="0">
                  <a:pos x="806" y="314"/>
                </a:cxn>
                <a:cxn ang="0">
                  <a:pos x="805" y="283"/>
                </a:cxn>
                <a:cxn ang="0">
                  <a:pos x="794" y="219"/>
                </a:cxn>
                <a:cxn ang="0">
                  <a:pos x="769" y="159"/>
                </a:cxn>
                <a:cxn ang="0">
                  <a:pos x="735" y="107"/>
                </a:cxn>
                <a:cxn ang="0">
                  <a:pos x="690" y="64"/>
                </a:cxn>
                <a:cxn ang="0">
                  <a:pos x="637" y="31"/>
                </a:cxn>
                <a:cxn ang="0">
                  <a:pos x="576" y="9"/>
                </a:cxn>
                <a:cxn ang="0">
                  <a:pos x="510" y="0"/>
                </a:cxn>
              </a:cxnLst>
              <a:rect l="0" t="0" r="r" b="b"/>
              <a:pathLst>
                <a:path w="806" h="1132">
                  <a:moveTo>
                    <a:pt x="499" y="0"/>
                  </a:moveTo>
                  <a:lnTo>
                    <a:pt x="495" y="0"/>
                  </a:lnTo>
                  <a:lnTo>
                    <a:pt x="485" y="0"/>
                  </a:lnTo>
                  <a:lnTo>
                    <a:pt x="470" y="0"/>
                  </a:lnTo>
                  <a:lnTo>
                    <a:pt x="452" y="0"/>
                  </a:lnTo>
                  <a:lnTo>
                    <a:pt x="432" y="0"/>
                  </a:lnTo>
                  <a:lnTo>
                    <a:pt x="412" y="0"/>
                  </a:lnTo>
                  <a:lnTo>
                    <a:pt x="394" y="0"/>
                  </a:lnTo>
                  <a:lnTo>
                    <a:pt x="379" y="0"/>
                  </a:lnTo>
                  <a:lnTo>
                    <a:pt x="369" y="0"/>
                  </a:lnTo>
                  <a:lnTo>
                    <a:pt x="364" y="0"/>
                  </a:lnTo>
                  <a:lnTo>
                    <a:pt x="363" y="0"/>
                  </a:lnTo>
                  <a:lnTo>
                    <a:pt x="359" y="0"/>
                  </a:lnTo>
                  <a:lnTo>
                    <a:pt x="354" y="0"/>
                  </a:lnTo>
                  <a:lnTo>
                    <a:pt x="346" y="0"/>
                  </a:lnTo>
                  <a:lnTo>
                    <a:pt x="335" y="0"/>
                  </a:lnTo>
                  <a:lnTo>
                    <a:pt x="324" y="0"/>
                  </a:lnTo>
                  <a:lnTo>
                    <a:pt x="310" y="0"/>
                  </a:lnTo>
                  <a:lnTo>
                    <a:pt x="296" y="0"/>
                  </a:lnTo>
                  <a:lnTo>
                    <a:pt x="280" y="0"/>
                  </a:lnTo>
                  <a:lnTo>
                    <a:pt x="264" y="0"/>
                  </a:lnTo>
                  <a:lnTo>
                    <a:pt x="247" y="0"/>
                  </a:lnTo>
                  <a:lnTo>
                    <a:pt x="228" y="0"/>
                  </a:lnTo>
                  <a:lnTo>
                    <a:pt x="211" y="0"/>
                  </a:lnTo>
                  <a:lnTo>
                    <a:pt x="192" y="0"/>
                  </a:lnTo>
                  <a:lnTo>
                    <a:pt x="174" y="0"/>
                  </a:lnTo>
                  <a:lnTo>
                    <a:pt x="157" y="0"/>
                  </a:lnTo>
                  <a:lnTo>
                    <a:pt x="139" y="0"/>
                  </a:lnTo>
                  <a:lnTo>
                    <a:pt x="123" y="0"/>
                  </a:lnTo>
                  <a:lnTo>
                    <a:pt x="107" y="0"/>
                  </a:lnTo>
                  <a:lnTo>
                    <a:pt x="92" y="0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58" y="0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29" y="0"/>
                  </a:lnTo>
                  <a:lnTo>
                    <a:pt x="9" y="0"/>
                  </a:lnTo>
                  <a:lnTo>
                    <a:pt x="0" y="0"/>
                  </a:lnTo>
                  <a:lnTo>
                    <a:pt x="11" y="1"/>
                  </a:lnTo>
                  <a:lnTo>
                    <a:pt x="21" y="3"/>
                  </a:lnTo>
                  <a:lnTo>
                    <a:pt x="31" y="4"/>
                  </a:lnTo>
                  <a:lnTo>
                    <a:pt x="42" y="7"/>
                  </a:lnTo>
                  <a:lnTo>
                    <a:pt x="52" y="9"/>
                  </a:lnTo>
                  <a:lnTo>
                    <a:pt x="62" y="12"/>
                  </a:lnTo>
                  <a:lnTo>
                    <a:pt x="73" y="15"/>
                  </a:lnTo>
                  <a:lnTo>
                    <a:pt x="83" y="18"/>
                  </a:lnTo>
                  <a:lnTo>
                    <a:pt x="93" y="22"/>
                  </a:lnTo>
                  <a:lnTo>
                    <a:pt x="104" y="25"/>
                  </a:lnTo>
                  <a:lnTo>
                    <a:pt x="114" y="29"/>
                  </a:lnTo>
                  <a:lnTo>
                    <a:pt x="123" y="32"/>
                  </a:lnTo>
                  <a:lnTo>
                    <a:pt x="134" y="37"/>
                  </a:lnTo>
                  <a:lnTo>
                    <a:pt x="143" y="41"/>
                  </a:lnTo>
                  <a:lnTo>
                    <a:pt x="153" y="46"/>
                  </a:lnTo>
                  <a:lnTo>
                    <a:pt x="163" y="50"/>
                  </a:lnTo>
                  <a:lnTo>
                    <a:pt x="173" y="55"/>
                  </a:lnTo>
                  <a:lnTo>
                    <a:pt x="182" y="60"/>
                  </a:lnTo>
                  <a:lnTo>
                    <a:pt x="191" y="65"/>
                  </a:lnTo>
                  <a:lnTo>
                    <a:pt x="201" y="70"/>
                  </a:lnTo>
                  <a:lnTo>
                    <a:pt x="210" y="76"/>
                  </a:lnTo>
                  <a:lnTo>
                    <a:pt x="219" y="82"/>
                  </a:lnTo>
                  <a:lnTo>
                    <a:pt x="228" y="87"/>
                  </a:lnTo>
                  <a:lnTo>
                    <a:pt x="237" y="93"/>
                  </a:lnTo>
                  <a:lnTo>
                    <a:pt x="245" y="100"/>
                  </a:lnTo>
                  <a:lnTo>
                    <a:pt x="255" y="106"/>
                  </a:lnTo>
                  <a:lnTo>
                    <a:pt x="263" y="113"/>
                  </a:lnTo>
                  <a:lnTo>
                    <a:pt x="272" y="118"/>
                  </a:lnTo>
                  <a:lnTo>
                    <a:pt x="280" y="125"/>
                  </a:lnTo>
                  <a:lnTo>
                    <a:pt x="288" y="132"/>
                  </a:lnTo>
                  <a:lnTo>
                    <a:pt x="296" y="140"/>
                  </a:lnTo>
                  <a:lnTo>
                    <a:pt x="304" y="147"/>
                  </a:lnTo>
                  <a:lnTo>
                    <a:pt x="312" y="154"/>
                  </a:lnTo>
                  <a:lnTo>
                    <a:pt x="320" y="162"/>
                  </a:lnTo>
                  <a:lnTo>
                    <a:pt x="328" y="170"/>
                  </a:lnTo>
                  <a:lnTo>
                    <a:pt x="335" y="177"/>
                  </a:lnTo>
                  <a:lnTo>
                    <a:pt x="343" y="185"/>
                  </a:lnTo>
                  <a:lnTo>
                    <a:pt x="350" y="193"/>
                  </a:lnTo>
                  <a:lnTo>
                    <a:pt x="357" y="201"/>
                  </a:lnTo>
                  <a:lnTo>
                    <a:pt x="364" y="211"/>
                  </a:lnTo>
                  <a:lnTo>
                    <a:pt x="371" y="219"/>
                  </a:lnTo>
                  <a:lnTo>
                    <a:pt x="378" y="227"/>
                  </a:lnTo>
                  <a:lnTo>
                    <a:pt x="385" y="236"/>
                  </a:lnTo>
                  <a:lnTo>
                    <a:pt x="391" y="245"/>
                  </a:lnTo>
                  <a:lnTo>
                    <a:pt x="397" y="253"/>
                  </a:lnTo>
                  <a:lnTo>
                    <a:pt x="403" y="262"/>
                  </a:lnTo>
                  <a:lnTo>
                    <a:pt x="409" y="272"/>
                  </a:lnTo>
                  <a:lnTo>
                    <a:pt x="415" y="281"/>
                  </a:lnTo>
                  <a:lnTo>
                    <a:pt x="420" y="290"/>
                  </a:lnTo>
                  <a:lnTo>
                    <a:pt x="426" y="300"/>
                  </a:lnTo>
                  <a:lnTo>
                    <a:pt x="431" y="310"/>
                  </a:lnTo>
                  <a:lnTo>
                    <a:pt x="437" y="319"/>
                  </a:lnTo>
                  <a:lnTo>
                    <a:pt x="441" y="329"/>
                  </a:lnTo>
                  <a:lnTo>
                    <a:pt x="446" y="338"/>
                  </a:lnTo>
                  <a:lnTo>
                    <a:pt x="450" y="349"/>
                  </a:lnTo>
                  <a:lnTo>
                    <a:pt x="455" y="359"/>
                  </a:lnTo>
                  <a:lnTo>
                    <a:pt x="458" y="369"/>
                  </a:lnTo>
                  <a:lnTo>
                    <a:pt x="463" y="379"/>
                  </a:lnTo>
                  <a:lnTo>
                    <a:pt x="467" y="389"/>
                  </a:lnTo>
                  <a:lnTo>
                    <a:pt x="470" y="399"/>
                  </a:lnTo>
                  <a:lnTo>
                    <a:pt x="473" y="411"/>
                  </a:lnTo>
                  <a:lnTo>
                    <a:pt x="477" y="421"/>
                  </a:lnTo>
                  <a:lnTo>
                    <a:pt x="479" y="432"/>
                  </a:lnTo>
                  <a:lnTo>
                    <a:pt x="483" y="442"/>
                  </a:lnTo>
                  <a:lnTo>
                    <a:pt x="485" y="452"/>
                  </a:lnTo>
                  <a:lnTo>
                    <a:pt x="487" y="464"/>
                  </a:lnTo>
                  <a:lnTo>
                    <a:pt x="490" y="474"/>
                  </a:lnTo>
                  <a:lnTo>
                    <a:pt x="492" y="486"/>
                  </a:lnTo>
                  <a:lnTo>
                    <a:pt x="493" y="496"/>
                  </a:lnTo>
                  <a:lnTo>
                    <a:pt x="495" y="508"/>
                  </a:lnTo>
                  <a:lnTo>
                    <a:pt x="496" y="519"/>
                  </a:lnTo>
                  <a:lnTo>
                    <a:pt x="498" y="530"/>
                  </a:lnTo>
                  <a:lnTo>
                    <a:pt x="498" y="541"/>
                  </a:lnTo>
                  <a:lnTo>
                    <a:pt x="499" y="553"/>
                  </a:lnTo>
                  <a:lnTo>
                    <a:pt x="499" y="564"/>
                  </a:lnTo>
                  <a:lnTo>
                    <a:pt x="499" y="576"/>
                  </a:lnTo>
                  <a:lnTo>
                    <a:pt x="499" y="576"/>
                  </a:lnTo>
                  <a:lnTo>
                    <a:pt x="499" y="589"/>
                  </a:lnTo>
                  <a:lnTo>
                    <a:pt x="498" y="603"/>
                  </a:lnTo>
                  <a:lnTo>
                    <a:pt x="496" y="618"/>
                  </a:lnTo>
                  <a:lnTo>
                    <a:pt x="494" y="632"/>
                  </a:lnTo>
                  <a:lnTo>
                    <a:pt x="492" y="646"/>
                  </a:lnTo>
                  <a:lnTo>
                    <a:pt x="490" y="659"/>
                  </a:lnTo>
                  <a:lnTo>
                    <a:pt x="487" y="672"/>
                  </a:lnTo>
                  <a:lnTo>
                    <a:pt x="485" y="685"/>
                  </a:lnTo>
                  <a:lnTo>
                    <a:pt x="483" y="697"/>
                  </a:lnTo>
                  <a:lnTo>
                    <a:pt x="482" y="708"/>
                  </a:lnTo>
                  <a:lnTo>
                    <a:pt x="480" y="718"/>
                  </a:lnTo>
                  <a:lnTo>
                    <a:pt x="479" y="729"/>
                  </a:lnTo>
                  <a:lnTo>
                    <a:pt x="478" y="729"/>
                  </a:lnTo>
                  <a:lnTo>
                    <a:pt x="472" y="729"/>
                  </a:lnTo>
                  <a:lnTo>
                    <a:pt x="463" y="729"/>
                  </a:lnTo>
                  <a:lnTo>
                    <a:pt x="450" y="729"/>
                  </a:lnTo>
                  <a:lnTo>
                    <a:pt x="437" y="729"/>
                  </a:lnTo>
                  <a:lnTo>
                    <a:pt x="420" y="729"/>
                  </a:lnTo>
                  <a:lnTo>
                    <a:pt x="402" y="729"/>
                  </a:lnTo>
                  <a:lnTo>
                    <a:pt x="384" y="729"/>
                  </a:lnTo>
                  <a:lnTo>
                    <a:pt x="364" y="729"/>
                  </a:lnTo>
                  <a:lnTo>
                    <a:pt x="346" y="729"/>
                  </a:lnTo>
                  <a:lnTo>
                    <a:pt x="327" y="729"/>
                  </a:lnTo>
                  <a:lnTo>
                    <a:pt x="309" y="729"/>
                  </a:lnTo>
                  <a:lnTo>
                    <a:pt x="293" y="729"/>
                  </a:lnTo>
                  <a:lnTo>
                    <a:pt x="279" y="729"/>
                  </a:lnTo>
                  <a:lnTo>
                    <a:pt x="266" y="729"/>
                  </a:lnTo>
                  <a:lnTo>
                    <a:pt x="257" y="729"/>
                  </a:lnTo>
                  <a:lnTo>
                    <a:pt x="251" y="729"/>
                  </a:lnTo>
                  <a:lnTo>
                    <a:pt x="249" y="729"/>
                  </a:lnTo>
                  <a:lnTo>
                    <a:pt x="239" y="729"/>
                  </a:lnTo>
                  <a:lnTo>
                    <a:pt x="227" y="730"/>
                  </a:lnTo>
                  <a:lnTo>
                    <a:pt x="216" y="731"/>
                  </a:lnTo>
                  <a:lnTo>
                    <a:pt x="205" y="733"/>
                  </a:lnTo>
                  <a:lnTo>
                    <a:pt x="194" y="736"/>
                  </a:lnTo>
                  <a:lnTo>
                    <a:pt x="183" y="739"/>
                  </a:lnTo>
                  <a:lnTo>
                    <a:pt x="173" y="744"/>
                  </a:lnTo>
                  <a:lnTo>
                    <a:pt x="163" y="747"/>
                  </a:lnTo>
                  <a:lnTo>
                    <a:pt x="153" y="753"/>
                  </a:lnTo>
                  <a:lnTo>
                    <a:pt x="144" y="758"/>
                  </a:lnTo>
                  <a:lnTo>
                    <a:pt x="135" y="763"/>
                  </a:lnTo>
                  <a:lnTo>
                    <a:pt x="126" y="770"/>
                  </a:lnTo>
                  <a:lnTo>
                    <a:pt x="116" y="776"/>
                  </a:lnTo>
                  <a:lnTo>
                    <a:pt x="108" y="784"/>
                  </a:lnTo>
                  <a:lnTo>
                    <a:pt x="100" y="791"/>
                  </a:lnTo>
                  <a:lnTo>
                    <a:pt x="93" y="799"/>
                  </a:lnTo>
                  <a:lnTo>
                    <a:pt x="87" y="807"/>
                  </a:lnTo>
                  <a:lnTo>
                    <a:pt x="80" y="815"/>
                  </a:lnTo>
                  <a:lnTo>
                    <a:pt x="73" y="824"/>
                  </a:lnTo>
                  <a:lnTo>
                    <a:pt x="67" y="834"/>
                  </a:lnTo>
                  <a:lnTo>
                    <a:pt x="62" y="843"/>
                  </a:lnTo>
                  <a:lnTo>
                    <a:pt x="58" y="853"/>
                  </a:lnTo>
                  <a:lnTo>
                    <a:pt x="53" y="864"/>
                  </a:lnTo>
                  <a:lnTo>
                    <a:pt x="50" y="874"/>
                  </a:lnTo>
                  <a:lnTo>
                    <a:pt x="46" y="884"/>
                  </a:lnTo>
                  <a:lnTo>
                    <a:pt x="43" y="895"/>
                  </a:lnTo>
                  <a:lnTo>
                    <a:pt x="42" y="906"/>
                  </a:lnTo>
                  <a:lnTo>
                    <a:pt x="39" y="917"/>
                  </a:lnTo>
                  <a:lnTo>
                    <a:pt x="38" y="928"/>
                  </a:lnTo>
                  <a:lnTo>
                    <a:pt x="38" y="940"/>
                  </a:lnTo>
                  <a:lnTo>
                    <a:pt x="38" y="951"/>
                  </a:lnTo>
                  <a:lnTo>
                    <a:pt x="39" y="963"/>
                  </a:lnTo>
                  <a:lnTo>
                    <a:pt x="42" y="974"/>
                  </a:lnTo>
                  <a:lnTo>
                    <a:pt x="44" y="986"/>
                  </a:lnTo>
                  <a:lnTo>
                    <a:pt x="46" y="996"/>
                  </a:lnTo>
                  <a:lnTo>
                    <a:pt x="50" y="1006"/>
                  </a:lnTo>
                  <a:lnTo>
                    <a:pt x="54" y="1016"/>
                  </a:lnTo>
                  <a:lnTo>
                    <a:pt x="59" y="1026"/>
                  </a:lnTo>
                  <a:lnTo>
                    <a:pt x="63" y="1035"/>
                  </a:lnTo>
                  <a:lnTo>
                    <a:pt x="69" y="1043"/>
                  </a:lnTo>
                  <a:lnTo>
                    <a:pt x="75" y="1052"/>
                  </a:lnTo>
                  <a:lnTo>
                    <a:pt x="82" y="1061"/>
                  </a:lnTo>
                  <a:lnTo>
                    <a:pt x="89" y="1069"/>
                  </a:lnTo>
                  <a:lnTo>
                    <a:pt x="97" y="1075"/>
                  </a:lnTo>
                  <a:lnTo>
                    <a:pt x="105" y="1082"/>
                  </a:lnTo>
                  <a:lnTo>
                    <a:pt x="113" y="1089"/>
                  </a:lnTo>
                  <a:lnTo>
                    <a:pt x="122" y="1095"/>
                  </a:lnTo>
                  <a:lnTo>
                    <a:pt x="131" y="1101"/>
                  </a:lnTo>
                  <a:lnTo>
                    <a:pt x="141" y="1105"/>
                  </a:lnTo>
                  <a:lnTo>
                    <a:pt x="150" y="1111"/>
                  </a:lnTo>
                  <a:lnTo>
                    <a:pt x="160" y="1115"/>
                  </a:lnTo>
                  <a:lnTo>
                    <a:pt x="171" y="1119"/>
                  </a:lnTo>
                  <a:lnTo>
                    <a:pt x="181" y="1123"/>
                  </a:lnTo>
                  <a:lnTo>
                    <a:pt x="192" y="1125"/>
                  </a:lnTo>
                  <a:lnTo>
                    <a:pt x="203" y="1127"/>
                  </a:lnTo>
                  <a:lnTo>
                    <a:pt x="214" y="1130"/>
                  </a:lnTo>
                  <a:lnTo>
                    <a:pt x="226" y="1131"/>
                  </a:lnTo>
                  <a:lnTo>
                    <a:pt x="237" y="1132"/>
                  </a:lnTo>
                  <a:lnTo>
                    <a:pt x="249" y="1132"/>
                  </a:lnTo>
                  <a:lnTo>
                    <a:pt x="251" y="1132"/>
                  </a:lnTo>
                  <a:lnTo>
                    <a:pt x="255" y="1132"/>
                  </a:lnTo>
                  <a:lnTo>
                    <a:pt x="260" y="1132"/>
                  </a:lnTo>
                  <a:lnTo>
                    <a:pt x="268" y="1132"/>
                  </a:lnTo>
                  <a:lnTo>
                    <a:pt x="279" y="1132"/>
                  </a:lnTo>
                  <a:lnTo>
                    <a:pt x="290" y="1132"/>
                  </a:lnTo>
                  <a:lnTo>
                    <a:pt x="303" y="1132"/>
                  </a:lnTo>
                  <a:lnTo>
                    <a:pt x="318" y="1132"/>
                  </a:lnTo>
                  <a:lnTo>
                    <a:pt x="334" y="1132"/>
                  </a:lnTo>
                  <a:lnTo>
                    <a:pt x="350" y="1132"/>
                  </a:lnTo>
                  <a:lnTo>
                    <a:pt x="368" y="1132"/>
                  </a:lnTo>
                  <a:lnTo>
                    <a:pt x="386" y="1132"/>
                  </a:lnTo>
                  <a:lnTo>
                    <a:pt x="403" y="1132"/>
                  </a:lnTo>
                  <a:lnTo>
                    <a:pt x="422" y="1132"/>
                  </a:lnTo>
                  <a:lnTo>
                    <a:pt x="441" y="1132"/>
                  </a:lnTo>
                  <a:lnTo>
                    <a:pt x="458" y="1132"/>
                  </a:lnTo>
                  <a:lnTo>
                    <a:pt x="477" y="1132"/>
                  </a:lnTo>
                  <a:lnTo>
                    <a:pt x="494" y="1132"/>
                  </a:lnTo>
                  <a:lnTo>
                    <a:pt x="510" y="1132"/>
                  </a:lnTo>
                  <a:lnTo>
                    <a:pt x="526" y="1132"/>
                  </a:lnTo>
                  <a:lnTo>
                    <a:pt x="541" y="1132"/>
                  </a:lnTo>
                  <a:lnTo>
                    <a:pt x="554" y="1132"/>
                  </a:lnTo>
                  <a:lnTo>
                    <a:pt x="566" y="1132"/>
                  </a:lnTo>
                  <a:lnTo>
                    <a:pt x="576" y="1132"/>
                  </a:lnTo>
                  <a:lnTo>
                    <a:pt x="584" y="1132"/>
                  </a:lnTo>
                  <a:lnTo>
                    <a:pt x="590" y="1132"/>
                  </a:lnTo>
                  <a:lnTo>
                    <a:pt x="593" y="1132"/>
                  </a:lnTo>
                  <a:lnTo>
                    <a:pt x="594" y="1132"/>
                  </a:lnTo>
                  <a:lnTo>
                    <a:pt x="597" y="1132"/>
                  </a:lnTo>
                  <a:lnTo>
                    <a:pt x="604" y="1132"/>
                  </a:lnTo>
                  <a:lnTo>
                    <a:pt x="613" y="1132"/>
                  </a:lnTo>
                  <a:lnTo>
                    <a:pt x="624" y="1132"/>
                  </a:lnTo>
                  <a:lnTo>
                    <a:pt x="639" y="1132"/>
                  </a:lnTo>
                  <a:lnTo>
                    <a:pt x="655" y="1132"/>
                  </a:lnTo>
                  <a:lnTo>
                    <a:pt x="673" y="1132"/>
                  </a:lnTo>
                  <a:lnTo>
                    <a:pt x="691" y="1132"/>
                  </a:lnTo>
                  <a:lnTo>
                    <a:pt x="710" y="1132"/>
                  </a:lnTo>
                  <a:lnTo>
                    <a:pt x="728" y="1132"/>
                  </a:lnTo>
                  <a:lnTo>
                    <a:pt x="745" y="1132"/>
                  </a:lnTo>
                  <a:lnTo>
                    <a:pt x="763" y="1132"/>
                  </a:lnTo>
                  <a:lnTo>
                    <a:pt x="776" y="1132"/>
                  </a:lnTo>
                  <a:lnTo>
                    <a:pt x="789" y="1132"/>
                  </a:lnTo>
                  <a:lnTo>
                    <a:pt x="798" y="1132"/>
                  </a:lnTo>
                  <a:lnTo>
                    <a:pt x="804" y="1132"/>
                  </a:lnTo>
                  <a:lnTo>
                    <a:pt x="806" y="1132"/>
                  </a:lnTo>
                  <a:lnTo>
                    <a:pt x="806" y="1131"/>
                  </a:lnTo>
                  <a:lnTo>
                    <a:pt x="806" y="1130"/>
                  </a:lnTo>
                  <a:lnTo>
                    <a:pt x="806" y="1127"/>
                  </a:lnTo>
                  <a:lnTo>
                    <a:pt x="806" y="1124"/>
                  </a:lnTo>
                  <a:lnTo>
                    <a:pt x="806" y="1119"/>
                  </a:lnTo>
                  <a:lnTo>
                    <a:pt x="806" y="1115"/>
                  </a:lnTo>
                  <a:lnTo>
                    <a:pt x="806" y="1109"/>
                  </a:lnTo>
                  <a:lnTo>
                    <a:pt x="806" y="1102"/>
                  </a:lnTo>
                  <a:lnTo>
                    <a:pt x="806" y="1094"/>
                  </a:lnTo>
                  <a:lnTo>
                    <a:pt x="806" y="1086"/>
                  </a:lnTo>
                  <a:lnTo>
                    <a:pt x="806" y="1077"/>
                  </a:lnTo>
                  <a:lnTo>
                    <a:pt x="806" y="1067"/>
                  </a:lnTo>
                  <a:lnTo>
                    <a:pt x="806" y="1057"/>
                  </a:lnTo>
                  <a:lnTo>
                    <a:pt x="806" y="1046"/>
                  </a:lnTo>
                  <a:lnTo>
                    <a:pt x="806" y="1034"/>
                  </a:lnTo>
                  <a:lnTo>
                    <a:pt x="806" y="1022"/>
                  </a:lnTo>
                  <a:lnTo>
                    <a:pt x="806" y="1010"/>
                  </a:lnTo>
                  <a:lnTo>
                    <a:pt x="806" y="996"/>
                  </a:lnTo>
                  <a:lnTo>
                    <a:pt x="806" y="982"/>
                  </a:lnTo>
                  <a:lnTo>
                    <a:pt x="806" y="968"/>
                  </a:lnTo>
                  <a:lnTo>
                    <a:pt x="806" y="953"/>
                  </a:lnTo>
                  <a:lnTo>
                    <a:pt x="806" y="938"/>
                  </a:lnTo>
                  <a:lnTo>
                    <a:pt x="806" y="923"/>
                  </a:lnTo>
                  <a:lnTo>
                    <a:pt x="806" y="907"/>
                  </a:lnTo>
                  <a:lnTo>
                    <a:pt x="806" y="891"/>
                  </a:lnTo>
                  <a:lnTo>
                    <a:pt x="806" y="875"/>
                  </a:lnTo>
                  <a:lnTo>
                    <a:pt x="806" y="858"/>
                  </a:lnTo>
                  <a:lnTo>
                    <a:pt x="806" y="842"/>
                  </a:lnTo>
                  <a:lnTo>
                    <a:pt x="806" y="824"/>
                  </a:lnTo>
                  <a:lnTo>
                    <a:pt x="806" y="807"/>
                  </a:lnTo>
                  <a:lnTo>
                    <a:pt x="806" y="790"/>
                  </a:lnTo>
                  <a:lnTo>
                    <a:pt x="806" y="771"/>
                  </a:lnTo>
                  <a:lnTo>
                    <a:pt x="806" y="754"/>
                  </a:lnTo>
                  <a:lnTo>
                    <a:pt x="806" y="737"/>
                  </a:lnTo>
                  <a:lnTo>
                    <a:pt x="806" y="720"/>
                  </a:lnTo>
                  <a:lnTo>
                    <a:pt x="806" y="701"/>
                  </a:lnTo>
                  <a:lnTo>
                    <a:pt x="806" y="684"/>
                  </a:lnTo>
                  <a:lnTo>
                    <a:pt x="806" y="667"/>
                  </a:lnTo>
                  <a:lnTo>
                    <a:pt x="806" y="648"/>
                  </a:lnTo>
                  <a:lnTo>
                    <a:pt x="806" y="631"/>
                  </a:lnTo>
                  <a:lnTo>
                    <a:pt x="806" y="614"/>
                  </a:lnTo>
                  <a:lnTo>
                    <a:pt x="806" y="596"/>
                  </a:lnTo>
                  <a:lnTo>
                    <a:pt x="806" y="580"/>
                  </a:lnTo>
                  <a:lnTo>
                    <a:pt x="806" y="563"/>
                  </a:lnTo>
                  <a:lnTo>
                    <a:pt x="806" y="547"/>
                  </a:lnTo>
                  <a:lnTo>
                    <a:pt x="806" y="531"/>
                  </a:lnTo>
                  <a:lnTo>
                    <a:pt x="806" y="515"/>
                  </a:lnTo>
                  <a:lnTo>
                    <a:pt x="806" y="500"/>
                  </a:lnTo>
                  <a:lnTo>
                    <a:pt x="806" y="485"/>
                  </a:lnTo>
                  <a:lnTo>
                    <a:pt x="806" y="470"/>
                  </a:lnTo>
                  <a:lnTo>
                    <a:pt x="806" y="456"/>
                  </a:lnTo>
                  <a:lnTo>
                    <a:pt x="806" y="442"/>
                  </a:lnTo>
                  <a:lnTo>
                    <a:pt x="806" y="428"/>
                  </a:lnTo>
                  <a:lnTo>
                    <a:pt x="806" y="416"/>
                  </a:lnTo>
                  <a:lnTo>
                    <a:pt x="806" y="404"/>
                  </a:lnTo>
                  <a:lnTo>
                    <a:pt x="806" y="392"/>
                  </a:lnTo>
                  <a:lnTo>
                    <a:pt x="806" y="381"/>
                  </a:lnTo>
                  <a:lnTo>
                    <a:pt x="806" y="371"/>
                  </a:lnTo>
                  <a:lnTo>
                    <a:pt x="806" y="361"/>
                  </a:lnTo>
                  <a:lnTo>
                    <a:pt x="806" y="352"/>
                  </a:lnTo>
                  <a:lnTo>
                    <a:pt x="806" y="344"/>
                  </a:lnTo>
                  <a:lnTo>
                    <a:pt x="806" y="336"/>
                  </a:lnTo>
                  <a:lnTo>
                    <a:pt x="806" y="329"/>
                  </a:lnTo>
                  <a:lnTo>
                    <a:pt x="806" y="323"/>
                  </a:lnTo>
                  <a:lnTo>
                    <a:pt x="806" y="319"/>
                  </a:lnTo>
                  <a:lnTo>
                    <a:pt x="806" y="314"/>
                  </a:lnTo>
                  <a:lnTo>
                    <a:pt x="806" y="311"/>
                  </a:lnTo>
                  <a:lnTo>
                    <a:pt x="806" y="308"/>
                  </a:lnTo>
                  <a:lnTo>
                    <a:pt x="806" y="307"/>
                  </a:lnTo>
                  <a:lnTo>
                    <a:pt x="806" y="306"/>
                  </a:lnTo>
                  <a:lnTo>
                    <a:pt x="806" y="295"/>
                  </a:lnTo>
                  <a:lnTo>
                    <a:pt x="805" y="283"/>
                  </a:lnTo>
                  <a:lnTo>
                    <a:pt x="804" y="273"/>
                  </a:lnTo>
                  <a:lnTo>
                    <a:pt x="803" y="261"/>
                  </a:lnTo>
                  <a:lnTo>
                    <a:pt x="802" y="251"/>
                  </a:lnTo>
                  <a:lnTo>
                    <a:pt x="799" y="239"/>
                  </a:lnTo>
                  <a:lnTo>
                    <a:pt x="797" y="229"/>
                  </a:lnTo>
                  <a:lnTo>
                    <a:pt x="794" y="219"/>
                  </a:lnTo>
                  <a:lnTo>
                    <a:pt x="790" y="208"/>
                  </a:lnTo>
                  <a:lnTo>
                    <a:pt x="787" y="198"/>
                  </a:lnTo>
                  <a:lnTo>
                    <a:pt x="783" y="187"/>
                  </a:lnTo>
                  <a:lnTo>
                    <a:pt x="780" y="178"/>
                  </a:lnTo>
                  <a:lnTo>
                    <a:pt x="775" y="169"/>
                  </a:lnTo>
                  <a:lnTo>
                    <a:pt x="769" y="159"/>
                  </a:lnTo>
                  <a:lnTo>
                    <a:pt x="765" y="149"/>
                  </a:lnTo>
                  <a:lnTo>
                    <a:pt x="759" y="141"/>
                  </a:lnTo>
                  <a:lnTo>
                    <a:pt x="753" y="132"/>
                  </a:lnTo>
                  <a:lnTo>
                    <a:pt x="748" y="124"/>
                  </a:lnTo>
                  <a:lnTo>
                    <a:pt x="742" y="115"/>
                  </a:lnTo>
                  <a:lnTo>
                    <a:pt x="735" y="107"/>
                  </a:lnTo>
                  <a:lnTo>
                    <a:pt x="728" y="99"/>
                  </a:lnTo>
                  <a:lnTo>
                    <a:pt x="721" y="92"/>
                  </a:lnTo>
                  <a:lnTo>
                    <a:pt x="714" y="84"/>
                  </a:lnTo>
                  <a:lnTo>
                    <a:pt x="706" y="77"/>
                  </a:lnTo>
                  <a:lnTo>
                    <a:pt x="698" y="70"/>
                  </a:lnTo>
                  <a:lnTo>
                    <a:pt x="690" y="64"/>
                  </a:lnTo>
                  <a:lnTo>
                    <a:pt x="682" y="57"/>
                  </a:lnTo>
                  <a:lnTo>
                    <a:pt x="673" y="52"/>
                  </a:lnTo>
                  <a:lnTo>
                    <a:pt x="665" y="46"/>
                  </a:lnTo>
                  <a:lnTo>
                    <a:pt x="655" y="40"/>
                  </a:lnTo>
                  <a:lnTo>
                    <a:pt x="646" y="35"/>
                  </a:lnTo>
                  <a:lnTo>
                    <a:pt x="637" y="31"/>
                  </a:lnTo>
                  <a:lnTo>
                    <a:pt x="627" y="26"/>
                  </a:lnTo>
                  <a:lnTo>
                    <a:pt x="617" y="22"/>
                  </a:lnTo>
                  <a:lnTo>
                    <a:pt x="607" y="18"/>
                  </a:lnTo>
                  <a:lnTo>
                    <a:pt x="597" y="15"/>
                  </a:lnTo>
                  <a:lnTo>
                    <a:pt x="587" y="11"/>
                  </a:lnTo>
                  <a:lnTo>
                    <a:pt x="576" y="9"/>
                  </a:lnTo>
                  <a:lnTo>
                    <a:pt x="566" y="7"/>
                  </a:lnTo>
                  <a:lnTo>
                    <a:pt x="555" y="4"/>
                  </a:lnTo>
                  <a:lnTo>
                    <a:pt x="544" y="2"/>
                  </a:lnTo>
                  <a:lnTo>
                    <a:pt x="533" y="1"/>
                  </a:lnTo>
                  <a:lnTo>
                    <a:pt x="522" y="0"/>
                  </a:lnTo>
                  <a:lnTo>
                    <a:pt x="510" y="0"/>
                  </a:lnTo>
                  <a:lnTo>
                    <a:pt x="499" y="0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9811" name="Text Box 19"/>
            <p:cNvSpPr txBox="1">
              <a:spLocks noChangeAspect="1" noChangeArrowheads="1"/>
            </p:cNvSpPr>
            <p:nvPr userDrawn="1"/>
          </p:nvSpPr>
          <p:spPr bwMode="white">
            <a:xfrm>
              <a:off x="4781" y="3918"/>
              <a:ext cx="15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600">
                  <a:solidFill>
                    <a:schemeClr val="tx2"/>
                  </a:solidFill>
                  <a:cs typeface="Times New Roman" pitchFamily="18" charset="0"/>
                </a:rPr>
                <a:t>®</a:t>
              </a:r>
              <a:endParaRPr lang="en-US" sz="600">
                <a:solidFill>
                  <a:schemeClr val="tx2"/>
                </a:solidFill>
              </a:endParaRPr>
            </a:p>
          </p:txBody>
        </p:sp>
      </p:grpSp>
      <p:pic>
        <p:nvPicPr>
          <p:cNvPr id="289812" name="Picture 20" descr="logo w name"/>
          <p:cNvPicPr>
            <a:picLocks noChangeAspect="1" noChangeArrowheads="1"/>
          </p:cNvPicPr>
          <p:nvPr/>
        </p:nvPicPr>
        <p:blipFill>
          <a:blip r:embed="rId5" cstate="print"/>
          <a:srcRect r="61925"/>
          <a:stretch>
            <a:fillRect/>
          </a:stretch>
        </p:blipFill>
        <p:spPr bwMode="hidden">
          <a:xfrm>
            <a:off x="7137400" y="5897563"/>
            <a:ext cx="749300" cy="55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04013" y="160338"/>
            <a:ext cx="2174875" cy="327025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79388" y="160338"/>
            <a:ext cx="6372225" cy="32702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388" y="160338"/>
            <a:ext cx="7793037" cy="725487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279400" y="1312863"/>
            <a:ext cx="4222750" cy="12668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54550" y="1312863"/>
            <a:ext cx="4224338" cy="12668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79400" y="1312863"/>
            <a:ext cx="4222750" cy="2117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54550" y="1312863"/>
            <a:ext cx="4224338" cy="2117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ChangeArrowheads="1"/>
          </p:cNvSpPr>
          <p:nvPr/>
        </p:nvSpPr>
        <p:spPr bwMode="white">
          <a:xfrm>
            <a:off x="0" y="1103313"/>
            <a:ext cx="9153525" cy="5754687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pic>
        <p:nvPicPr>
          <p:cNvPr id="288771" name="Picture 3" descr="Slide Title Art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white">
          <a:xfrm>
            <a:off x="0" y="0"/>
            <a:ext cx="9144000" cy="1028700"/>
          </a:xfrm>
          <a:prstGeom prst="rect">
            <a:avLst/>
          </a:prstGeom>
          <a:solidFill>
            <a:srgbClr val="BAB600"/>
          </a:solidFill>
        </p:spPr>
      </p:pic>
      <p:sp>
        <p:nvSpPr>
          <p:cNvPr id="288772" name="Text Box 4"/>
          <p:cNvSpPr txBox="1">
            <a:spLocks noChangeArrowheads="1"/>
          </p:cNvSpPr>
          <p:nvPr/>
        </p:nvSpPr>
        <p:spPr bwMode="auto">
          <a:xfrm>
            <a:off x="100013" y="6592888"/>
            <a:ext cx="7185025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800">
                <a:cs typeface="Times New Roman" pitchFamily="18" charset="0"/>
              </a:rPr>
              <a:t>©</a:t>
            </a:r>
            <a:r>
              <a:rPr lang="fr-FR" sz="800"/>
              <a:t> </a:t>
            </a:r>
            <a:r>
              <a:rPr lang="en-US" sz="800"/>
              <a:t>Learning Tree International</a:t>
            </a:r>
            <a:r>
              <a:rPr lang="fr-FR" sz="800"/>
              <a:t> – Adaptation, reproduction et diffusion strictement interdites sans l’accord écrit préalable de </a:t>
            </a:r>
            <a:r>
              <a:rPr lang="en-US" sz="800"/>
              <a:t>Learning Tree International.</a:t>
            </a:r>
          </a:p>
          <a:p>
            <a:pPr algn="ctr">
              <a:spcBef>
                <a:spcPct val="50000"/>
              </a:spcBef>
            </a:pPr>
            <a:r>
              <a:rPr lang="en-US" sz="800"/>
              <a:t>.</a:t>
            </a:r>
          </a:p>
        </p:txBody>
      </p:sp>
      <p:sp>
        <p:nvSpPr>
          <p:cNvPr id="288773" name="Rectangle 5"/>
          <p:cNvSpPr>
            <a:spLocks noGrp="1" noChangeArrowheads="1"/>
          </p:cNvSpPr>
          <p:nvPr>
            <p:ph type="title"/>
          </p:nvPr>
        </p:nvSpPr>
        <p:spPr bwMode="black">
          <a:xfrm>
            <a:off x="179388" y="160338"/>
            <a:ext cx="7793037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288774" name="Text Box 6"/>
          <p:cNvSpPr txBox="1">
            <a:spLocks noChangeArrowheads="1"/>
          </p:cNvSpPr>
          <p:nvPr/>
        </p:nvSpPr>
        <p:spPr bwMode="auto">
          <a:xfrm>
            <a:off x="6970713" y="652780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 dirty="0">
                <a:solidFill>
                  <a:srgbClr val="B90117"/>
                </a:solidFill>
              </a:rPr>
              <a:t>419-7-</a:t>
            </a:r>
            <a:fld id="{EDD3D7A1-5F69-4AA5-8BC6-A71D6D49610E}" type="slidenum">
              <a:rPr lang="en-US" b="1">
                <a:solidFill>
                  <a:srgbClr val="B90117"/>
                </a:solidFill>
              </a:rPr>
              <a:pPr algn="r">
                <a:spcBef>
                  <a:spcPct val="50000"/>
                </a:spcBef>
              </a:pPr>
              <a:t>‹N°›</a:t>
            </a:fld>
            <a:endParaRPr lang="en-US" b="1" dirty="0">
              <a:solidFill>
                <a:srgbClr val="B90117"/>
              </a:solidFill>
            </a:endParaRPr>
          </a:p>
        </p:txBody>
      </p:sp>
      <p:sp>
        <p:nvSpPr>
          <p:cNvPr id="288775" name="Line 7"/>
          <p:cNvSpPr>
            <a:spLocks noChangeShapeType="1"/>
          </p:cNvSpPr>
          <p:nvPr/>
        </p:nvSpPr>
        <p:spPr bwMode="auto">
          <a:xfrm>
            <a:off x="288925" y="6529388"/>
            <a:ext cx="8020050" cy="0"/>
          </a:xfrm>
          <a:prstGeom prst="line">
            <a:avLst/>
          </a:prstGeom>
          <a:noFill/>
          <a:ln w="76200">
            <a:solidFill>
              <a:srgbClr val="B90117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88776" name="Line 8"/>
          <p:cNvSpPr>
            <a:spLocks noChangeShapeType="1"/>
          </p:cNvSpPr>
          <p:nvPr/>
        </p:nvSpPr>
        <p:spPr bwMode="auto">
          <a:xfrm>
            <a:off x="0" y="1058863"/>
            <a:ext cx="9144000" cy="0"/>
          </a:xfrm>
          <a:prstGeom prst="line">
            <a:avLst/>
          </a:prstGeom>
          <a:noFill/>
          <a:ln w="76200">
            <a:solidFill>
              <a:srgbClr val="B90117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28877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400" y="1312863"/>
            <a:ext cx="8599488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8380413" y="6289675"/>
            <a:ext cx="603250" cy="457200"/>
            <a:chOff x="5279" y="3962"/>
            <a:chExt cx="380" cy="288"/>
          </a:xfrm>
        </p:grpSpPr>
        <p:sp>
          <p:nvSpPr>
            <p:cNvPr id="288779" name="Freeform 11"/>
            <p:cNvSpPr>
              <a:spLocks noChangeAspect="1"/>
            </p:cNvSpPr>
            <p:nvPr userDrawn="1"/>
          </p:nvSpPr>
          <p:spPr bwMode="black">
            <a:xfrm>
              <a:off x="5282" y="3969"/>
              <a:ext cx="375" cy="281"/>
            </a:xfrm>
            <a:custGeom>
              <a:avLst/>
              <a:gdLst/>
              <a:ahLst/>
              <a:cxnLst>
                <a:cxn ang="0">
                  <a:pos x="133" y="1294"/>
                </a:cxn>
                <a:cxn ang="0">
                  <a:pos x="274" y="1324"/>
                </a:cxn>
                <a:cxn ang="0">
                  <a:pos x="399" y="1324"/>
                </a:cxn>
                <a:cxn ang="0">
                  <a:pos x="641" y="1324"/>
                </a:cxn>
                <a:cxn ang="0">
                  <a:pos x="935" y="1324"/>
                </a:cxn>
                <a:cxn ang="0">
                  <a:pos x="1215" y="1324"/>
                </a:cxn>
                <a:cxn ang="0">
                  <a:pos x="1417" y="1324"/>
                </a:cxn>
                <a:cxn ang="0">
                  <a:pos x="1513" y="1322"/>
                </a:cxn>
                <a:cxn ang="0">
                  <a:pos x="1698" y="1248"/>
                </a:cxn>
                <a:cxn ang="0">
                  <a:pos x="1736" y="1171"/>
                </a:cxn>
                <a:cxn ang="0">
                  <a:pos x="1560" y="1171"/>
                </a:cxn>
                <a:cxn ang="0">
                  <a:pos x="1239" y="1168"/>
                </a:cxn>
                <a:cxn ang="0">
                  <a:pos x="1071" y="1118"/>
                </a:cxn>
                <a:cxn ang="0">
                  <a:pos x="984" y="1032"/>
                </a:cxn>
                <a:cxn ang="0">
                  <a:pos x="965" y="831"/>
                </a:cxn>
                <a:cxn ang="0">
                  <a:pos x="1120" y="654"/>
                </a:cxn>
                <a:cxn ang="0">
                  <a:pos x="1238" y="633"/>
                </a:cxn>
                <a:cxn ang="0">
                  <a:pos x="1420" y="574"/>
                </a:cxn>
                <a:cxn ang="0">
                  <a:pos x="1258" y="538"/>
                </a:cxn>
                <a:cxn ang="0">
                  <a:pos x="1014" y="603"/>
                </a:cxn>
                <a:cxn ang="0">
                  <a:pos x="1129" y="513"/>
                </a:cxn>
                <a:cxn ang="0">
                  <a:pos x="1340" y="475"/>
                </a:cxn>
                <a:cxn ang="0">
                  <a:pos x="1413" y="442"/>
                </a:cxn>
                <a:cxn ang="0">
                  <a:pos x="1181" y="406"/>
                </a:cxn>
                <a:cxn ang="0">
                  <a:pos x="1042" y="475"/>
                </a:cxn>
                <a:cxn ang="0">
                  <a:pos x="1174" y="371"/>
                </a:cxn>
                <a:cxn ang="0">
                  <a:pos x="1357" y="308"/>
                </a:cxn>
                <a:cxn ang="0">
                  <a:pos x="1180" y="274"/>
                </a:cxn>
                <a:cxn ang="0">
                  <a:pos x="1022" y="361"/>
                </a:cxn>
                <a:cxn ang="0">
                  <a:pos x="1163" y="215"/>
                </a:cxn>
                <a:cxn ang="0">
                  <a:pos x="1237" y="130"/>
                </a:cxn>
                <a:cxn ang="0">
                  <a:pos x="1054" y="204"/>
                </a:cxn>
                <a:cxn ang="0">
                  <a:pos x="986" y="237"/>
                </a:cxn>
                <a:cxn ang="0">
                  <a:pos x="1113" y="58"/>
                </a:cxn>
                <a:cxn ang="0">
                  <a:pos x="947" y="137"/>
                </a:cxn>
                <a:cxn ang="0">
                  <a:pos x="922" y="2"/>
                </a:cxn>
                <a:cxn ang="0">
                  <a:pos x="844" y="95"/>
                </a:cxn>
                <a:cxn ang="0">
                  <a:pos x="750" y="54"/>
                </a:cxn>
                <a:cxn ang="0">
                  <a:pos x="684" y="100"/>
                </a:cxn>
                <a:cxn ang="0">
                  <a:pos x="783" y="284"/>
                </a:cxn>
                <a:cxn ang="0">
                  <a:pos x="614" y="131"/>
                </a:cxn>
                <a:cxn ang="0">
                  <a:pos x="514" y="162"/>
                </a:cxn>
                <a:cxn ang="0">
                  <a:pos x="689" y="293"/>
                </a:cxn>
                <a:cxn ang="0">
                  <a:pos x="702" y="335"/>
                </a:cxn>
                <a:cxn ang="0">
                  <a:pos x="460" y="235"/>
                </a:cxn>
                <a:cxn ang="0">
                  <a:pos x="423" y="316"/>
                </a:cxn>
                <a:cxn ang="0">
                  <a:pos x="637" y="401"/>
                </a:cxn>
                <a:cxn ang="0">
                  <a:pos x="706" y="464"/>
                </a:cxn>
                <a:cxn ang="0">
                  <a:pos x="522" y="394"/>
                </a:cxn>
                <a:cxn ang="0">
                  <a:pos x="346" y="474"/>
                </a:cxn>
                <a:cxn ang="0">
                  <a:pos x="451" y="477"/>
                </a:cxn>
                <a:cxn ang="0">
                  <a:pos x="662" y="530"/>
                </a:cxn>
                <a:cxn ang="0">
                  <a:pos x="724" y="594"/>
                </a:cxn>
                <a:cxn ang="0">
                  <a:pos x="469" y="538"/>
                </a:cxn>
                <a:cxn ang="0">
                  <a:pos x="326" y="595"/>
                </a:cxn>
                <a:cxn ang="0">
                  <a:pos x="520" y="633"/>
                </a:cxn>
                <a:cxn ang="0">
                  <a:pos x="633" y="650"/>
                </a:cxn>
                <a:cxn ang="0">
                  <a:pos x="773" y="801"/>
                </a:cxn>
                <a:cxn ang="0">
                  <a:pos x="772" y="1013"/>
                </a:cxn>
                <a:cxn ang="0">
                  <a:pos x="684" y="1113"/>
                </a:cxn>
                <a:cxn ang="0">
                  <a:pos x="545" y="1164"/>
                </a:cxn>
                <a:cxn ang="0">
                  <a:pos x="221" y="1171"/>
                </a:cxn>
                <a:cxn ang="0">
                  <a:pos x="20" y="1171"/>
                </a:cxn>
              </a:cxnLst>
              <a:rect l="0" t="0" r="r" b="b"/>
              <a:pathLst>
                <a:path w="1766" h="1324">
                  <a:moveTo>
                    <a:pt x="0" y="1171"/>
                  </a:moveTo>
                  <a:lnTo>
                    <a:pt x="6" y="1180"/>
                  </a:lnTo>
                  <a:lnTo>
                    <a:pt x="13" y="1191"/>
                  </a:lnTo>
                  <a:lnTo>
                    <a:pt x="20" y="1200"/>
                  </a:lnTo>
                  <a:lnTo>
                    <a:pt x="27" y="1209"/>
                  </a:lnTo>
                  <a:lnTo>
                    <a:pt x="35" y="1218"/>
                  </a:lnTo>
                  <a:lnTo>
                    <a:pt x="42" y="1226"/>
                  </a:lnTo>
                  <a:lnTo>
                    <a:pt x="50" y="1234"/>
                  </a:lnTo>
                  <a:lnTo>
                    <a:pt x="58" y="1242"/>
                  </a:lnTo>
                  <a:lnTo>
                    <a:pt x="67" y="1251"/>
                  </a:lnTo>
                  <a:lnTo>
                    <a:pt x="75" y="1257"/>
                  </a:lnTo>
                  <a:lnTo>
                    <a:pt x="84" y="1264"/>
                  </a:lnTo>
                  <a:lnTo>
                    <a:pt x="94" y="1271"/>
                  </a:lnTo>
                  <a:lnTo>
                    <a:pt x="103" y="1277"/>
                  </a:lnTo>
                  <a:lnTo>
                    <a:pt x="113" y="1283"/>
                  </a:lnTo>
                  <a:lnTo>
                    <a:pt x="122" y="1289"/>
                  </a:lnTo>
                  <a:lnTo>
                    <a:pt x="133" y="1294"/>
                  </a:lnTo>
                  <a:lnTo>
                    <a:pt x="143" y="1299"/>
                  </a:lnTo>
                  <a:lnTo>
                    <a:pt x="153" y="1302"/>
                  </a:lnTo>
                  <a:lnTo>
                    <a:pt x="164" y="1307"/>
                  </a:lnTo>
                  <a:lnTo>
                    <a:pt x="175" y="1310"/>
                  </a:lnTo>
                  <a:lnTo>
                    <a:pt x="187" y="1314"/>
                  </a:lnTo>
                  <a:lnTo>
                    <a:pt x="197" y="1316"/>
                  </a:lnTo>
                  <a:lnTo>
                    <a:pt x="209" y="1319"/>
                  </a:lnTo>
                  <a:lnTo>
                    <a:pt x="220" y="1321"/>
                  </a:lnTo>
                  <a:lnTo>
                    <a:pt x="233" y="1322"/>
                  </a:lnTo>
                  <a:lnTo>
                    <a:pt x="244" y="1323"/>
                  </a:lnTo>
                  <a:lnTo>
                    <a:pt x="257" y="1324"/>
                  </a:lnTo>
                  <a:lnTo>
                    <a:pt x="269" y="1324"/>
                  </a:lnTo>
                  <a:lnTo>
                    <a:pt x="269" y="1324"/>
                  </a:lnTo>
                  <a:lnTo>
                    <a:pt x="269" y="1324"/>
                  </a:lnTo>
                  <a:lnTo>
                    <a:pt x="270" y="1324"/>
                  </a:lnTo>
                  <a:lnTo>
                    <a:pt x="272" y="1324"/>
                  </a:lnTo>
                  <a:lnTo>
                    <a:pt x="274" y="1324"/>
                  </a:lnTo>
                  <a:lnTo>
                    <a:pt x="277" y="1324"/>
                  </a:lnTo>
                  <a:lnTo>
                    <a:pt x="280" y="1324"/>
                  </a:lnTo>
                  <a:lnTo>
                    <a:pt x="285" y="1324"/>
                  </a:lnTo>
                  <a:lnTo>
                    <a:pt x="289" y="1324"/>
                  </a:lnTo>
                  <a:lnTo>
                    <a:pt x="295" y="1324"/>
                  </a:lnTo>
                  <a:lnTo>
                    <a:pt x="301" y="1324"/>
                  </a:lnTo>
                  <a:lnTo>
                    <a:pt x="308" y="1324"/>
                  </a:lnTo>
                  <a:lnTo>
                    <a:pt x="315" y="1324"/>
                  </a:lnTo>
                  <a:lnTo>
                    <a:pt x="322" y="1324"/>
                  </a:lnTo>
                  <a:lnTo>
                    <a:pt x="330" y="1324"/>
                  </a:lnTo>
                  <a:lnTo>
                    <a:pt x="338" y="1324"/>
                  </a:lnTo>
                  <a:lnTo>
                    <a:pt x="347" y="1324"/>
                  </a:lnTo>
                  <a:lnTo>
                    <a:pt x="357" y="1324"/>
                  </a:lnTo>
                  <a:lnTo>
                    <a:pt x="367" y="1324"/>
                  </a:lnTo>
                  <a:lnTo>
                    <a:pt x="377" y="1324"/>
                  </a:lnTo>
                  <a:lnTo>
                    <a:pt x="388" y="1324"/>
                  </a:lnTo>
                  <a:lnTo>
                    <a:pt x="399" y="1324"/>
                  </a:lnTo>
                  <a:lnTo>
                    <a:pt x="410" y="1324"/>
                  </a:lnTo>
                  <a:lnTo>
                    <a:pt x="423" y="1324"/>
                  </a:lnTo>
                  <a:lnTo>
                    <a:pt x="436" y="1324"/>
                  </a:lnTo>
                  <a:lnTo>
                    <a:pt x="448" y="1324"/>
                  </a:lnTo>
                  <a:lnTo>
                    <a:pt x="461" y="1324"/>
                  </a:lnTo>
                  <a:lnTo>
                    <a:pt x="475" y="1324"/>
                  </a:lnTo>
                  <a:lnTo>
                    <a:pt x="489" y="1324"/>
                  </a:lnTo>
                  <a:lnTo>
                    <a:pt x="502" y="1324"/>
                  </a:lnTo>
                  <a:lnTo>
                    <a:pt x="517" y="1324"/>
                  </a:lnTo>
                  <a:lnTo>
                    <a:pt x="531" y="1324"/>
                  </a:lnTo>
                  <a:lnTo>
                    <a:pt x="546" y="1324"/>
                  </a:lnTo>
                  <a:lnTo>
                    <a:pt x="561" y="1324"/>
                  </a:lnTo>
                  <a:lnTo>
                    <a:pt x="577" y="1324"/>
                  </a:lnTo>
                  <a:lnTo>
                    <a:pt x="592" y="1324"/>
                  </a:lnTo>
                  <a:lnTo>
                    <a:pt x="608" y="1324"/>
                  </a:lnTo>
                  <a:lnTo>
                    <a:pt x="624" y="1324"/>
                  </a:lnTo>
                  <a:lnTo>
                    <a:pt x="641" y="1324"/>
                  </a:lnTo>
                  <a:lnTo>
                    <a:pt x="658" y="1324"/>
                  </a:lnTo>
                  <a:lnTo>
                    <a:pt x="674" y="1324"/>
                  </a:lnTo>
                  <a:lnTo>
                    <a:pt x="691" y="1324"/>
                  </a:lnTo>
                  <a:lnTo>
                    <a:pt x="709" y="1324"/>
                  </a:lnTo>
                  <a:lnTo>
                    <a:pt x="725" y="1324"/>
                  </a:lnTo>
                  <a:lnTo>
                    <a:pt x="742" y="1324"/>
                  </a:lnTo>
                  <a:lnTo>
                    <a:pt x="759" y="1324"/>
                  </a:lnTo>
                  <a:lnTo>
                    <a:pt x="776" y="1324"/>
                  </a:lnTo>
                  <a:lnTo>
                    <a:pt x="795" y="1324"/>
                  </a:lnTo>
                  <a:lnTo>
                    <a:pt x="812" y="1324"/>
                  </a:lnTo>
                  <a:lnTo>
                    <a:pt x="829" y="1324"/>
                  </a:lnTo>
                  <a:lnTo>
                    <a:pt x="847" y="1324"/>
                  </a:lnTo>
                  <a:lnTo>
                    <a:pt x="865" y="1324"/>
                  </a:lnTo>
                  <a:lnTo>
                    <a:pt x="882" y="1324"/>
                  </a:lnTo>
                  <a:lnTo>
                    <a:pt x="900" y="1324"/>
                  </a:lnTo>
                  <a:lnTo>
                    <a:pt x="917" y="1324"/>
                  </a:lnTo>
                  <a:lnTo>
                    <a:pt x="935" y="1324"/>
                  </a:lnTo>
                  <a:lnTo>
                    <a:pt x="953" y="1324"/>
                  </a:lnTo>
                  <a:lnTo>
                    <a:pt x="970" y="1324"/>
                  </a:lnTo>
                  <a:lnTo>
                    <a:pt x="987" y="1324"/>
                  </a:lnTo>
                  <a:lnTo>
                    <a:pt x="1004" y="1324"/>
                  </a:lnTo>
                  <a:lnTo>
                    <a:pt x="1022" y="1324"/>
                  </a:lnTo>
                  <a:lnTo>
                    <a:pt x="1039" y="1324"/>
                  </a:lnTo>
                  <a:lnTo>
                    <a:pt x="1056" y="1324"/>
                  </a:lnTo>
                  <a:lnTo>
                    <a:pt x="1072" y="1324"/>
                  </a:lnTo>
                  <a:lnTo>
                    <a:pt x="1090" y="1324"/>
                  </a:lnTo>
                  <a:lnTo>
                    <a:pt x="1106" y="1324"/>
                  </a:lnTo>
                  <a:lnTo>
                    <a:pt x="1122" y="1324"/>
                  </a:lnTo>
                  <a:lnTo>
                    <a:pt x="1138" y="1324"/>
                  </a:lnTo>
                  <a:lnTo>
                    <a:pt x="1154" y="1324"/>
                  </a:lnTo>
                  <a:lnTo>
                    <a:pt x="1169" y="1324"/>
                  </a:lnTo>
                  <a:lnTo>
                    <a:pt x="1185" y="1324"/>
                  </a:lnTo>
                  <a:lnTo>
                    <a:pt x="1200" y="1324"/>
                  </a:lnTo>
                  <a:lnTo>
                    <a:pt x="1215" y="1324"/>
                  </a:lnTo>
                  <a:lnTo>
                    <a:pt x="1230" y="1324"/>
                  </a:lnTo>
                  <a:lnTo>
                    <a:pt x="1244" y="1324"/>
                  </a:lnTo>
                  <a:lnTo>
                    <a:pt x="1259" y="1324"/>
                  </a:lnTo>
                  <a:lnTo>
                    <a:pt x="1273" y="1324"/>
                  </a:lnTo>
                  <a:lnTo>
                    <a:pt x="1285" y="1324"/>
                  </a:lnTo>
                  <a:lnTo>
                    <a:pt x="1299" y="1324"/>
                  </a:lnTo>
                  <a:lnTo>
                    <a:pt x="1312" y="1324"/>
                  </a:lnTo>
                  <a:lnTo>
                    <a:pt x="1323" y="1324"/>
                  </a:lnTo>
                  <a:lnTo>
                    <a:pt x="1336" y="1324"/>
                  </a:lnTo>
                  <a:lnTo>
                    <a:pt x="1348" y="1324"/>
                  </a:lnTo>
                  <a:lnTo>
                    <a:pt x="1359" y="1324"/>
                  </a:lnTo>
                  <a:lnTo>
                    <a:pt x="1370" y="1324"/>
                  </a:lnTo>
                  <a:lnTo>
                    <a:pt x="1380" y="1324"/>
                  </a:lnTo>
                  <a:lnTo>
                    <a:pt x="1390" y="1324"/>
                  </a:lnTo>
                  <a:lnTo>
                    <a:pt x="1399" y="1324"/>
                  </a:lnTo>
                  <a:lnTo>
                    <a:pt x="1409" y="1324"/>
                  </a:lnTo>
                  <a:lnTo>
                    <a:pt x="1417" y="1324"/>
                  </a:lnTo>
                  <a:lnTo>
                    <a:pt x="1425" y="1324"/>
                  </a:lnTo>
                  <a:lnTo>
                    <a:pt x="1433" y="1324"/>
                  </a:lnTo>
                  <a:lnTo>
                    <a:pt x="1440" y="1324"/>
                  </a:lnTo>
                  <a:lnTo>
                    <a:pt x="1446" y="1324"/>
                  </a:lnTo>
                  <a:lnTo>
                    <a:pt x="1452" y="1324"/>
                  </a:lnTo>
                  <a:lnTo>
                    <a:pt x="1457" y="1324"/>
                  </a:lnTo>
                  <a:lnTo>
                    <a:pt x="1462" y="1324"/>
                  </a:lnTo>
                  <a:lnTo>
                    <a:pt x="1466" y="1324"/>
                  </a:lnTo>
                  <a:lnTo>
                    <a:pt x="1470" y="1324"/>
                  </a:lnTo>
                  <a:lnTo>
                    <a:pt x="1473" y="1324"/>
                  </a:lnTo>
                  <a:lnTo>
                    <a:pt x="1475" y="1324"/>
                  </a:lnTo>
                  <a:lnTo>
                    <a:pt x="1477" y="1324"/>
                  </a:lnTo>
                  <a:lnTo>
                    <a:pt x="1478" y="1324"/>
                  </a:lnTo>
                  <a:lnTo>
                    <a:pt x="1478" y="1324"/>
                  </a:lnTo>
                  <a:lnTo>
                    <a:pt x="1490" y="1324"/>
                  </a:lnTo>
                  <a:lnTo>
                    <a:pt x="1502" y="1323"/>
                  </a:lnTo>
                  <a:lnTo>
                    <a:pt x="1513" y="1322"/>
                  </a:lnTo>
                  <a:lnTo>
                    <a:pt x="1525" y="1321"/>
                  </a:lnTo>
                  <a:lnTo>
                    <a:pt x="1538" y="1319"/>
                  </a:lnTo>
                  <a:lnTo>
                    <a:pt x="1549" y="1317"/>
                  </a:lnTo>
                  <a:lnTo>
                    <a:pt x="1561" y="1314"/>
                  </a:lnTo>
                  <a:lnTo>
                    <a:pt x="1572" y="1312"/>
                  </a:lnTo>
                  <a:lnTo>
                    <a:pt x="1584" y="1308"/>
                  </a:lnTo>
                  <a:lnTo>
                    <a:pt x="1595" y="1305"/>
                  </a:lnTo>
                  <a:lnTo>
                    <a:pt x="1606" y="1300"/>
                  </a:lnTo>
                  <a:lnTo>
                    <a:pt x="1617" y="1295"/>
                  </a:lnTo>
                  <a:lnTo>
                    <a:pt x="1628" y="1291"/>
                  </a:lnTo>
                  <a:lnTo>
                    <a:pt x="1638" y="1286"/>
                  </a:lnTo>
                  <a:lnTo>
                    <a:pt x="1648" y="1280"/>
                  </a:lnTo>
                  <a:lnTo>
                    <a:pt x="1659" y="1275"/>
                  </a:lnTo>
                  <a:lnTo>
                    <a:pt x="1669" y="1269"/>
                  </a:lnTo>
                  <a:lnTo>
                    <a:pt x="1678" y="1262"/>
                  </a:lnTo>
                  <a:lnTo>
                    <a:pt x="1689" y="1255"/>
                  </a:lnTo>
                  <a:lnTo>
                    <a:pt x="1698" y="1248"/>
                  </a:lnTo>
                  <a:lnTo>
                    <a:pt x="1706" y="1241"/>
                  </a:lnTo>
                  <a:lnTo>
                    <a:pt x="1715" y="1233"/>
                  </a:lnTo>
                  <a:lnTo>
                    <a:pt x="1723" y="1225"/>
                  </a:lnTo>
                  <a:lnTo>
                    <a:pt x="1731" y="1217"/>
                  </a:lnTo>
                  <a:lnTo>
                    <a:pt x="1739" y="1208"/>
                  </a:lnTo>
                  <a:lnTo>
                    <a:pt x="1746" y="1199"/>
                  </a:lnTo>
                  <a:lnTo>
                    <a:pt x="1753" y="1190"/>
                  </a:lnTo>
                  <a:lnTo>
                    <a:pt x="1760" y="1180"/>
                  </a:lnTo>
                  <a:lnTo>
                    <a:pt x="1766" y="1171"/>
                  </a:lnTo>
                  <a:lnTo>
                    <a:pt x="1761" y="1171"/>
                  </a:lnTo>
                  <a:lnTo>
                    <a:pt x="1752" y="1171"/>
                  </a:lnTo>
                  <a:lnTo>
                    <a:pt x="1746" y="1171"/>
                  </a:lnTo>
                  <a:lnTo>
                    <a:pt x="1746" y="1171"/>
                  </a:lnTo>
                  <a:lnTo>
                    <a:pt x="1745" y="1171"/>
                  </a:lnTo>
                  <a:lnTo>
                    <a:pt x="1743" y="1171"/>
                  </a:lnTo>
                  <a:lnTo>
                    <a:pt x="1740" y="1171"/>
                  </a:lnTo>
                  <a:lnTo>
                    <a:pt x="1736" y="1171"/>
                  </a:lnTo>
                  <a:lnTo>
                    <a:pt x="1732" y="1171"/>
                  </a:lnTo>
                  <a:lnTo>
                    <a:pt x="1727" y="1171"/>
                  </a:lnTo>
                  <a:lnTo>
                    <a:pt x="1721" y="1171"/>
                  </a:lnTo>
                  <a:lnTo>
                    <a:pt x="1714" y="1171"/>
                  </a:lnTo>
                  <a:lnTo>
                    <a:pt x="1706" y="1171"/>
                  </a:lnTo>
                  <a:lnTo>
                    <a:pt x="1698" y="1171"/>
                  </a:lnTo>
                  <a:lnTo>
                    <a:pt x="1689" y="1171"/>
                  </a:lnTo>
                  <a:lnTo>
                    <a:pt x="1678" y="1171"/>
                  </a:lnTo>
                  <a:lnTo>
                    <a:pt x="1668" y="1171"/>
                  </a:lnTo>
                  <a:lnTo>
                    <a:pt x="1657" y="1171"/>
                  </a:lnTo>
                  <a:lnTo>
                    <a:pt x="1645" y="1171"/>
                  </a:lnTo>
                  <a:lnTo>
                    <a:pt x="1632" y="1171"/>
                  </a:lnTo>
                  <a:lnTo>
                    <a:pt x="1619" y="1171"/>
                  </a:lnTo>
                  <a:lnTo>
                    <a:pt x="1604" y="1171"/>
                  </a:lnTo>
                  <a:lnTo>
                    <a:pt x="1591" y="1171"/>
                  </a:lnTo>
                  <a:lnTo>
                    <a:pt x="1575" y="1171"/>
                  </a:lnTo>
                  <a:lnTo>
                    <a:pt x="1560" y="1171"/>
                  </a:lnTo>
                  <a:lnTo>
                    <a:pt x="1542" y="1171"/>
                  </a:lnTo>
                  <a:lnTo>
                    <a:pt x="1525" y="1171"/>
                  </a:lnTo>
                  <a:lnTo>
                    <a:pt x="1508" y="1171"/>
                  </a:lnTo>
                  <a:lnTo>
                    <a:pt x="1489" y="1171"/>
                  </a:lnTo>
                  <a:lnTo>
                    <a:pt x="1470" y="1171"/>
                  </a:lnTo>
                  <a:lnTo>
                    <a:pt x="1450" y="1171"/>
                  </a:lnTo>
                  <a:lnTo>
                    <a:pt x="1431" y="1171"/>
                  </a:lnTo>
                  <a:lnTo>
                    <a:pt x="1409" y="1171"/>
                  </a:lnTo>
                  <a:lnTo>
                    <a:pt x="1388" y="1171"/>
                  </a:lnTo>
                  <a:lnTo>
                    <a:pt x="1366" y="1171"/>
                  </a:lnTo>
                  <a:lnTo>
                    <a:pt x="1343" y="1171"/>
                  </a:lnTo>
                  <a:lnTo>
                    <a:pt x="1343" y="1171"/>
                  </a:lnTo>
                  <a:lnTo>
                    <a:pt x="1320" y="1170"/>
                  </a:lnTo>
                  <a:lnTo>
                    <a:pt x="1297" y="1170"/>
                  </a:lnTo>
                  <a:lnTo>
                    <a:pt x="1276" y="1169"/>
                  </a:lnTo>
                  <a:lnTo>
                    <a:pt x="1257" y="1169"/>
                  </a:lnTo>
                  <a:lnTo>
                    <a:pt x="1239" y="1168"/>
                  </a:lnTo>
                  <a:lnTo>
                    <a:pt x="1222" y="1165"/>
                  </a:lnTo>
                  <a:lnTo>
                    <a:pt x="1206" y="1164"/>
                  </a:lnTo>
                  <a:lnTo>
                    <a:pt x="1192" y="1162"/>
                  </a:lnTo>
                  <a:lnTo>
                    <a:pt x="1178" y="1160"/>
                  </a:lnTo>
                  <a:lnTo>
                    <a:pt x="1166" y="1157"/>
                  </a:lnTo>
                  <a:lnTo>
                    <a:pt x="1155" y="1155"/>
                  </a:lnTo>
                  <a:lnTo>
                    <a:pt x="1144" y="1153"/>
                  </a:lnTo>
                  <a:lnTo>
                    <a:pt x="1135" y="1149"/>
                  </a:lnTo>
                  <a:lnTo>
                    <a:pt x="1125" y="1147"/>
                  </a:lnTo>
                  <a:lnTo>
                    <a:pt x="1117" y="1143"/>
                  </a:lnTo>
                  <a:lnTo>
                    <a:pt x="1109" y="1140"/>
                  </a:lnTo>
                  <a:lnTo>
                    <a:pt x="1101" y="1137"/>
                  </a:lnTo>
                  <a:lnTo>
                    <a:pt x="1095" y="1133"/>
                  </a:lnTo>
                  <a:lnTo>
                    <a:pt x="1089" y="1130"/>
                  </a:lnTo>
                  <a:lnTo>
                    <a:pt x="1083" y="1126"/>
                  </a:lnTo>
                  <a:lnTo>
                    <a:pt x="1076" y="1122"/>
                  </a:lnTo>
                  <a:lnTo>
                    <a:pt x="1071" y="1118"/>
                  </a:lnTo>
                  <a:lnTo>
                    <a:pt x="1066" y="1115"/>
                  </a:lnTo>
                  <a:lnTo>
                    <a:pt x="1060" y="1110"/>
                  </a:lnTo>
                  <a:lnTo>
                    <a:pt x="1054" y="1107"/>
                  </a:lnTo>
                  <a:lnTo>
                    <a:pt x="1048" y="1102"/>
                  </a:lnTo>
                  <a:lnTo>
                    <a:pt x="1042" y="1097"/>
                  </a:lnTo>
                  <a:lnTo>
                    <a:pt x="1037" y="1094"/>
                  </a:lnTo>
                  <a:lnTo>
                    <a:pt x="1037" y="1094"/>
                  </a:lnTo>
                  <a:lnTo>
                    <a:pt x="1031" y="1089"/>
                  </a:lnTo>
                  <a:lnTo>
                    <a:pt x="1025" y="1085"/>
                  </a:lnTo>
                  <a:lnTo>
                    <a:pt x="1019" y="1080"/>
                  </a:lnTo>
                  <a:lnTo>
                    <a:pt x="1014" y="1074"/>
                  </a:lnTo>
                  <a:lnTo>
                    <a:pt x="1008" y="1069"/>
                  </a:lnTo>
                  <a:lnTo>
                    <a:pt x="1003" y="1062"/>
                  </a:lnTo>
                  <a:lnTo>
                    <a:pt x="998" y="1055"/>
                  </a:lnTo>
                  <a:lnTo>
                    <a:pt x="993" y="1048"/>
                  </a:lnTo>
                  <a:lnTo>
                    <a:pt x="988" y="1040"/>
                  </a:lnTo>
                  <a:lnTo>
                    <a:pt x="984" y="1032"/>
                  </a:lnTo>
                  <a:lnTo>
                    <a:pt x="979" y="1023"/>
                  </a:lnTo>
                  <a:lnTo>
                    <a:pt x="975" y="1013"/>
                  </a:lnTo>
                  <a:lnTo>
                    <a:pt x="971" y="1004"/>
                  </a:lnTo>
                  <a:lnTo>
                    <a:pt x="968" y="994"/>
                  </a:lnTo>
                  <a:lnTo>
                    <a:pt x="964" y="983"/>
                  </a:lnTo>
                  <a:lnTo>
                    <a:pt x="962" y="973"/>
                  </a:lnTo>
                  <a:lnTo>
                    <a:pt x="960" y="961"/>
                  </a:lnTo>
                  <a:lnTo>
                    <a:pt x="957" y="950"/>
                  </a:lnTo>
                  <a:lnTo>
                    <a:pt x="956" y="938"/>
                  </a:lnTo>
                  <a:lnTo>
                    <a:pt x="955" y="926"/>
                  </a:lnTo>
                  <a:lnTo>
                    <a:pt x="955" y="913"/>
                  </a:lnTo>
                  <a:lnTo>
                    <a:pt x="955" y="900"/>
                  </a:lnTo>
                  <a:lnTo>
                    <a:pt x="956" y="888"/>
                  </a:lnTo>
                  <a:lnTo>
                    <a:pt x="957" y="874"/>
                  </a:lnTo>
                  <a:lnTo>
                    <a:pt x="960" y="860"/>
                  </a:lnTo>
                  <a:lnTo>
                    <a:pt x="962" y="846"/>
                  </a:lnTo>
                  <a:lnTo>
                    <a:pt x="965" y="831"/>
                  </a:lnTo>
                  <a:lnTo>
                    <a:pt x="969" y="816"/>
                  </a:lnTo>
                  <a:lnTo>
                    <a:pt x="973" y="801"/>
                  </a:lnTo>
                  <a:lnTo>
                    <a:pt x="979" y="786"/>
                  </a:lnTo>
                  <a:lnTo>
                    <a:pt x="985" y="771"/>
                  </a:lnTo>
                  <a:lnTo>
                    <a:pt x="993" y="756"/>
                  </a:lnTo>
                  <a:lnTo>
                    <a:pt x="1001" y="744"/>
                  </a:lnTo>
                  <a:lnTo>
                    <a:pt x="1009" y="731"/>
                  </a:lnTo>
                  <a:lnTo>
                    <a:pt x="1019" y="720"/>
                  </a:lnTo>
                  <a:lnTo>
                    <a:pt x="1029" y="709"/>
                  </a:lnTo>
                  <a:lnTo>
                    <a:pt x="1039" y="700"/>
                  </a:lnTo>
                  <a:lnTo>
                    <a:pt x="1051" y="691"/>
                  </a:lnTo>
                  <a:lnTo>
                    <a:pt x="1062" y="684"/>
                  </a:lnTo>
                  <a:lnTo>
                    <a:pt x="1074" y="676"/>
                  </a:lnTo>
                  <a:lnTo>
                    <a:pt x="1085" y="670"/>
                  </a:lnTo>
                  <a:lnTo>
                    <a:pt x="1097" y="664"/>
                  </a:lnTo>
                  <a:lnTo>
                    <a:pt x="1108" y="659"/>
                  </a:lnTo>
                  <a:lnTo>
                    <a:pt x="1120" y="654"/>
                  </a:lnTo>
                  <a:lnTo>
                    <a:pt x="1131" y="650"/>
                  </a:lnTo>
                  <a:lnTo>
                    <a:pt x="1143" y="647"/>
                  </a:lnTo>
                  <a:lnTo>
                    <a:pt x="1153" y="644"/>
                  </a:lnTo>
                  <a:lnTo>
                    <a:pt x="1163" y="641"/>
                  </a:lnTo>
                  <a:lnTo>
                    <a:pt x="1174" y="639"/>
                  </a:lnTo>
                  <a:lnTo>
                    <a:pt x="1183" y="638"/>
                  </a:lnTo>
                  <a:lnTo>
                    <a:pt x="1191" y="637"/>
                  </a:lnTo>
                  <a:lnTo>
                    <a:pt x="1199" y="636"/>
                  </a:lnTo>
                  <a:lnTo>
                    <a:pt x="1207" y="634"/>
                  </a:lnTo>
                  <a:lnTo>
                    <a:pt x="1213" y="634"/>
                  </a:lnTo>
                  <a:lnTo>
                    <a:pt x="1219" y="633"/>
                  </a:lnTo>
                  <a:lnTo>
                    <a:pt x="1222" y="633"/>
                  </a:lnTo>
                  <a:lnTo>
                    <a:pt x="1226" y="633"/>
                  </a:lnTo>
                  <a:lnTo>
                    <a:pt x="1228" y="633"/>
                  </a:lnTo>
                  <a:lnTo>
                    <a:pt x="1228" y="633"/>
                  </a:lnTo>
                  <a:lnTo>
                    <a:pt x="1231" y="633"/>
                  </a:lnTo>
                  <a:lnTo>
                    <a:pt x="1238" y="633"/>
                  </a:lnTo>
                  <a:lnTo>
                    <a:pt x="1249" y="633"/>
                  </a:lnTo>
                  <a:lnTo>
                    <a:pt x="1262" y="633"/>
                  </a:lnTo>
                  <a:lnTo>
                    <a:pt x="1279" y="633"/>
                  </a:lnTo>
                  <a:lnTo>
                    <a:pt x="1296" y="633"/>
                  </a:lnTo>
                  <a:lnTo>
                    <a:pt x="1315" y="633"/>
                  </a:lnTo>
                  <a:lnTo>
                    <a:pt x="1334" y="633"/>
                  </a:lnTo>
                  <a:lnTo>
                    <a:pt x="1352" y="633"/>
                  </a:lnTo>
                  <a:lnTo>
                    <a:pt x="1371" y="633"/>
                  </a:lnTo>
                  <a:lnTo>
                    <a:pt x="1387" y="633"/>
                  </a:lnTo>
                  <a:lnTo>
                    <a:pt x="1401" y="633"/>
                  </a:lnTo>
                  <a:lnTo>
                    <a:pt x="1411" y="633"/>
                  </a:lnTo>
                  <a:lnTo>
                    <a:pt x="1418" y="633"/>
                  </a:lnTo>
                  <a:lnTo>
                    <a:pt x="1420" y="633"/>
                  </a:lnTo>
                  <a:lnTo>
                    <a:pt x="1420" y="627"/>
                  </a:lnTo>
                  <a:lnTo>
                    <a:pt x="1420" y="614"/>
                  </a:lnTo>
                  <a:lnTo>
                    <a:pt x="1420" y="595"/>
                  </a:lnTo>
                  <a:lnTo>
                    <a:pt x="1420" y="574"/>
                  </a:lnTo>
                  <a:lnTo>
                    <a:pt x="1420" y="556"/>
                  </a:lnTo>
                  <a:lnTo>
                    <a:pt x="1420" y="542"/>
                  </a:lnTo>
                  <a:lnTo>
                    <a:pt x="1420" y="538"/>
                  </a:lnTo>
                  <a:lnTo>
                    <a:pt x="1420" y="538"/>
                  </a:lnTo>
                  <a:lnTo>
                    <a:pt x="1418" y="538"/>
                  </a:lnTo>
                  <a:lnTo>
                    <a:pt x="1416" y="538"/>
                  </a:lnTo>
                  <a:lnTo>
                    <a:pt x="1411" y="538"/>
                  </a:lnTo>
                  <a:lnTo>
                    <a:pt x="1405" y="538"/>
                  </a:lnTo>
                  <a:lnTo>
                    <a:pt x="1397" y="538"/>
                  </a:lnTo>
                  <a:lnTo>
                    <a:pt x="1388" y="538"/>
                  </a:lnTo>
                  <a:lnTo>
                    <a:pt x="1376" y="538"/>
                  </a:lnTo>
                  <a:lnTo>
                    <a:pt x="1363" y="538"/>
                  </a:lnTo>
                  <a:lnTo>
                    <a:pt x="1347" y="538"/>
                  </a:lnTo>
                  <a:lnTo>
                    <a:pt x="1328" y="538"/>
                  </a:lnTo>
                  <a:lnTo>
                    <a:pt x="1307" y="538"/>
                  </a:lnTo>
                  <a:lnTo>
                    <a:pt x="1284" y="538"/>
                  </a:lnTo>
                  <a:lnTo>
                    <a:pt x="1258" y="538"/>
                  </a:lnTo>
                  <a:lnTo>
                    <a:pt x="1228" y="538"/>
                  </a:lnTo>
                  <a:lnTo>
                    <a:pt x="1209" y="538"/>
                  </a:lnTo>
                  <a:lnTo>
                    <a:pt x="1191" y="539"/>
                  </a:lnTo>
                  <a:lnTo>
                    <a:pt x="1174" y="541"/>
                  </a:lnTo>
                  <a:lnTo>
                    <a:pt x="1157" y="545"/>
                  </a:lnTo>
                  <a:lnTo>
                    <a:pt x="1140" y="548"/>
                  </a:lnTo>
                  <a:lnTo>
                    <a:pt x="1124" y="553"/>
                  </a:lnTo>
                  <a:lnTo>
                    <a:pt x="1109" y="557"/>
                  </a:lnTo>
                  <a:lnTo>
                    <a:pt x="1094" y="562"/>
                  </a:lnTo>
                  <a:lnTo>
                    <a:pt x="1082" y="568"/>
                  </a:lnTo>
                  <a:lnTo>
                    <a:pt x="1069" y="572"/>
                  </a:lnTo>
                  <a:lnTo>
                    <a:pt x="1057" y="578"/>
                  </a:lnTo>
                  <a:lnTo>
                    <a:pt x="1046" y="584"/>
                  </a:lnTo>
                  <a:lnTo>
                    <a:pt x="1037" y="589"/>
                  </a:lnTo>
                  <a:lnTo>
                    <a:pt x="1028" y="594"/>
                  </a:lnTo>
                  <a:lnTo>
                    <a:pt x="1021" y="599"/>
                  </a:lnTo>
                  <a:lnTo>
                    <a:pt x="1014" y="603"/>
                  </a:lnTo>
                  <a:lnTo>
                    <a:pt x="1008" y="607"/>
                  </a:lnTo>
                  <a:lnTo>
                    <a:pt x="1003" y="609"/>
                  </a:lnTo>
                  <a:lnTo>
                    <a:pt x="1001" y="611"/>
                  </a:lnTo>
                  <a:lnTo>
                    <a:pt x="999" y="614"/>
                  </a:lnTo>
                  <a:lnTo>
                    <a:pt x="998" y="614"/>
                  </a:lnTo>
                  <a:lnTo>
                    <a:pt x="1007" y="602"/>
                  </a:lnTo>
                  <a:lnTo>
                    <a:pt x="1015" y="591"/>
                  </a:lnTo>
                  <a:lnTo>
                    <a:pt x="1025" y="580"/>
                  </a:lnTo>
                  <a:lnTo>
                    <a:pt x="1034" y="571"/>
                  </a:lnTo>
                  <a:lnTo>
                    <a:pt x="1045" y="562"/>
                  </a:lnTo>
                  <a:lnTo>
                    <a:pt x="1056" y="553"/>
                  </a:lnTo>
                  <a:lnTo>
                    <a:pt x="1068" y="546"/>
                  </a:lnTo>
                  <a:lnTo>
                    <a:pt x="1079" y="538"/>
                  </a:lnTo>
                  <a:lnTo>
                    <a:pt x="1091" y="531"/>
                  </a:lnTo>
                  <a:lnTo>
                    <a:pt x="1104" y="525"/>
                  </a:lnTo>
                  <a:lnTo>
                    <a:pt x="1116" y="518"/>
                  </a:lnTo>
                  <a:lnTo>
                    <a:pt x="1129" y="513"/>
                  </a:lnTo>
                  <a:lnTo>
                    <a:pt x="1142" y="508"/>
                  </a:lnTo>
                  <a:lnTo>
                    <a:pt x="1154" y="503"/>
                  </a:lnTo>
                  <a:lnTo>
                    <a:pt x="1168" y="500"/>
                  </a:lnTo>
                  <a:lnTo>
                    <a:pt x="1181" y="496"/>
                  </a:lnTo>
                  <a:lnTo>
                    <a:pt x="1193" y="493"/>
                  </a:lnTo>
                  <a:lnTo>
                    <a:pt x="1207" y="489"/>
                  </a:lnTo>
                  <a:lnTo>
                    <a:pt x="1220" y="487"/>
                  </a:lnTo>
                  <a:lnTo>
                    <a:pt x="1234" y="485"/>
                  </a:lnTo>
                  <a:lnTo>
                    <a:pt x="1246" y="482"/>
                  </a:lnTo>
                  <a:lnTo>
                    <a:pt x="1259" y="481"/>
                  </a:lnTo>
                  <a:lnTo>
                    <a:pt x="1272" y="480"/>
                  </a:lnTo>
                  <a:lnTo>
                    <a:pt x="1283" y="479"/>
                  </a:lnTo>
                  <a:lnTo>
                    <a:pt x="1296" y="478"/>
                  </a:lnTo>
                  <a:lnTo>
                    <a:pt x="1307" y="477"/>
                  </a:lnTo>
                  <a:lnTo>
                    <a:pt x="1319" y="477"/>
                  </a:lnTo>
                  <a:lnTo>
                    <a:pt x="1329" y="477"/>
                  </a:lnTo>
                  <a:lnTo>
                    <a:pt x="1340" y="475"/>
                  </a:lnTo>
                  <a:lnTo>
                    <a:pt x="1350" y="475"/>
                  </a:lnTo>
                  <a:lnTo>
                    <a:pt x="1359" y="475"/>
                  </a:lnTo>
                  <a:lnTo>
                    <a:pt x="1368" y="477"/>
                  </a:lnTo>
                  <a:lnTo>
                    <a:pt x="1376" y="477"/>
                  </a:lnTo>
                  <a:lnTo>
                    <a:pt x="1385" y="477"/>
                  </a:lnTo>
                  <a:lnTo>
                    <a:pt x="1391" y="477"/>
                  </a:lnTo>
                  <a:lnTo>
                    <a:pt x="1398" y="478"/>
                  </a:lnTo>
                  <a:lnTo>
                    <a:pt x="1404" y="478"/>
                  </a:lnTo>
                  <a:lnTo>
                    <a:pt x="1409" y="478"/>
                  </a:lnTo>
                  <a:lnTo>
                    <a:pt x="1413" y="479"/>
                  </a:lnTo>
                  <a:lnTo>
                    <a:pt x="1416" y="479"/>
                  </a:lnTo>
                  <a:lnTo>
                    <a:pt x="1418" y="479"/>
                  </a:lnTo>
                  <a:lnTo>
                    <a:pt x="1420" y="479"/>
                  </a:lnTo>
                  <a:lnTo>
                    <a:pt x="1420" y="480"/>
                  </a:lnTo>
                  <a:lnTo>
                    <a:pt x="1419" y="474"/>
                  </a:lnTo>
                  <a:lnTo>
                    <a:pt x="1417" y="460"/>
                  </a:lnTo>
                  <a:lnTo>
                    <a:pt x="1413" y="442"/>
                  </a:lnTo>
                  <a:lnTo>
                    <a:pt x="1409" y="421"/>
                  </a:lnTo>
                  <a:lnTo>
                    <a:pt x="1405" y="403"/>
                  </a:lnTo>
                  <a:lnTo>
                    <a:pt x="1402" y="389"/>
                  </a:lnTo>
                  <a:lnTo>
                    <a:pt x="1401" y="383"/>
                  </a:lnTo>
                  <a:lnTo>
                    <a:pt x="1381" y="382"/>
                  </a:lnTo>
                  <a:lnTo>
                    <a:pt x="1361" y="381"/>
                  </a:lnTo>
                  <a:lnTo>
                    <a:pt x="1343" y="381"/>
                  </a:lnTo>
                  <a:lnTo>
                    <a:pt x="1323" y="382"/>
                  </a:lnTo>
                  <a:lnTo>
                    <a:pt x="1306" y="383"/>
                  </a:lnTo>
                  <a:lnTo>
                    <a:pt x="1289" y="384"/>
                  </a:lnTo>
                  <a:lnTo>
                    <a:pt x="1272" y="387"/>
                  </a:lnTo>
                  <a:lnTo>
                    <a:pt x="1256" y="389"/>
                  </a:lnTo>
                  <a:lnTo>
                    <a:pt x="1239" y="391"/>
                  </a:lnTo>
                  <a:lnTo>
                    <a:pt x="1224" y="395"/>
                  </a:lnTo>
                  <a:lnTo>
                    <a:pt x="1209" y="398"/>
                  </a:lnTo>
                  <a:lnTo>
                    <a:pt x="1195" y="403"/>
                  </a:lnTo>
                  <a:lnTo>
                    <a:pt x="1181" y="406"/>
                  </a:lnTo>
                  <a:lnTo>
                    <a:pt x="1168" y="411"/>
                  </a:lnTo>
                  <a:lnTo>
                    <a:pt x="1155" y="416"/>
                  </a:lnTo>
                  <a:lnTo>
                    <a:pt x="1144" y="420"/>
                  </a:lnTo>
                  <a:lnTo>
                    <a:pt x="1132" y="425"/>
                  </a:lnTo>
                  <a:lnTo>
                    <a:pt x="1122" y="429"/>
                  </a:lnTo>
                  <a:lnTo>
                    <a:pt x="1112" y="434"/>
                  </a:lnTo>
                  <a:lnTo>
                    <a:pt x="1102" y="439"/>
                  </a:lnTo>
                  <a:lnTo>
                    <a:pt x="1093" y="443"/>
                  </a:lnTo>
                  <a:lnTo>
                    <a:pt x="1085" y="448"/>
                  </a:lnTo>
                  <a:lnTo>
                    <a:pt x="1077" y="451"/>
                  </a:lnTo>
                  <a:lnTo>
                    <a:pt x="1070" y="456"/>
                  </a:lnTo>
                  <a:lnTo>
                    <a:pt x="1064" y="459"/>
                  </a:lnTo>
                  <a:lnTo>
                    <a:pt x="1059" y="464"/>
                  </a:lnTo>
                  <a:lnTo>
                    <a:pt x="1053" y="467"/>
                  </a:lnTo>
                  <a:lnTo>
                    <a:pt x="1049" y="470"/>
                  </a:lnTo>
                  <a:lnTo>
                    <a:pt x="1045" y="473"/>
                  </a:lnTo>
                  <a:lnTo>
                    <a:pt x="1042" y="475"/>
                  </a:lnTo>
                  <a:lnTo>
                    <a:pt x="1040" y="477"/>
                  </a:lnTo>
                  <a:lnTo>
                    <a:pt x="1038" y="479"/>
                  </a:lnTo>
                  <a:lnTo>
                    <a:pt x="1037" y="479"/>
                  </a:lnTo>
                  <a:lnTo>
                    <a:pt x="1037" y="480"/>
                  </a:lnTo>
                  <a:lnTo>
                    <a:pt x="1042" y="470"/>
                  </a:lnTo>
                  <a:lnTo>
                    <a:pt x="1049" y="459"/>
                  </a:lnTo>
                  <a:lnTo>
                    <a:pt x="1057" y="449"/>
                  </a:lnTo>
                  <a:lnTo>
                    <a:pt x="1066" y="440"/>
                  </a:lnTo>
                  <a:lnTo>
                    <a:pt x="1076" y="431"/>
                  </a:lnTo>
                  <a:lnTo>
                    <a:pt x="1086" y="422"/>
                  </a:lnTo>
                  <a:lnTo>
                    <a:pt x="1097" y="414"/>
                  </a:lnTo>
                  <a:lnTo>
                    <a:pt x="1109" y="406"/>
                  </a:lnTo>
                  <a:lnTo>
                    <a:pt x="1121" y="398"/>
                  </a:lnTo>
                  <a:lnTo>
                    <a:pt x="1133" y="390"/>
                  </a:lnTo>
                  <a:lnTo>
                    <a:pt x="1147" y="383"/>
                  </a:lnTo>
                  <a:lnTo>
                    <a:pt x="1160" y="376"/>
                  </a:lnTo>
                  <a:lnTo>
                    <a:pt x="1174" y="371"/>
                  </a:lnTo>
                  <a:lnTo>
                    <a:pt x="1188" y="364"/>
                  </a:lnTo>
                  <a:lnTo>
                    <a:pt x="1201" y="358"/>
                  </a:lnTo>
                  <a:lnTo>
                    <a:pt x="1214" y="352"/>
                  </a:lnTo>
                  <a:lnTo>
                    <a:pt x="1228" y="348"/>
                  </a:lnTo>
                  <a:lnTo>
                    <a:pt x="1242" y="342"/>
                  </a:lnTo>
                  <a:lnTo>
                    <a:pt x="1254" y="337"/>
                  </a:lnTo>
                  <a:lnTo>
                    <a:pt x="1267" y="334"/>
                  </a:lnTo>
                  <a:lnTo>
                    <a:pt x="1280" y="329"/>
                  </a:lnTo>
                  <a:lnTo>
                    <a:pt x="1291" y="326"/>
                  </a:lnTo>
                  <a:lnTo>
                    <a:pt x="1302" y="322"/>
                  </a:lnTo>
                  <a:lnTo>
                    <a:pt x="1313" y="320"/>
                  </a:lnTo>
                  <a:lnTo>
                    <a:pt x="1322" y="316"/>
                  </a:lnTo>
                  <a:lnTo>
                    <a:pt x="1332" y="314"/>
                  </a:lnTo>
                  <a:lnTo>
                    <a:pt x="1340" y="312"/>
                  </a:lnTo>
                  <a:lnTo>
                    <a:pt x="1347" y="311"/>
                  </a:lnTo>
                  <a:lnTo>
                    <a:pt x="1352" y="310"/>
                  </a:lnTo>
                  <a:lnTo>
                    <a:pt x="1357" y="308"/>
                  </a:lnTo>
                  <a:lnTo>
                    <a:pt x="1360" y="307"/>
                  </a:lnTo>
                  <a:lnTo>
                    <a:pt x="1363" y="307"/>
                  </a:lnTo>
                  <a:lnTo>
                    <a:pt x="1363" y="307"/>
                  </a:lnTo>
                  <a:lnTo>
                    <a:pt x="1360" y="302"/>
                  </a:lnTo>
                  <a:lnTo>
                    <a:pt x="1353" y="287"/>
                  </a:lnTo>
                  <a:lnTo>
                    <a:pt x="1343" y="268"/>
                  </a:lnTo>
                  <a:lnTo>
                    <a:pt x="1334" y="250"/>
                  </a:lnTo>
                  <a:lnTo>
                    <a:pt x="1327" y="236"/>
                  </a:lnTo>
                  <a:lnTo>
                    <a:pt x="1325" y="230"/>
                  </a:lnTo>
                  <a:lnTo>
                    <a:pt x="1304" y="235"/>
                  </a:lnTo>
                  <a:lnTo>
                    <a:pt x="1284" y="239"/>
                  </a:lnTo>
                  <a:lnTo>
                    <a:pt x="1266" y="244"/>
                  </a:lnTo>
                  <a:lnTo>
                    <a:pt x="1247" y="250"/>
                  </a:lnTo>
                  <a:lnTo>
                    <a:pt x="1229" y="255"/>
                  </a:lnTo>
                  <a:lnTo>
                    <a:pt x="1212" y="261"/>
                  </a:lnTo>
                  <a:lnTo>
                    <a:pt x="1196" y="267"/>
                  </a:lnTo>
                  <a:lnTo>
                    <a:pt x="1180" y="274"/>
                  </a:lnTo>
                  <a:lnTo>
                    <a:pt x="1165" y="280"/>
                  </a:lnTo>
                  <a:lnTo>
                    <a:pt x="1150" y="287"/>
                  </a:lnTo>
                  <a:lnTo>
                    <a:pt x="1136" y="292"/>
                  </a:lnTo>
                  <a:lnTo>
                    <a:pt x="1123" y="299"/>
                  </a:lnTo>
                  <a:lnTo>
                    <a:pt x="1110" y="305"/>
                  </a:lnTo>
                  <a:lnTo>
                    <a:pt x="1099" y="312"/>
                  </a:lnTo>
                  <a:lnTo>
                    <a:pt x="1087" y="318"/>
                  </a:lnTo>
                  <a:lnTo>
                    <a:pt x="1078" y="323"/>
                  </a:lnTo>
                  <a:lnTo>
                    <a:pt x="1068" y="329"/>
                  </a:lnTo>
                  <a:lnTo>
                    <a:pt x="1060" y="335"/>
                  </a:lnTo>
                  <a:lnTo>
                    <a:pt x="1052" y="340"/>
                  </a:lnTo>
                  <a:lnTo>
                    <a:pt x="1045" y="344"/>
                  </a:lnTo>
                  <a:lnTo>
                    <a:pt x="1038" y="349"/>
                  </a:lnTo>
                  <a:lnTo>
                    <a:pt x="1033" y="352"/>
                  </a:lnTo>
                  <a:lnTo>
                    <a:pt x="1029" y="356"/>
                  </a:lnTo>
                  <a:lnTo>
                    <a:pt x="1024" y="359"/>
                  </a:lnTo>
                  <a:lnTo>
                    <a:pt x="1022" y="361"/>
                  </a:lnTo>
                  <a:lnTo>
                    <a:pt x="1019" y="363"/>
                  </a:lnTo>
                  <a:lnTo>
                    <a:pt x="1018" y="364"/>
                  </a:lnTo>
                  <a:lnTo>
                    <a:pt x="1017" y="365"/>
                  </a:lnTo>
                  <a:lnTo>
                    <a:pt x="1024" y="352"/>
                  </a:lnTo>
                  <a:lnTo>
                    <a:pt x="1032" y="340"/>
                  </a:lnTo>
                  <a:lnTo>
                    <a:pt x="1040" y="328"/>
                  </a:lnTo>
                  <a:lnTo>
                    <a:pt x="1049" y="316"/>
                  </a:lnTo>
                  <a:lnTo>
                    <a:pt x="1059" y="305"/>
                  </a:lnTo>
                  <a:lnTo>
                    <a:pt x="1070" y="293"/>
                  </a:lnTo>
                  <a:lnTo>
                    <a:pt x="1080" y="283"/>
                  </a:lnTo>
                  <a:lnTo>
                    <a:pt x="1092" y="272"/>
                  </a:lnTo>
                  <a:lnTo>
                    <a:pt x="1104" y="261"/>
                  </a:lnTo>
                  <a:lnTo>
                    <a:pt x="1115" y="252"/>
                  </a:lnTo>
                  <a:lnTo>
                    <a:pt x="1128" y="242"/>
                  </a:lnTo>
                  <a:lnTo>
                    <a:pt x="1139" y="232"/>
                  </a:lnTo>
                  <a:lnTo>
                    <a:pt x="1152" y="224"/>
                  </a:lnTo>
                  <a:lnTo>
                    <a:pt x="1163" y="215"/>
                  </a:lnTo>
                  <a:lnTo>
                    <a:pt x="1175" y="207"/>
                  </a:lnTo>
                  <a:lnTo>
                    <a:pt x="1186" y="200"/>
                  </a:lnTo>
                  <a:lnTo>
                    <a:pt x="1198" y="193"/>
                  </a:lnTo>
                  <a:lnTo>
                    <a:pt x="1208" y="186"/>
                  </a:lnTo>
                  <a:lnTo>
                    <a:pt x="1219" y="181"/>
                  </a:lnTo>
                  <a:lnTo>
                    <a:pt x="1228" y="175"/>
                  </a:lnTo>
                  <a:lnTo>
                    <a:pt x="1236" y="170"/>
                  </a:lnTo>
                  <a:lnTo>
                    <a:pt x="1244" y="166"/>
                  </a:lnTo>
                  <a:lnTo>
                    <a:pt x="1251" y="162"/>
                  </a:lnTo>
                  <a:lnTo>
                    <a:pt x="1256" y="159"/>
                  </a:lnTo>
                  <a:lnTo>
                    <a:pt x="1260" y="156"/>
                  </a:lnTo>
                  <a:lnTo>
                    <a:pt x="1264" y="154"/>
                  </a:lnTo>
                  <a:lnTo>
                    <a:pt x="1266" y="153"/>
                  </a:lnTo>
                  <a:lnTo>
                    <a:pt x="1267" y="153"/>
                  </a:lnTo>
                  <a:lnTo>
                    <a:pt x="1262" y="149"/>
                  </a:lnTo>
                  <a:lnTo>
                    <a:pt x="1252" y="141"/>
                  </a:lnTo>
                  <a:lnTo>
                    <a:pt x="1237" y="130"/>
                  </a:lnTo>
                  <a:lnTo>
                    <a:pt x="1220" y="118"/>
                  </a:lnTo>
                  <a:lnTo>
                    <a:pt x="1205" y="107"/>
                  </a:lnTo>
                  <a:lnTo>
                    <a:pt x="1195" y="99"/>
                  </a:lnTo>
                  <a:lnTo>
                    <a:pt x="1190" y="95"/>
                  </a:lnTo>
                  <a:lnTo>
                    <a:pt x="1185" y="99"/>
                  </a:lnTo>
                  <a:lnTo>
                    <a:pt x="1178" y="103"/>
                  </a:lnTo>
                  <a:lnTo>
                    <a:pt x="1170" y="108"/>
                  </a:lnTo>
                  <a:lnTo>
                    <a:pt x="1161" y="115"/>
                  </a:lnTo>
                  <a:lnTo>
                    <a:pt x="1152" y="123"/>
                  </a:lnTo>
                  <a:lnTo>
                    <a:pt x="1140" y="131"/>
                  </a:lnTo>
                  <a:lnTo>
                    <a:pt x="1129" y="140"/>
                  </a:lnTo>
                  <a:lnTo>
                    <a:pt x="1117" y="151"/>
                  </a:lnTo>
                  <a:lnTo>
                    <a:pt x="1105" y="161"/>
                  </a:lnTo>
                  <a:lnTo>
                    <a:pt x="1092" y="171"/>
                  </a:lnTo>
                  <a:lnTo>
                    <a:pt x="1079" y="182"/>
                  </a:lnTo>
                  <a:lnTo>
                    <a:pt x="1067" y="193"/>
                  </a:lnTo>
                  <a:lnTo>
                    <a:pt x="1054" y="204"/>
                  </a:lnTo>
                  <a:lnTo>
                    <a:pt x="1041" y="215"/>
                  </a:lnTo>
                  <a:lnTo>
                    <a:pt x="1030" y="225"/>
                  </a:lnTo>
                  <a:lnTo>
                    <a:pt x="1018" y="236"/>
                  </a:lnTo>
                  <a:lnTo>
                    <a:pt x="1008" y="245"/>
                  </a:lnTo>
                  <a:lnTo>
                    <a:pt x="998" y="254"/>
                  </a:lnTo>
                  <a:lnTo>
                    <a:pt x="988" y="262"/>
                  </a:lnTo>
                  <a:lnTo>
                    <a:pt x="980" y="269"/>
                  </a:lnTo>
                  <a:lnTo>
                    <a:pt x="973" y="275"/>
                  </a:lnTo>
                  <a:lnTo>
                    <a:pt x="968" y="281"/>
                  </a:lnTo>
                  <a:lnTo>
                    <a:pt x="963" y="284"/>
                  </a:lnTo>
                  <a:lnTo>
                    <a:pt x="961" y="287"/>
                  </a:lnTo>
                  <a:lnTo>
                    <a:pt x="960" y="288"/>
                  </a:lnTo>
                  <a:lnTo>
                    <a:pt x="963" y="280"/>
                  </a:lnTo>
                  <a:lnTo>
                    <a:pt x="968" y="270"/>
                  </a:lnTo>
                  <a:lnTo>
                    <a:pt x="972" y="260"/>
                  </a:lnTo>
                  <a:lnTo>
                    <a:pt x="979" y="249"/>
                  </a:lnTo>
                  <a:lnTo>
                    <a:pt x="986" y="237"/>
                  </a:lnTo>
                  <a:lnTo>
                    <a:pt x="994" y="224"/>
                  </a:lnTo>
                  <a:lnTo>
                    <a:pt x="1002" y="211"/>
                  </a:lnTo>
                  <a:lnTo>
                    <a:pt x="1011" y="198"/>
                  </a:lnTo>
                  <a:lnTo>
                    <a:pt x="1021" y="184"/>
                  </a:lnTo>
                  <a:lnTo>
                    <a:pt x="1030" y="170"/>
                  </a:lnTo>
                  <a:lnTo>
                    <a:pt x="1039" y="158"/>
                  </a:lnTo>
                  <a:lnTo>
                    <a:pt x="1048" y="144"/>
                  </a:lnTo>
                  <a:lnTo>
                    <a:pt x="1057" y="131"/>
                  </a:lnTo>
                  <a:lnTo>
                    <a:pt x="1067" y="120"/>
                  </a:lnTo>
                  <a:lnTo>
                    <a:pt x="1075" y="108"/>
                  </a:lnTo>
                  <a:lnTo>
                    <a:pt x="1083" y="96"/>
                  </a:lnTo>
                  <a:lnTo>
                    <a:pt x="1091" y="87"/>
                  </a:lnTo>
                  <a:lnTo>
                    <a:pt x="1097" y="79"/>
                  </a:lnTo>
                  <a:lnTo>
                    <a:pt x="1102" y="71"/>
                  </a:lnTo>
                  <a:lnTo>
                    <a:pt x="1107" y="65"/>
                  </a:lnTo>
                  <a:lnTo>
                    <a:pt x="1110" y="61"/>
                  </a:lnTo>
                  <a:lnTo>
                    <a:pt x="1113" y="58"/>
                  </a:lnTo>
                  <a:lnTo>
                    <a:pt x="1113" y="57"/>
                  </a:lnTo>
                  <a:lnTo>
                    <a:pt x="1109" y="54"/>
                  </a:lnTo>
                  <a:lnTo>
                    <a:pt x="1098" y="47"/>
                  </a:lnTo>
                  <a:lnTo>
                    <a:pt x="1082" y="38"/>
                  </a:lnTo>
                  <a:lnTo>
                    <a:pt x="1066" y="29"/>
                  </a:lnTo>
                  <a:lnTo>
                    <a:pt x="1049" y="22"/>
                  </a:lnTo>
                  <a:lnTo>
                    <a:pt x="1037" y="19"/>
                  </a:lnTo>
                  <a:lnTo>
                    <a:pt x="1032" y="24"/>
                  </a:lnTo>
                  <a:lnTo>
                    <a:pt x="1025" y="32"/>
                  </a:lnTo>
                  <a:lnTo>
                    <a:pt x="1017" y="42"/>
                  </a:lnTo>
                  <a:lnTo>
                    <a:pt x="1008" y="54"/>
                  </a:lnTo>
                  <a:lnTo>
                    <a:pt x="998" y="67"/>
                  </a:lnTo>
                  <a:lnTo>
                    <a:pt x="987" y="82"/>
                  </a:lnTo>
                  <a:lnTo>
                    <a:pt x="977" y="95"/>
                  </a:lnTo>
                  <a:lnTo>
                    <a:pt x="966" y="110"/>
                  </a:lnTo>
                  <a:lnTo>
                    <a:pt x="956" y="124"/>
                  </a:lnTo>
                  <a:lnTo>
                    <a:pt x="947" y="137"/>
                  </a:lnTo>
                  <a:lnTo>
                    <a:pt x="939" y="148"/>
                  </a:lnTo>
                  <a:lnTo>
                    <a:pt x="932" y="159"/>
                  </a:lnTo>
                  <a:lnTo>
                    <a:pt x="926" y="166"/>
                  </a:lnTo>
                  <a:lnTo>
                    <a:pt x="923" y="170"/>
                  </a:lnTo>
                  <a:lnTo>
                    <a:pt x="922" y="173"/>
                  </a:lnTo>
                  <a:lnTo>
                    <a:pt x="922" y="169"/>
                  </a:lnTo>
                  <a:lnTo>
                    <a:pt x="922" y="161"/>
                  </a:lnTo>
                  <a:lnTo>
                    <a:pt x="922" y="149"/>
                  </a:lnTo>
                  <a:lnTo>
                    <a:pt x="922" y="133"/>
                  </a:lnTo>
                  <a:lnTo>
                    <a:pt x="922" y="115"/>
                  </a:lnTo>
                  <a:lnTo>
                    <a:pt x="922" y="95"/>
                  </a:lnTo>
                  <a:lnTo>
                    <a:pt x="922" y="76"/>
                  </a:lnTo>
                  <a:lnTo>
                    <a:pt x="922" y="56"/>
                  </a:lnTo>
                  <a:lnTo>
                    <a:pt x="922" y="39"/>
                  </a:lnTo>
                  <a:lnTo>
                    <a:pt x="922" y="23"/>
                  </a:lnTo>
                  <a:lnTo>
                    <a:pt x="922" y="10"/>
                  </a:lnTo>
                  <a:lnTo>
                    <a:pt x="922" y="2"/>
                  </a:lnTo>
                  <a:lnTo>
                    <a:pt x="922" y="0"/>
                  </a:lnTo>
                  <a:lnTo>
                    <a:pt x="911" y="0"/>
                  </a:lnTo>
                  <a:lnTo>
                    <a:pt x="893" y="0"/>
                  </a:lnTo>
                  <a:lnTo>
                    <a:pt x="882" y="0"/>
                  </a:lnTo>
                  <a:lnTo>
                    <a:pt x="878" y="0"/>
                  </a:lnTo>
                  <a:lnTo>
                    <a:pt x="869" y="0"/>
                  </a:lnTo>
                  <a:lnTo>
                    <a:pt x="864" y="0"/>
                  </a:lnTo>
                  <a:lnTo>
                    <a:pt x="859" y="0"/>
                  </a:lnTo>
                  <a:lnTo>
                    <a:pt x="849" y="0"/>
                  </a:lnTo>
                  <a:lnTo>
                    <a:pt x="844" y="0"/>
                  </a:lnTo>
                  <a:lnTo>
                    <a:pt x="844" y="2"/>
                  </a:lnTo>
                  <a:lnTo>
                    <a:pt x="844" y="10"/>
                  </a:lnTo>
                  <a:lnTo>
                    <a:pt x="844" y="23"/>
                  </a:lnTo>
                  <a:lnTo>
                    <a:pt x="844" y="39"/>
                  </a:lnTo>
                  <a:lnTo>
                    <a:pt x="844" y="56"/>
                  </a:lnTo>
                  <a:lnTo>
                    <a:pt x="844" y="76"/>
                  </a:lnTo>
                  <a:lnTo>
                    <a:pt x="844" y="95"/>
                  </a:lnTo>
                  <a:lnTo>
                    <a:pt x="844" y="115"/>
                  </a:lnTo>
                  <a:lnTo>
                    <a:pt x="844" y="133"/>
                  </a:lnTo>
                  <a:lnTo>
                    <a:pt x="844" y="149"/>
                  </a:lnTo>
                  <a:lnTo>
                    <a:pt x="844" y="161"/>
                  </a:lnTo>
                  <a:lnTo>
                    <a:pt x="844" y="169"/>
                  </a:lnTo>
                  <a:lnTo>
                    <a:pt x="844" y="173"/>
                  </a:lnTo>
                  <a:lnTo>
                    <a:pt x="843" y="170"/>
                  </a:lnTo>
                  <a:lnTo>
                    <a:pt x="839" y="166"/>
                  </a:lnTo>
                  <a:lnTo>
                    <a:pt x="833" y="159"/>
                  </a:lnTo>
                  <a:lnTo>
                    <a:pt x="825" y="148"/>
                  </a:lnTo>
                  <a:lnTo>
                    <a:pt x="814" y="137"/>
                  </a:lnTo>
                  <a:lnTo>
                    <a:pt x="804" y="124"/>
                  </a:lnTo>
                  <a:lnTo>
                    <a:pt x="793" y="110"/>
                  </a:lnTo>
                  <a:lnTo>
                    <a:pt x="781" y="95"/>
                  </a:lnTo>
                  <a:lnTo>
                    <a:pt x="770" y="82"/>
                  </a:lnTo>
                  <a:lnTo>
                    <a:pt x="759" y="67"/>
                  </a:lnTo>
                  <a:lnTo>
                    <a:pt x="750" y="54"/>
                  </a:lnTo>
                  <a:lnTo>
                    <a:pt x="742" y="42"/>
                  </a:lnTo>
                  <a:lnTo>
                    <a:pt x="735" y="32"/>
                  </a:lnTo>
                  <a:lnTo>
                    <a:pt x="730" y="24"/>
                  </a:lnTo>
                  <a:lnTo>
                    <a:pt x="729" y="19"/>
                  </a:lnTo>
                  <a:lnTo>
                    <a:pt x="717" y="22"/>
                  </a:lnTo>
                  <a:lnTo>
                    <a:pt x="700" y="29"/>
                  </a:lnTo>
                  <a:lnTo>
                    <a:pt x="684" y="38"/>
                  </a:lnTo>
                  <a:lnTo>
                    <a:pt x="668" y="47"/>
                  </a:lnTo>
                  <a:lnTo>
                    <a:pt x="657" y="54"/>
                  </a:lnTo>
                  <a:lnTo>
                    <a:pt x="652" y="57"/>
                  </a:lnTo>
                  <a:lnTo>
                    <a:pt x="653" y="58"/>
                  </a:lnTo>
                  <a:lnTo>
                    <a:pt x="656" y="61"/>
                  </a:lnTo>
                  <a:lnTo>
                    <a:pt x="659" y="67"/>
                  </a:lnTo>
                  <a:lnTo>
                    <a:pt x="665" y="72"/>
                  </a:lnTo>
                  <a:lnTo>
                    <a:pt x="671" y="80"/>
                  </a:lnTo>
                  <a:lnTo>
                    <a:pt x="677" y="90"/>
                  </a:lnTo>
                  <a:lnTo>
                    <a:pt x="684" y="100"/>
                  </a:lnTo>
                  <a:lnTo>
                    <a:pt x="694" y="111"/>
                  </a:lnTo>
                  <a:lnTo>
                    <a:pt x="702" y="124"/>
                  </a:lnTo>
                  <a:lnTo>
                    <a:pt x="711" y="137"/>
                  </a:lnTo>
                  <a:lnTo>
                    <a:pt x="720" y="151"/>
                  </a:lnTo>
                  <a:lnTo>
                    <a:pt x="729" y="164"/>
                  </a:lnTo>
                  <a:lnTo>
                    <a:pt x="738" y="178"/>
                  </a:lnTo>
                  <a:lnTo>
                    <a:pt x="747" y="193"/>
                  </a:lnTo>
                  <a:lnTo>
                    <a:pt x="755" y="207"/>
                  </a:lnTo>
                  <a:lnTo>
                    <a:pt x="763" y="221"/>
                  </a:lnTo>
                  <a:lnTo>
                    <a:pt x="770" y="234"/>
                  </a:lnTo>
                  <a:lnTo>
                    <a:pt x="775" y="246"/>
                  </a:lnTo>
                  <a:lnTo>
                    <a:pt x="780" y="258"/>
                  </a:lnTo>
                  <a:lnTo>
                    <a:pt x="783" y="269"/>
                  </a:lnTo>
                  <a:lnTo>
                    <a:pt x="786" y="278"/>
                  </a:lnTo>
                  <a:lnTo>
                    <a:pt x="787" y="288"/>
                  </a:lnTo>
                  <a:lnTo>
                    <a:pt x="786" y="287"/>
                  </a:lnTo>
                  <a:lnTo>
                    <a:pt x="783" y="284"/>
                  </a:lnTo>
                  <a:lnTo>
                    <a:pt x="780" y="281"/>
                  </a:lnTo>
                  <a:lnTo>
                    <a:pt x="775" y="275"/>
                  </a:lnTo>
                  <a:lnTo>
                    <a:pt x="768" y="269"/>
                  </a:lnTo>
                  <a:lnTo>
                    <a:pt x="762" y="262"/>
                  </a:lnTo>
                  <a:lnTo>
                    <a:pt x="752" y="254"/>
                  </a:lnTo>
                  <a:lnTo>
                    <a:pt x="743" y="245"/>
                  </a:lnTo>
                  <a:lnTo>
                    <a:pt x="734" y="236"/>
                  </a:lnTo>
                  <a:lnTo>
                    <a:pt x="722" y="225"/>
                  </a:lnTo>
                  <a:lnTo>
                    <a:pt x="711" y="215"/>
                  </a:lnTo>
                  <a:lnTo>
                    <a:pt x="699" y="204"/>
                  </a:lnTo>
                  <a:lnTo>
                    <a:pt x="688" y="193"/>
                  </a:lnTo>
                  <a:lnTo>
                    <a:pt x="675" y="182"/>
                  </a:lnTo>
                  <a:lnTo>
                    <a:pt x="662" y="171"/>
                  </a:lnTo>
                  <a:lnTo>
                    <a:pt x="650" y="161"/>
                  </a:lnTo>
                  <a:lnTo>
                    <a:pt x="638" y="151"/>
                  </a:lnTo>
                  <a:lnTo>
                    <a:pt x="626" y="140"/>
                  </a:lnTo>
                  <a:lnTo>
                    <a:pt x="614" y="131"/>
                  </a:lnTo>
                  <a:lnTo>
                    <a:pt x="603" y="123"/>
                  </a:lnTo>
                  <a:lnTo>
                    <a:pt x="592" y="115"/>
                  </a:lnTo>
                  <a:lnTo>
                    <a:pt x="582" y="108"/>
                  </a:lnTo>
                  <a:lnTo>
                    <a:pt x="573" y="103"/>
                  </a:lnTo>
                  <a:lnTo>
                    <a:pt x="565" y="99"/>
                  </a:lnTo>
                  <a:lnTo>
                    <a:pt x="557" y="95"/>
                  </a:lnTo>
                  <a:lnTo>
                    <a:pt x="552" y="100"/>
                  </a:lnTo>
                  <a:lnTo>
                    <a:pt x="542" y="110"/>
                  </a:lnTo>
                  <a:lnTo>
                    <a:pt x="528" y="124"/>
                  </a:lnTo>
                  <a:lnTo>
                    <a:pt x="514" y="138"/>
                  </a:lnTo>
                  <a:lnTo>
                    <a:pt x="504" y="148"/>
                  </a:lnTo>
                  <a:lnTo>
                    <a:pt x="499" y="153"/>
                  </a:lnTo>
                  <a:lnTo>
                    <a:pt x="500" y="153"/>
                  </a:lnTo>
                  <a:lnTo>
                    <a:pt x="501" y="154"/>
                  </a:lnTo>
                  <a:lnTo>
                    <a:pt x="505" y="156"/>
                  </a:lnTo>
                  <a:lnTo>
                    <a:pt x="509" y="159"/>
                  </a:lnTo>
                  <a:lnTo>
                    <a:pt x="514" y="162"/>
                  </a:lnTo>
                  <a:lnTo>
                    <a:pt x="521" y="166"/>
                  </a:lnTo>
                  <a:lnTo>
                    <a:pt x="528" y="170"/>
                  </a:lnTo>
                  <a:lnTo>
                    <a:pt x="535" y="175"/>
                  </a:lnTo>
                  <a:lnTo>
                    <a:pt x="544" y="181"/>
                  </a:lnTo>
                  <a:lnTo>
                    <a:pt x="553" y="186"/>
                  </a:lnTo>
                  <a:lnTo>
                    <a:pt x="562" y="193"/>
                  </a:lnTo>
                  <a:lnTo>
                    <a:pt x="573" y="200"/>
                  </a:lnTo>
                  <a:lnTo>
                    <a:pt x="584" y="207"/>
                  </a:lnTo>
                  <a:lnTo>
                    <a:pt x="595" y="215"/>
                  </a:lnTo>
                  <a:lnTo>
                    <a:pt x="606" y="224"/>
                  </a:lnTo>
                  <a:lnTo>
                    <a:pt x="619" y="232"/>
                  </a:lnTo>
                  <a:lnTo>
                    <a:pt x="630" y="242"/>
                  </a:lnTo>
                  <a:lnTo>
                    <a:pt x="642" y="252"/>
                  </a:lnTo>
                  <a:lnTo>
                    <a:pt x="653" y="261"/>
                  </a:lnTo>
                  <a:lnTo>
                    <a:pt x="666" y="272"/>
                  </a:lnTo>
                  <a:lnTo>
                    <a:pt x="677" y="283"/>
                  </a:lnTo>
                  <a:lnTo>
                    <a:pt x="689" y="293"/>
                  </a:lnTo>
                  <a:lnTo>
                    <a:pt x="699" y="305"/>
                  </a:lnTo>
                  <a:lnTo>
                    <a:pt x="711" y="316"/>
                  </a:lnTo>
                  <a:lnTo>
                    <a:pt x="721" y="328"/>
                  </a:lnTo>
                  <a:lnTo>
                    <a:pt x="730" y="340"/>
                  </a:lnTo>
                  <a:lnTo>
                    <a:pt x="740" y="352"/>
                  </a:lnTo>
                  <a:lnTo>
                    <a:pt x="749" y="365"/>
                  </a:lnTo>
                  <a:lnTo>
                    <a:pt x="749" y="365"/>
                  </a:lnTo>
                  <a:lnTo>
                    <a:pt x="748" y="364"/>
                  </a:lnTo>
                  <a:lnTo>
                    <a:pt x="747" y="363"/>
                  </a:lnTo>
                  <a:lnTo>
                    <a:pt x="744" y="361"/>
                  </a:lnTo>
                  <a:lnTo>
                    <a:pt x="741" y="359"/>
                  </a:lnTo>
                  <a:lnTo>
                    <a:pt x="736" y="356"/>
                  </a:lnTo>
                  <a:lnTo>
                    <a:pt x="732" y="352"/>
                  </a:lnTo>
                  <a:lnTo>
                    <a:pt x="725" y="349"/>
                  </a:lnTo>
                  <a:lnTo>
                    <a:pt x="718" y="344"/>
                  </a:lnTo>
                  <a:lnTo>
                    <a:pt x="710" y="340"/>
                  </a:lnTo>
                  <a:lnTo>
                    <a:pt x="702" y="335"/>
                  </a:lnTo>
                  <a:lnTo>
                    <a:pt x="692" y="329"/>
                  </a:lnTo>
                  <a:lnTo>
                    <a:pt x="682" y="323"/>
                  </a:lnTo>
                  <a:lnTo>
                    <a:pt x="672" y="318"/>
                  </a:lnTo>
                  <a:lnTo>
                    <a:pt x="660" y="312"/>
                  </a:lnTo>
                  <a:lnTo>
                    <a:pt x="648" y="305"/>
                  </a:lnTo>
                  <a:lnTo>
                    <a:pt x="635" y="299"/>
                  </a:lnTo>
                  <a:lnTo>
                    <a:pt x="621" y="292"/>
                  </a:lnTo>
                  <a:lnTo>
                    <a:pt x="607" y="287"/>
                  </a:lnTo>
                  <a:lnTo>
                    <a:pt x="593" y="280"/>
                  </a:lnTo>
                  <a:lnTo>
                    <a:pt x="578" y="274"/>
                  </a:lnTo>
                  <a:lnTo>
                    <a:pt x="562" y="267"/>
                  </a:lnTo>
                  <a:lnTo>
                    <a:pt x="546" y="261"/>
                  </a:lnTo>
                  <a:lnTo>
                    <a:pt x="530" y="255"/>
                  </a:lnTo>
                  <a:lnTo>
                    <a:pt x="513" y="250"/>
                  </a:lnTo>
                  <a:lnTo>
                    <a:pt x="495" y="244"/>
                  </a:lnTo>
                  <a:lnTo>
                    <a:pt x="478" y="239"/>
                  </a:lnTo>
                  <a:lnTo>
                    <a:pt x="460" y="235"/>
                  </a:lnTo>
                  <a:lnTo>
                    <a:pt x="441" y="230"/>
                  </a:lnTo>
                  <a:lnTo>
                    <a:pt x="441" y="230"/>
                  </a:lnTo>
                  <a:lnTo>
                    <a:pt x="438" y="235"/>
                  </a:lnTo>
                  <a:lnTo>
                    <a:pt x="430" y="245"/>
                  </a:lnTo>
                  <a:lnTo>
                    <a:pt x="418" y="260"/>
                  </a:lnTo>
                  <a:lnTo>
                    <a:pt x="407" y="276"/>
                  </a:lnTo>
                  <a:lnTo>
                    <a:pt x="395" y="291"/>
                  </a:lnTo>
                  <a:lnTo>
                    <a:pt x="387" y="303"/>
                  </a:lnTo>
                  <a:lnTo>
                    <a:pt x="384" y="307"/>
                  </a:lnTo>
                  <a:lnTo>
                    <a:pt x="385" y="307"/>
                  </a:lnTo>
                  <a:lnTo>
                    <a:pt x="387" y="307"/>
                  </a:lnTo>
                  <a:lnTo>
                    <a:pt x="390" y="308"/>
                  </a:lnTo>
                  <a:lnTo>
                    <a:pt x="394" y="310"/>
                  </a:lnTo>
                  <a:lnTo>
                    <a:pt x="400" y="311"/>
                  </a:lnTo>
                  <a:lnTo>
                    <a:pt x="407" y="312"/>
                  </a:lnTo>
                  <a:lnTo>
                    <a:pt x="414" y="314"/>
                  </a:lnTo>
                  <a:lnTo>
                    <a:pt x="423" y="316"/>
                  </a:lnTo>
                  <a:lnTo>
                    <a:pt x="432" y="319"/>
                  </a:lnTo>
                  <a:lnTo>
                    <a:pt x="443" y="321"/>
                  </a:lnTo>
                  <a:lnTo>
                    <a:pt x="453" y="325"/>
                  </a:lnTo>
                  <a:lnTo>
                    <a:pt x="464" y="328"/>
                  </a:lnTo>
                  <a:lnTo>
                    <a:pt x="476" y="331"/>
                  </a:lnTo>
                  <a:lnTo>
                    <a:pt x="489" y="336"/>
                  </a:lnTo>
                  <a:lnTo>
                    <a:pt x="501" y="341"/>
                  </a:lnTo>
                  <a:lnTo>
                    <a:pt x="514" y="345"/>
                  </a:lnTo>
                  <a:lnTo>
                    <a:pt x="528" y="350"/>
                  </a:lnTo>
                  <a:lnTo>
                    <a:pt x="542" y="356"/>
                  </a:lnTo>
                  <a:lnTo>
                    <a:pt x="555" y="360"/>
                  </a:lnTo>
                  <a:lnTo>
                    <a:pt x="569" y="366"/>
                  </a:lnTo>
                  <a:lnTo>
                    <a:pt x="583" y="373"/>
                  </a:lnTo>
                  <a:lnTo>
                    <a:pt x="597" y="379"/>
                  </a:lnTo>
                  <a:lnTo>
                    <a:pt x="611" y="386"/>
                  </a:lnTo>
                  <a:lnTo>
                    <a:pt x="623" y="392"/>
                  </a:lnTo>
                  <a:lnTo>
                    <a:pt x="637" y="401"/>
                  </a:lnTo>
                  <a:lnTo>
                    <a:pt x="650" y="407"/>
                  </a:lnTo>
                  <a:lnTo>
                    <a:pt x="661" y="416"/>
                  </a:lnTo>
                  <a:lnTo>
                    <a:pt x="673" y="424"/>
                  </a:lnTo>
                  <a:lnTo>
                    <a:pt x="684" y="433"/>
                  </a:lnTo>
                  <a:lnTo>
                    <a:pt x="695" y="441"/>
                  </a:lnTo>
                  <a:lnTo>
                    <a:pt x="705" y="450"/>
                  </a:lnTo>
                  <a:lnTo>
                    <a:pt x="714" y="459"/>
                  </a:lnTo>
                  <a:lnTo>
                    <a:pt x="722" y="470"/>
                  </a:lnTo>
                  <a:lnTo>
                    <a:pt x="729" y="480"/>
                  </a:lnTo>
                  <a:lnTo>
                    <a:pt x="729" y="479"/>
                  </a:lnTo>
                  <a:lnTo>
                    <a:pt x="728" y="479"/>
                  </a:lnTo>
                  <a:lnTo>
                    <a:pt x="726" y="477"/>
                  </a:lnTo>
                  <a:lnTo>
                    <a:pt x="724" y="475"/>
                  </a:lnTo>
                  <a:lnTo>
                    <a:pt x="720" y="473"/>
                  </a:lnTo>
                  <a:lnTo>
                    <a:pt x="717" y="471"/>
                  </a:lnTo>
                  <a:lnTo>
                    <a:pt x="712" y="467"/>
                  </a:lnTo>
                  <a:lnTo>
                    <a:pt x="706" y="464"/>
                  </a:lnTo>
                  <a:lnTo>
                    <a:pt x="700" y="460"/>
                  </a:lnTo>
                  <a:lnTo>
                    <a:pt x="694" y="457"/>
                  </a:lnTo>
                  <a:lnTo>
                    <a:pt x="687" y="454"/>
                  </a:lnTo>
                  <a:lnTo>
                    <a:pt x="679" y="449"/>
                  </a:lnTo>
                  <a:lnTo>
                    <a:pt x="669" y="444"/>
                  </a:lnTo>
                  <a:lnTo>
                    <a:pt x="660" y="440"/>
                  </a:lnTo>
                  <a:lnTo>
                    <a:pt x="651" y="435"/>
                  </a:lnTo>
                  <a:lnTo>
                    <a:pt x="641" y="432"/>
                  </a:lnTo>
                  <a:lnTo>
                    <a:pt x="629" y="427"/>
                  </a:lnTo>
                  <a:lnTo>
                    <a:pt x="618" y="422"/>
                  </a:lnTo>
                  <a:lnTo>
                    <a:pt x="606" y="418"/>
                  </a:lnTo>
                  <a:lnTo>
                    <a:pt x="593" y="413"/>
                  </a:lnTo>
                  <a:lnTo>
                    <a:pt x="581" y="409"/>
                  </a:lnTo>
                  <a:lnTo>
                    <a:pt x="567" y="405"/>
                  </a:lnTo>
                  <a:lnTo>
                    <a:pt x="552" y="401"/>
                  </a:lnTo>
                  <a:lnTo>
                    <a:pt x="538" y="397"/>
                  </a:lnTo>
                  <a:lnTo>
                    <a:pt x="522" y="394"/>
                  </a:lnTo>
                  <a:lnTo>
                    <a:pt x="507" y="391"/>
                  </a:lnTo>
                  <a:lnTo>
                    <a:pt x="491" y="388"/>
                  </a:lnTo>
                  <a:lnTo>
                    <a:pt x="474" y="386"/>
                  </a:lnTo>
                  <a:lnTo>
                    <a:pt x="456" y="384"/>
                  </a:lnTo>
                  <a:lnTo>
                    <a:pt x="439" y="383"/>
                  </a:lnTo>
                  <a:lnTo>
                    <a:pt x="422" y="382"/>
                  </a:lnTo>
                  <a:lnTo>
                    <a:pt x="403" y="381"/>
                  </a:lnTo>
                  <a:lnTo>
                    <a:pt x="384" y="381"/>
                  </a:lnTo>
                  <a:lnTo>
                    <a:pt x="365" y="382"/>
                  </a:lnTo>
                  <a:lnTo>
                    <a:pt x="346" y="383"/>
                  </a:lnTo>
                  <a:lnTo>
                    <a:pt x="346" y="383"/>
                  </a:lnTo>
                  <a:lnTo>
                    <a:pt x="346" y="389"/>
                  </a:lnTo>
                  <a:lnTo>
                    <a:pt x="346" y="403"/>
                  </a:lnTo>
                  <a:lnTo>
                    <a:pt x="346" y="421"/>
                  </a:lnTo>
                  <a:lnTo>
                    <a:pt x="346" y="442"/>
                  </a:lnTo>
                  <a:lnTo>
                    <a:pt x="346" y="460"/>
                  </a:lnTo>
                  <a:lnTo>
                    <a:pt x="346" y="474"/>
                  </a:lnTo>
                  <a:lnTo>
                    <a:pt x="346" y="480"/>
                  </a:lnTo>
                  <a:lnTo>
                    <a:pt x="346" y="479"/>
                  </a:lnTo>
                  <a:lnTo>
                    <a:pt x="348" y="479"/>
                  </a:lnTo>
                  <a:lnTo>
                    <a:pt x="350" y="479"/>
                  </a:lnTo>
                  <a:lnTo>
                    <a:pt x="354" y="479"/>
                  </a:lnTo>
                  <a:lnTo>
                    <a:pt x="357" y="478"/>
                  </a:lnTo>
                  <a:lnTo>
                    <a:pt x="363" y="478"/>
                  </a:lnTo>
                  <a:lnTo>
                    <a:pt x="369" y="478"/>
                  </a:lnTo>
                  <a:lnTo>
                    <a:pt x="376" y="477"/>
                  </a:lnTo>
                  <a:lnTo>
                    <a:pt x="383" y="477"/>
                  </a:lnTo>
                  <a:lnTo>
                    <a:pt x="391" y="477"/>
                  </a:lnTo>
                  <a:lnTo>
                    <a:pt x="400" y="477"/>
                  </a:lnTo>
                  <a:lnTo>
                    <a:pt x="409" y="475"/>
                  </a:lnTo>
                  <a:lnTo>
                    <a:pt x="418" y="475"/>
                  </a:lnTo>
                  <a:lnTo>
                    <a:pt x="429" y="475"/>
                  </a:lnTo>
                  <a:lnTo>
                    <a:pt x="439" y="477"/>
                  </a:lnTo>
                  <a:lnTo>
                    <a:pt x="451" y="477"/>
                  </a:lnTo>
                  <a:lnTo>
                    <a:pt x="462" y="477"/>
                  </a:lnTo>
                  <a:lnTo>
                    <a:pt x="474" y="478"/>
                  </a:lnTo>
                  <a:lnTo>
                    <a:pt x="486" y="479"/>
                  </a:lnTo>
                  <a:lnTo>
                    <a:pt x="499" y="480"/>
                  </a:lnTo>
                  <a:lnTo>
                    <a:pt x="512" y="482"/>
                  </a:lnTo>
                  <a:lnTo>
                    <a:pt x="524" y="483"/>
                  </a:lnTo>
                  <a:lnTo>
                    <a:pt x="537" y="486"/>
                  </a:lnTo>
                  <a:lnTo>
                    <a:pt x="550" y="488"/>
                  </a:lnTo>
                  <a:lnTo>
                    <a:pt x="562" y="492"/>
                  </a:lnTo>
                  <a:lnTo>
                    <a:pt x="576" y="495"/>
                  </a:lnTo>
                  <a:lnTo>
                    <a:pt x="589" y="498"/>
                  </a:lnTo>
                  <a:lnTo>
                    <a:pt x="601" y="502"/>
                  </a:lnTo>
                  <a:lnTo>
                    <a:pt x="614" y="507"/>
                  </a:lnTo>
                  <a:lnTo>
                    <a:pt x="627" y="511"/>
                  </a:lnTo>
                  <a:lnTo>
                    <a:pt x="639" y="517"/>
                  </a:lnTo>
                  <a:lnTo>
                    <a:pt x="651" y="523"/>
                  </a:lnTo>
                  <a:lnTo>
                    <a:pt x="662" y="530"/>
                  </a:lnTo>
                  <a:lnTo>
                    <a:pt x="674" y="536"/>
                  </a:lnTo>
                  <a:lnTo>
                    <a:pt x="686" y="543"/>
                  </a:lnTo>
                  <a:lnTo>
                    <a:pt x="696" y="551"/>
                  </a:lnTo>
                  <a:lnTo>
                    <a:pt x="706" y="561"/>
                  </a:lnTo>
                  <a:lnTo>
                    <a:pt x="715" y="570"/>
                  </a:lnTo>
                  <a:lnTo>
                    <a:pt x="725" y="580"/>
                  </a:lnTo>
                  <a:lnTo>
                    <a:pt x="734" y="591"/>
                  </a:lnTo>
                  <a:lnTo>
                    <a:pt x="742" y="602"/>
                  </a:lnTo>
                  <a:lnTo>
                    <a:pt x="749" y="614"/>
                  </a:lnTo>
                  <a:lnTo>
                    <a:pt x="749" y="614"/>
                  </a:lnTo>
                  <a:lnTo>
                    <a:pt x="748" y="614"/>
                  </a:lnTo>
                  <a:lnTo>
                    <a:pt x="747" y="611"/>
                  </a:lnTo>
                  <a:lnTo>
                    <a:pt x="744" y="609"/>
                  </a:lnTo>
                  <a:lnTo>
                    <a:pt x="741" y="607"/>
                  </a:lnTo>
                  <a:lnTo>
                    <a:pt x="735" y="603"/>
                  </a:lnTo>
                  <a:lnTo>
                    <a:pt x="730" y="599"/>
                  </a:lnTo>
                  <a:lnTo>
                    <a:pt x="724" y="594"/>
                  </a:lnTo>
                  <a:lnTo>
                    <a:pt x="715" y="589"/>
                  </a:lnTo>
                  <a:lnTo>
                    <a:pt x="706" y="584"/>
                  </a:lnTo>
                  <a:lnTo>
                    <a:pt x="696" y="578"/>
                  </a:lnTo>
                  <a:lnTo>
                    <a:pt x="686" y="572"/>
                  </a:lnTo>
                  <a:lnTo>
                    <a:pt x="674" y="568"/>
                  </a:lnTo>
                  <a:lnTo>
                    <a:pt x="660" y="562"/>
                  </a:lnTo>
                  <a:lnTo>
                    <a:pt x="646" y="557"/>
                  </a:lnTo>
                  <a:lnTo>
                    <a:pt x="631" y="553"/>
                  </a:lnTo>
                  <a:lnTo>
                    <a:pt x="615" y="548"/>
                  </a:lnTo>
                  <a:lnTo>
                    <a:pt x="598" y="545"/>
                  </a:lnTo>
                  <a:lnTo>
                    <a:pt x="580" y="541"/>
                  </a:lnTo>
                  <a:lnTo>
                    <a:pt x="560" y="539"/>
                  </a:lnTo>
                  <a:lnTo>
                    <a:pt x="539" y="538"/>
                  </a:lnTo>
                  <a:lnTo>
                    <a:pt x="519" y="538"/>
                  </a:lnTo>
                  <a:lnTo>
                    <a:pt x="519" y="538"/>
                  </a:lnTo>
                  <a:lnTo>
                    <a:pt x="492" y="538"/>
                  </a:lnTo>
                  <a:lnTo>
                    <a:pt x="469" y="538"/>
                  </a:lnTo>
                  <a:lnTo>
                    <a:pt x="447" y="538"/>
                  </a:lnTo>
                  <a:lnTo>
                    <a:pt x="426" y="538"/>
                  </a:lnTo>
                  <a:lnTo>
                    <a:pt x="409" y="538"/>
                  </a:lnTo>
                  <a:lnTo>
                    <a:pt x="393" y="538"/>
                  </a:lnTo>
                  <a:lnTo>
                    <a:pt x="378" y="538"/>
                  </a:lnTo>
                  <a:lnTo>
                    <a:pt x="367" y="538"/>
                  </a:lnTo>
                  <a:lnTo>
                    <a:pt x="355" y="538"/>
                  </a:lnTo>
                  <a:lnTo>
                    <a:pt x="346" y="538"/>
                  </a:lnTo>
                  <a:lnTo>
                    <a:pt x="339" y="538"/>
                  </a:lnTo>
                  <a:lnTo>
                    <a:pt x="333" y="538"/>
                  </a:lnTo>
                  <a:lnTo>
                    <a:pt x="330" y="538"/>
                  </a:lnTo>
                  <a:lnTo>
                    <a:pt x="327" y="538"/>
                  </a:lnTo>
                  <a:lnTo>
                    <a:pt x="326" y="538"/>
                  </a:lnTo>
                  <a:lnTo>
                    <a:pt x="326" y="542"/>
                  </a:lnTo>
                  <a:lnTo>
                    <a:pt x="326" y="556"/>
                  </a:lnTo>
                  <a:lnTo>
                    <a:pt x="326" y="574"/>
                  </a:lnTo>
                  <a:lnTo>
                    <a:pt x="326" y="595"/>
                  </a:lnTo>
                  <a:lnTo>
                    <a:pt x="326" y="614"/>
                  </a:lnTo>
                  <a:lnTo>
                    <a:pt x="326" y="627"/>
                  </a:lnTo>
                  <a:lnTo>
                    <a:pt x="326" y="633"/>
                  </a:lnTo>
                  <a:lnTo>
                    <a:pt x="329" y="633"/>
                  </a:lnTo>
                  <a:lnTo>
                    <a:pt x="334" y="633"/>
                  </a:lnTo>
                  <a:lnTo>
                    <a:pt x="343" y="633"/>
                  </a:lnTo>
                  <a:lnTo>
                    <a:pt x="356" y="633"/>
                  </a:lnTo>
                  <a:lnTo>
                    <a:pt x="370" y="633"/>
                  </a:lnTo>
                  <a:lnTo>
                    <a:pt x="387" y="633"/>
                  </a:lnTo>
                  <a:lnTo>
                    <a:pt x="405" y="633"/>
                  </a:lnTo>
                  <a:lnTo>
                    <a:pt x="423" y="633"/>
                  </a:lnTo>
                  <a:lnTo>
                    <a:pt x="441" y="633"/>
                  </a:lnTo>
                  <a:lnTo>
                    <a:pt x="460" y="633"/>
                  </a:lnTo>
                  <a:lnTo>
                    <a:pt x="477" y="633"/>
                  </a:lnTo>
                  <a:lnTo>
                    <a:pt x="493" y="633"/>
                  </a:lnTo>
                  <a:lnTo>
                    <a:pt x="508" y="633"/>
                  </a:lnTo>
                  <a:lnTo>
                    <a:pt x="520" y="633"/>
                  </a:lnTo>
                  <a:lnTo>
                    <a:pt x="529" y="633"/>
                  </a:lnTo>
                  <a:lnTo>
                    <a:pt x="536" y="633"/>
                  </a:lnTo>
                  <a:lnTo>
                    <a:pt x="537" y="633"/>
                  </a:lnTo>
                  <a:lnTo>
                    <a:pt x="538" y="633"/>
                  </a:lnTo>
                  <a:lnTo>
                    <a:pt x="540" y="633"/>
                  </a:lnTo>
                  <a:lnTo>
                    <a:pt x="544" y="633"/>
                  </a:lnTo>
                  <a:lnTo>
                    <a:pt x="547" y="633"/>
                  </a:lnTo>
                  <a:lnTo>
                    <a:pt x="553" y="634"/>
                  </a:lnTo>
                  <a:lnTo>
                    <a:pt x="559" y="634"/>
                  </a:lnTo>
                  <a:lnTo>
                    <a:pt x="566" y="636"/>
                  </a:lnTo>
                  <a:lnTo>
                    <a:pt x="574" y="637"/>
                  </a:lnTo>
                  <a:lnTo>
                    <a:pt x="583" y="638"/>
                  </a:lnTo>
                  <a:lnTo>
                    <a:pt x="592" y="639"/>
                  </a:lnTo>
                  <a:lnTo>
                    <a:pt x="601" y="641"/>
                  </a:lnTo>
                  <a:lnTo>
                    <a:pt x="612" y="644"/>
                  </a:lnTo>
                  <a:lnTo>
                    <a:pt x="622" y="647"/>
                  </a:lnTo>
                  <a:lnTo>
                    <a:pt x="633" y="650"/>
                  </a:lnTo>
                  <a:lnTo>
                    <a:pt x="644" y="654"/>
                  </a:lnTo>
                  <a:lnTo>
                    <a:pt x="654" y="659"/>
                  </a:lnTo>
                  <a:lnTo>
                    <a:pt x="666" y="664"/>
                  </a:lnTo>
                  <a:lnTo>
                    <a:pt x="676" y="670"/>
                  </a:lnTo>
                  <a:lnTo>
                    <a:pt x="688" y="676"/>
                  </a:lnTo>
                  <a:lnTo>
                    <a:pt x="698" y="684"/>
                  </a:lnTo>
                  <a:lnTo>
                    <a:pt x="709" y="691"/>
                  </a:lnTo>
                  <a:lnTo>
                    <a:pt x="718" y="700"/>
                  </a:lnTo>
                  <a:lnTo>
                    <a:pt x="727" y="709"/>
                  </a:lnTo>
                  <a:lnTo>
                    <a:pt x="736" y="720"/>
                  </a:lnTo>
                  <a:lnTo>
                    <a:pt x="744" y="731"/>
                  </a:lnTo>
                  <a:lnTo>
                    <a:pt x="751" y="744"/>
                  </a:lnTo>
                  <a:lnTo>
                    <a:pt x="758" y="756"/>
                  </a:lnTo>
                  <a:lnTo>
                    <a:pt x="764" y="771"/>
                  </a:lnTo>
                  <a:lnTo>
                    <a:pt x="767" y="786"/>
                  </a:lnTo>
                  <a:lnTo>
                    <a:pt x="767" y="786"/>
                  </a:lnTo>
                  <a:lnTo>
                    <a:pt x="773" y="801"/>
                  </a:lnTo>
                  <a:lnTo>
                    <a:pt x="778" y="816"/>
                  </a:lnTo>
                  <a:lnTo>
                    <a:pt x="782" y="831"/>
                  </a:lnTo>
                  <a:lnTo>
                    <a:pt x="785" y="846"/>
                  </a:lnTo>
                  <a:lnTo>
                    <a:pt x="788" y="860"/>
                  </a:lnTo>
                  <a:lnTo>
                    <a:pt x="789" y="874"/>
                  </a:lnTo>
                  <a:lnTo>
                    <a:pt x="790" y="888"/>
                  </a:lnTo>
                  <a:lnTo>
                    <a:pt x="791" y="900"/>
                  </a:lnTo>
                  <a:lnTo>
                    <a:pt x="791" y="913"/>
                  </a:lnTo>
                  <a:lnTo>
                    <a:pt x="791" y="926"/>
                  </a:lnTo>
                  <a:lnTo>
                    <a:pt x="790" y="938"/>
                  </a:lnTo>
                  <a:lnTo>
                    <a:pt x="789" y="950"/>
                  </a:lnTo>
                  <a:lnTo>
                    <a:pt x="787" y="961"/>
                  </a:lnTo>
                  <a:lnTo>
                    <a:pt x="785" y="973"/>
                  </a:lnTo>
                  <a:lnTo>
                    <a:pt x="782" y="983"/>
                  </a:lnTo>
                  <a:lnTo>
                    <a:pt x="779" y="994"/>
                  </a:lnTo>
                  <a:lnTo>
                    <a:pt x="775" y="1004"/>
                  </a:lnTo>
                  <a:lnTo>
                    <a:pt x="772" y="1013"/>
                  </a:lnTo>
                  <a:lnTo>
                    <a:pt x="768" y="1023"/>
                  </a:lnTo>
                  <a:lnTo>
                    <a:pt x="764" y="1032"/>
                  </a:lnTo>
                  <a:lnTo>
                    <a:pt x="759" y="1040"/>
                  </a:lnTo>
                  <a:lnTo>
                    <a:pt x="755" y="1048"/>
                  </a:lnTo>
                  <a:lnTo>
                    <a:pt x="749" y="1055"/>
                  </a:lnTo>
                  <a:lnTo>
                    <a:pt x="744" y="1062"/>
                  </a:lnTo>
                  <a:lnTo>
                    <a:pt x="738" y="1069"/>
                  </a:lnTo>
                  <a:lnTo>
                    <a:pt x="733" y="1074"/>
                  </a:lnTo>
                  <a:lnTo>
                    <a:pt x="727" y="1080"/>
                  </a:lnTo>
                  <a:lnTo>
                    <a:pt x="721" y="1085"/>
                  </a:lnTo>
                  <a:lnTo>
                    <a:pt x="715" y="1089"/>
                  </a:lnTo>
                  <a:lnTo>
                    <a:pt x="710" y="1094"/>
                  </a:lnTo>
                  <a:lnTo>
                    <a:pt x="704" y="1097"/>
                  </a:lnTo>
                  <a:lnTo>
                    <a:pt x="699" y="1102"/>
                  </a:lnTo>
                  <a:lnTo>
                    <a:pt x="694" y="1105"/>
                  </a:lnTo>
                  <a:lnTo>
                    <a:pt x="689" y="1110"/>
                  </a:lnTo>
                  <a:lnTo>
                    <a:pt x="684" y="1113"/>
                  </a:lnTo>
                  <a:lnTo>
                    <a:pt x="680" y="1117"/>
                  </a:lnTo>
                  <a:lnTo>
                    <a:pt x="674" y="1122"/>
                  </a:lnTo>
                  <a:lnTo>
                    <a:pt x="669" y="1125"/>
                  </a:lnTo>
                  <a:lnTo>
                    <a:pt x="664" y="1128"/>
                  </a:lnTo>
                  <a:lnTo>
                    <a:pt x="659" y="1132"/>
                  </a:lnTo>
                  <a:lnTo>
                    <a:pt x="653" y="1135"/>
                  </a:lnTo>
                  <a:lnTo>
                    <a:pt x="646" y="1139"/>
                  </a:lnTo>
                  <a:lnTo>
                    <a:pt x="639" y="1142"/>
                  </a:lnTo>
                  <a:lnTo>
                    <a:pt x="633" y="1145"/>
                  </a:lnTo>
                  <a:lnTo>
                    <a:pt x="624" y="1148"/>
                  </a:lnTo>
                  <a:lnTo>
                    <a:pt x="616" y="1150"/>
                  </a:lnTo>
                  <a:lnTo>
                    <a:pt x="606" y="1154"/>
                  </a:lnTo>
                  <a:lnTo>
                    <a:pt x="596" y="1156"/>
                  </a:lnTo>
                  <a:lnTo>
                    <a:pt x="585" y="1158"/>
                  </a:lnTo>
                  <a:lnTo>
                    <a:pt x="573" y="1161"/>
                  </a:lnTo>
                  <a:lnTo>
                    <a:pt x="559" y="1163"/>
                  </a:lnTo>
                  <a:lnTo>
                    <a:pt x="545" y="1164"/>
                  </a:lnTo>
                  <a:lnTo>
                    <a:pt x="529" y="1166"/>
                  </a:lnTo>
                  <a:lnTo>
                    <a:pt x="512" y="1168"/>
                  </a:lnTo>
                  <a:lnTo>
                    <a:pt x="493" y="1169"/>
                  </a:lnTo>
                  <a:lnTo>
                    <a:pt x="472" y="1169"/>
                  </a:lnTo>
                  <a:lnTo>
                    <a:pt x="452" y="1170"/>
                  </a:lnTo>
                  <a:lnTo>
                    <a:pt x="428" y="1170"/>
                  </a:lnTo>
                  <a:lnTo>
                    <a:pt x="403" y="1171"/>
                  </a:lnTo>
                  <a:lnTo>
                    <a:pt x="403" y="1171"/>
                  </a:lnTo>
                  <a:lnTo>
                    <a:pt x="380" y="1171"/>
                  </a:lnTo>
                  <a:lnTo>
                    <a:pt x="358" y="1171"/>
                  </a:lnTo>
                  <a:lnTo>
                    <a:pt x="338" y="1171"/>
                  </a:lnTo>
                  <a:lnTo>
                    <a:pt x="317" y="1171"/>
                  </a:lnTo>
                  <a:lnTo>
                    <a:pt x="296" y="1171"/>
                  </a:lnTo>
                  <a:lnTo>
                    <a:pt x="277" y="1171"/>
                  </a:lnTo>
                  <a:lnTo>
                    <a:pt x="258" y="1171"/>
                  </a:lnTo>
                  <a:lnTo>
                    <a:pt x="240" y="1171"/>
                  </a:lnTo>
                  <a:lnTo>
                    <a:pt x="221" y="1171"/>
                  </a:lnTo>
                  <a:lnTo>
                    <a:pt x="204" y="1171"/>
                  </a:lnTo>
                  <a:lnTo>
                    <a:pt x="188" y="1171"/>
                  </a:lnTo>
                  <a:lnTo>
                    <a:pt x="172" y="1171"/>
                  </a:lnTo>
                  <a:lnTo>
                    <a:pt x="157" y="1171"/>
                  </a:lnTo>
                  <a:lnTo>
                    <a:pt x="142" y="1171"/>
                  </a:lnTo>
                  <a:lnTo>
                    <a:pt x="128" y="1171"/>
                  </a:lnTo>
                  <a:lnTo>
                    <a:pt x="114" y="1171"/>
                  </a:lnTo>
                  <a:lnTo>
                    <a:pt x="102" y="1171"/>
                  </a:lnTo>
                  <a:lnTo>
                    <a:pt x="90" y="1171"/>
                  </a:lnTo>
                  <a:lnTo>
                    <a:pt x="79" y="1171"/>
                  </a:lnTo>
                  <a:lnTo>
                    <a:pt x="68" y="1171"/>
                  </a:lnTo>
                  <a:lnTo>
                    <a:pt x="58" y="1171"/>
                  </a:lnTo>
                  <a:lnTo>
                    <a:pt x="49" y="1171"/>
                  </a:lnTo>
                  <a:lnTo>
                    <a:pt x="41" y="1171"/>
                  </a:lnTo>
                  <a:lnTo>
                    <a:pt x="34" y="1171"/>
                  </a:lnTo>
                  <a:lnTo>
                    <a:pt x="27" y="1171"/>
                  </a:lnTo>
                  <a:lnTo>
                    <a:pt x="20" y="1171"/>
                  </a:lnTo>
                  <a:lnTo>
                    <a:pt x="15" y="1171"/>
                  </a:lnTo>
                  <a:lnTo>
                    <a:pt x="11" y="1171"/>
                  </a:lnTo>
                  <a:lnTo>
                    <a:pt x="7" y="1171"/>
                  </a:lnTo>
                  <a:lnTo>
                    <a:pt x="4" y="1171"/>
                  </a:lnTo>
                  <a:lnTo>
                    <a:pt x="1" y="1171"/>
                  </a:lnTo>
                  <a:lnTo>
                    <a:pt x="0" y="1171"/>
                  </a:lnTo>
                  <a:lnTo>
                    <a:pt x="0" y="1171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8780" name="Freeform 12"/>
            <p:cNvSpPr>
              <a:spLocks noChangeAspect="1"/>
            </p:cNvSpPr>
            <p:nvPr userDrawn="1"/>
          </p:nvSpPr>
          <p:spPr bwMode="white">
            <a:xfrm>
              <a:off x="5575" y="4084"/>
              <a:ext cx="8" cy="49"/>
            </a:xfrm>
            <a:custGeom>
              <a:avLst/>
              <a:gdLst/>
              <a:ahLst/>
              <a:cxnLst>
                <a:cxn ang="0">
                  <a:pos x="0" y="230"/>
                </a:cxn>
                <a:cxn ang="0">
                  <a:pos x="4" y="218"/>
                </a:cxn>
                <a:cxn ang="0">
                  <a:pos x="7" y="207"/>
                </a:cxn>
                <a:cxn ang="0">
                  <a:pos x="11" y="195"/>
                </a:cxn>
                <a:cxn ang="0">
                  <a:pos x="14" y="183"/>
                </a:cxn>
                <a:cxn ang="0">
                  <a:pos x="17" y="170"/>
                </a:cxn>
                <a:cxn ang="0">
                  <a:pos x="21" y="156"/>
                </a:cxn>
                <a:cxn ang="0">
                  <a:pos x="23" y="142"/>
                </a:cxn>
                <a:cxn ang="0">
                  <a:pos x="27" y="129"/>
                </a:cxn>
                <a:cxn ang="0">
                  <a:pos x="29" y="114"/>
                </a:cxn>
                <a:cxn ang="0">
                  <a:pos x="31" y="99"/>
                </a:cxn>
                <a:cxn ang="0">
                  <a:pos x="34" y="84"/>
                </a:cxn>
                <a:cxn ang="0">
                  <a:pos x="35" y="68"/>
                </a:cxn>
                <a:cxn ang="0">
                  <a:pos x="37" y="51"/>
                </a:cxn>
                <a:cxn ang="0">
                  <a:pos x="37" y="34"/>
                </a:cxn>
                <a:cxn ang="0">
                  <a:pos x="38" y="17"/>
                </a:cxn>
                <a:cxn ang="0">
                  <a:pos x="38" y="0"/>
                </a:cxn>
              </a:cxnLst>
              <a:rect l="0" t="0" r="r" b="b"/>
              <a:pathLst>
                <a:path w="38" h="230">
                  <a:moveTo>
                    <a:pt x="0" y="230"/>
                  </a:moveTo>
                  <a:lnTo>
                    <a:pt x="4" y="218"/>
                  </a:lnTo>
                  <a:lnTo>
                    <a:pt x="7" y="207"/>
                  </a:lnTo>
                  <a:lnTo>
                    <a:pt x="11" y="195"/>
                  </a:lnTo>
                  <a:lnTo>
                    <a:pt x="14" y="183"/>
                  </a:lnTo>
                  <a:lnTo>
                    <a:pt x="17" y="170"/>
                  </a:lnTo>
                  <a:lnTo>
                    <a:pt x="21" y="156"/>
                  </a:lnTo>
                  <a:lnTo>
                    <a:pt x="23" y="142"/>
                  </a:lnTo>
                  <a:lnTo>
                    <a:pt x="27" y="129"/>
                  </a:lnTo>
                  <a:lnTo>
                    <a:pt x="29" y="114"/>
                  </a:lnTo>
                  <a:lnTo>
                    <a:pt x="31" y="99"/>
                  </a:lnTo>
                  <a:lnTo>
                    <a:pt x="34" y="84"/>
                  </a:lnTo>
                  <a:lnTo>
                    <a:pt x="35" y="68"/>
                  </a:lnTo>
                  <a:lnTo>
                    <a:pt x="37" y="51"/>
                  </a:lnTo>
                  <a:lnTo>
                    <a:pt x="37" y="34"/>
                  </a:lnTo>
                  <a:lnTo>
                    <a:pt x="38" y="17"/>
                  </a:lnTo>
                  <a:lnTo>
                    <a:pt x="38" y="0"/>
                  </a:lnTo>
                </a:path>
              </a:pathLst>
            </a:cu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8781" name="Freeform 13"/>
            <p:cNvSpPr>
              <a:spLocks noChangeAspect="1"/>
            </p:cNvSpPr>
            <p:nvPr userDrawn="1"/>
          </p:nvSpPr>
          <p:spPr bwMode="white">
            <a:xfrm>
              <a:off x="5464" y="3970"/>
              <a:ext cx="119" cy="114"/>
            </a:xfrm>
            <a:custGeom>
              <a:avLst/>
              <a:gdLst/>
              <a:ahLst/>
              <a:cxnLst>
                <a:cxn ang="0">
                  <a:pos x="538" y="538"/>
                </a:cxn>
                <a:cxn ang="0">
                  <a:pos x="536" y="483"/>
                </a:cxn>
                <a:cxn ang="0">
                  <a:pos x="527" y="432"/>
                </a:cxn>
                <a:cxn ang="0">
                  <a:pos x="514" y="381"/>
                </a:cxn>
                <a:cxn ang="0">
                  <a:pos x="494" y="331"/>
                </a:cxn>
                <a:cxn ang="0">
                  <a:pos x="471" y="284"/>
                </a:cxn>
                <a:cxn ang="0">
                  <a:pos x="444" y="240"/>
                </a:cxn>
                <a:cxn ang="0">
                  <a:pos x="413" y="199"/>
                </a:cxn>
                <a:cxn ang="0">
                  <a:pos x="378" y="160"/>
                </a:cxn>
                <a:cxn ang="0">
                  <a:pos x="339" y="125"/>
                </a:cxn>
                <a:cxn ang="0">
                  <a:pos x="298" y="94"/>
                </a:cxn>
                <a:cxn ang="0">
                  <a:pos x="254" y="67"/>
                </a:cxn>
                <a:cxn ang="0">
                  <a:pos x="207" y="44"/>
                </a:cxn>
                <a:cxn ang="0">
                  <a:pos x="157" y="24"/>
                </a:cxn>
                <a:cxn ang="0">
                  <a:pos x="106" y="11"/>
                </a:cxn>
                <a:cxn ang="0">
                  <a:pos x="55" y="2"/>
                </a:cxn>
                <a:cxn ang="0">
                  <a:pos x="0" y="0"/>
                </a:cxn>
              </a:cxnLst>
              <a:rect l="0" t="0" r="r" b="b"/>
              <a:pathLst>
                <a:path w="538" h="538">
                  <a:moveTo>
                    <a:pt x="538" y="538"/>
                  </a:moveTo>
                  <a:lnTo>
                    <a:pt x="536" y="483"/>
                  </a:lnTo>
                  <a:lnTo>
                    <a:pt x="527" y="432"/>
                  </a:lnTo>
                  <a:lnTo>
                    <a:pt x="514" y="381"/>
                  </a:lnTo>
                  <a:lnTo>
                    <a:pt x="494" y="331"/>
                  </a:lnTo>
                  <a:lnTo>
                    <a:pt x="471" y="284"/>
                  </a:lnTo>
                  <a:lnTo>
                    <a:pt x="444" y="240"/>
                  </a:lnTo>
                  <a:lnTo>
                    <a:pt x="413" y="199"/>
                  </a:lnTo>
                  <a:lnTo>
                    <a:pt x="378" y="160"/>
                  </a:lnTo>
                  <a:lnTo>
                    <a:pt x="339" y="125"/>
                  </a:lnTo>
                  <a:lnTo>
                    <a:pt x="298" y="94"/>
                  </a:lnTo>
                  <a:lnTo>
                    <a:pt x="254" y="67"/>
                  </a:lnTo>
                  <a:lnTo>
                    <a:pt x="207" y="44"/>
                  </a:lnTo>
                  <a:lnTo>
                    <a:pt x="157" y="24"/>
                  </a:lnTo>
                  <a:lnTo>
                    <a:pt x="106" y="11"/>
                  </a:lnTo>
                  <a:lnTo>
                    <a:pt x="55" y="2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8782" name="Freeform 14"/>
            <p:cNvSpPr>
              <a:spLocks noChangeAspect="1"/>
            </p:cNvSpPr>
            <p:nvPr userDrawn="1"/>
          </p:nvSpPr>
          <p:spPr bwMode="white">
            <a:xfrm>
              <a:off x="5351" y="3970"/>
              <a:ext cx="118" cy="114"/>
            </a:xfrm>
            <a:custGeom>
              <a:avLst/>
              <a:gdLst/>
              <a:ahLst/>
              <a:cxnLst>
                <a:cxn ang="0">
                  <a:pos x="556" y="0"/>
                </a:cxn>
                <a:cxn ang="0">
                  <a:pos x="500" y="2"/>
                </a:cxn>
                <a:cxn ang="0">
                  <a:pos x="445" y="11"/>
                </a:cxn>
                <a:cxn ang="0">
                  <a:pos x="392" y="24"/>
                </a:cxn>
                <a:cxn ang="0">
                  <a:pos x="340" y="44"/>
                </a:cxn>
                <a:cxn ang="0">
                  <a:pos x="292" y="67"/>
                </a:cxn>
                <a:cxn ang="0">
                  <a:pos x="245" y="94"/>
                </a:cxn>
                <a:cxn ang="0">
                  <a:pos x="203" y="125"/>
                </a:cxn>
                <a:cxn ang="0">
                  <a:pos x="164" y="160"/>
                </a:cxn>
                <a:cxn ang="0">
                  <a:pos x="128" y="199"/>
                </a:cxn>
                <a:cxn ang="0">
                  <a:pos x="96" y="240"/>
                </a:cxn>
                <a:cxn ang="0">
                  <a:pos x="68" y="284"/>
                </a:cxn>
                <a:cxn ang="0">
                  <a:pos x="44" y="331"/>
                </a:cxn>
                <a:cxn ang="0">
                  <a:pos x="26" y="381"/>
                </a:cxn>
                <a:cxn ang="0">
                  <a:pos x="12" y="432"/>
                </a:cxn>
                <a:cxn ang="0">
                  <a:pos x="4" y="483"/>
                </a:cxn>
                <a:cxn ang="0">
                  <a:pos x="0" y="538"/>
                </a:cxn>
              </a:cxnLst>
              <a:rect l="0" t="0" r="r" b="b"/>
              <a:pathLst>
                <a:path w="556" h="538">
                  <a:moveTo>
                    <a:pt x="556" y="0"/>
                  </a:moveTo>
                  <a:lnTo>
                    <a:pt x="500" y="2"/>
                  </a:lnTo>
                  <a:lnTo>
                    <a:pt x="445" y="11"/>
                  </a:lnTo>
                  <a:lnTo>
                    <a:pt x="392" y="24"/>
                  </a:lnTo>
                  <a:lnTo>
                    <a:pt x="340" y="44"/>
                  </a:lnTo>
                  <a:lnTo>
                    <a:pt x="292" y="67"/>
                  </a:lnTo>
                  <a:lnTo>
                    <a:pt x="245" y="94"/>
                  </a:lnTo>
                  <a:lnTo>
                    <a:pt x="203" y="125"/>
                  </a:lnTo>
                  <a:lnTo>
                    <a:pt x="164" y="160"/>
                  </a:lnTo>
                  <a:lnTo>
                    <a:pt x="128" y="199"/>
                  </a:lnTo>
                  <a:lnTo>
                    <a:pt x="96" y="240"/>
                  </a:lnTo>
                  <a:lnTo>
                    <a:pt x="68" y="284"/>
                  </a:lnTo>
                  <a:lnTo>
                    <a:pt x="44" y="331"/>
                  </a:lnTo>
                  <a:lnTo>
                    <a:pt x="26" y="381"/>
                  </a:lnTo>
                  <a:lnTo>
                    <a:pt x="12" y="432"/>
                  </a:lnTo>
                  <a:lnTo>
                    <a:pt x="4" y="483"/>
                  </a:lnTo>
                  <a:lnTo>
                    <a:pt x="0" y="538"/>
                  </a:lnTo>
                </a:path>
              </a:pathLst>
            </a:cu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8783" name="Freeform 15"/>
            <p:cNvSpPr>
              <a:spLocks noChangeAspect="1"/>
            </p:cNvSpPr>
            <p:nvPr userDrawn="1"/>
          </p:nvSpPr>
          <p:spPr bwMode="white">
            <a:xfrm>
              <a:off x="5351" y="4084"/>
              <a:ext cx="12" cy="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"/>
                </a:cxn>
                <a:cxn ang="0">
                  <a:pos x="1" y="28"/>
                </a:cxn>
                <a:cxn ang="0">
                  <a:pos x="3" y="42"/>
                </a:cxn>
                <a:cxn ang="0">
                  <a:pos x="4" y="57"/>
                </a:cxn>
                <a:cxn ang="0">
                  <a:pos x="6" y="71"/>
                </a:cxn>
                <a:cxn ang="0">
                  <a:pos x="8" y="86"/>
                </a:cxn>
                <a:cxn ang="0">
                  <a:pos x="12" y="100"/>
                </a:cxn>
                <a:cxn ang="0">
                  <a:pos x="15" y="115"/>
                </a:cxn>
                <a:cxn ang="0">
                  <a:pos x="19" y="129"/>
                </a:cxn>
                <a:cxn ang="0">
                  <a:pos x="23" y="144"/>
                </a:cxn>
                <a:cxn ang="0">
                  <a:pos x="28" y="157"/>
                </a:cxn>
                <a:cxn ang="0">
                  <a:pos x="32" y="172"/>
                </a:cxn>
                <a:cxn ang="0">
                  <a:pos x="38" y="186"/>
                </a:cxn>
                <a:cxn ang="0">
                  <a:pos x="44" y="201"/>
                </a:cxn>
                <a:cxn ang="0">
                  <a:pos x="51" y="215"/>
                </a:cxn>
                <a:cxn ang="0">
                  <a:pos x="58" y="230"/>
                </a:cxn>
              </a:cxnLst>
              <a:rect l="0" t="0" r="r" b="b"/>
              <a:pathLst>
                <a:path w="58" h="230">
                  <a:moveTo>
                    <a:pt x="0" y="0"/>
                  </a:moveTo>
                  <a:lnTo>
                    <a:pt x="0" y="13"/>
                  </a:lnTo>
                  <a:lnTo>
                    <a:pt x="1" y="28"/>
                  </a:lnTo>
                  <a:lnTo>
                    <a:pt x="3" y="42"/>
                  </a:lnTo>
                  <a:lnTo>
                    <a:pt x="4" y="57"/>
                  </a:lnTo>
                  <a:lnTo>
                    <a:pt x="6" y="71"/>
                  </a:lnTo>
                  <a:lnTo>
                    <a:pt x="8" y="86"/>
                  </a:lnTo>
                  <a:lnTo>
                    <a:pt x="12" y="100"/>
                  </a:lnTo>
                  <a:lnTo>
                    <a:pt x="15" y="115"/>
                  </a:lnTo>
                  <a:lnTo>
                    <a:pt x="19" y="129"/>
                  </a:lnTo>
                  <a:lnTo>
                    <a:pt x="23" y="144"/>
                  </a:lnTo>
                  <a:lnTo>
                    <a:pt x="28" y="157"/>
                  </a:lnTo>
                  <a:lnTo>
                    <a:pt x="32" y="172"/>
                  </a:lnTo>
                  <a:lnTo>
                    <a:pt x="38" y="186"/>
                  </a:lnTo>
                  <a:lnTo>
                    <a:pt x="44" y="201"/>
                  </a:lnTo>
                  <a:lnTo>
                    <a:pt x="51" y="215"/>
                  </a:lnTo>
                  <a:lnTo>
                    <a:pt x="58" y="230"/>
                  </a:lnTo>
                </a:path>
              </a:pathLst>
            </a:cu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8784" name="Freeform 16"/>
            <p:cNvSpPr>
              <a:spLocks noChangeAspect="1"/>
            </p:cNvSpPr>
            <p:nvPr userDrawn="1"/>
          </p:nvSpPr>
          <p:spPr bwMode="black">
            <a:xfrm>
              <a:off x="5279" y="3962"/>
              <a:ext cx="171" cy="241"/>
            </a:xfrm>
            <a:custGeom>
              <a:avLst/>
              <a:gdLst/>
              <a:ahLst/>
              <a:cxnLst>
                <a:cxn ang="0">
                  <a:pos x="386" y="0"/>
                </a:cxn>
                <a:cxn ang="0">
                  <a:pos x="433" y="0"/>
                </a:cxn>
                <a:cxn ang="0">
                  <a:pos x="506" y="0"/>
                </a:cxn>
                <a:cxn ang="0">
                  <a:pos x="614" y="0"/>
                </a:cxn>
                <a:cxn ang="0">
                  <a:pos x="714" y="0"/>
                </a:cxn>
                <a:cxn ang="0">
                  <a:pos x="767" y="0"/>
                </a:cxn>
                <a:cxn ang="0">
                  <a:pos x="784" y="2"/>
                </a:cxn>
                <a:cxn ang="0">
                  <a:pos x="719" y="18"/>
                </a:cxn>
                <a:cxn ang="0">
                  <a:pos x="657" y="40"/>
                </a:cxn>
                <a:cxn ang="0">
                  <a:pos x="600" y="69"/>
                </a:cxn>
                <a:cxn ang="0">
                  <a:pos x="546" y="103"/>
                </a:cxn>
                <a:cxn ang="0">
                  <a:pos x="496" y="144"/>
                </a:cxn>
                <a:cxn ang="0">
                  <a:pos x="452" y="190"/>
                </a:cxn>
                <a:cxn ang="0">
                  <a:pos x="413" y="239"/>
                </a:cxn>
                <a:cxn ang="0">
                  <a:pos x="379" y="293"/>
                </a:cxn>
                <a:cxn ang="0">
                  <a:pos x="351" y="351"/>
                </a:cxn>
                <a:cxn ang="0">
                  <a:pos x="330" y="412"/>
                </a:cxn>
                <a:cxn ang="0">
                  <a:pos x="315" y="475"/>
                </a:cxn>
                <a:cxn ang="0">
                  <a:pos x="308" y="541"/>
                </a:cxn>
                <a:cxn ang="0">
                  <a:pos x="307" y="603"/>
                </a:cxn>
                <a:cxn ang="0">
                  <a:pos x="313" y="685"/>
                </a:cxn>
                <a:cxn ang="0">
                  <a:pos x="334" y="729"/>
                </a:cxn>
                <a:cxn ang="0">
                  <a:pos x="422" y="729"/>
                </a:cxn>
                <a:cxn ang="0">
                  <a:pos x="527" y="729"/>
                </a:cxn>
                <a:cxn ang="0">
                  <a:pos x="577" y="730"/>
                </a:cxn>
                <a:cxn ang="0">
                  <a:pos x="637" y="751"/>
                </a:cxn>
                <a:cxn ang="0">
                  <a:pos x="688" y="791"/>
                </a:cxn>
                <a:cxn ang="0">
                  <a:pos x="728" y="847"/>
                </a:cxn>
                <a:cxn ang="0">
                  <a:pos x="747" y="915"/>
                </a:cxn>
                <a:cxn ang="0">
                  <a:pos x="745" y="976"/>
                </a:cxn>
                <a:cxn ang="0">
                  <a:pos x="719" y="1041"/>
                </a:cxn>
                <a:cxn ang="0">
                  <a:pos x="676" y="1089"/>
                </a:cxn>
                <a:cxn ang="0">
                  <a:pos x="619" y="1120"/>
                </a:cxn>
                <a:cxn ang="0">
                  <a:pos x="556" y="1132"/>
                </a:cxn>
                <a:cxn ang="0">
                  <a:pos x="527" y="1132"/>
                </a:cxn>
                <a:cxn ang="0">
                  <a:pos x="438" y="1132"/>
                </a:cxn>
                <a:cxn ang="0">
                  <a:pos x="329" y="1132"/>
                </a:cxn>
                <a:cxn ang="0">
                  <a:pos x="240" y="1132"/>
                </a:cxn>
                <a:cxn ang="0">
                  <a:pos x="209" y="1132"/>
                </a:cxn>
                <a:cxn ang="0">
                  <a:pos x="133" y="1132"/>
                </a:cxn>
                <a:cxn ang="0">
                  <a:pos x="30" y="1132"/>
                </a:cxn>
                <a:cxn ang="0">
                  <a:pos x="0" y="1130"/>
                </a:cxn>
                <a:cxn ang="0">
                  <a:pos x="0" y="1102"/>
                </a:cxn>
                <a:cxn ang="0">
                  <a:pos x="0" y="1046"/>
                </a:cxn>
                <a:cxn ang="0">
                  <a:pos x="0" y="968"/>
                </a:cxn>
                <a:cxn ang="0">
                  <a:pos x="0" y="875"/>
                </a:cxn>
                <a:cxn ang="0">
                  <a:pos x="0" y="771"/>
                </a:cxn>
                <a:cxn ang="0">
                  <a:pos x="0" y="667"/>
                </a:cxn>
                <a:cxn ang="0">
                  <a:pos x="0" y="563"/>
                </a:cxn>
                <a:cxn ang="0">
                  <a:pos x="0" y="470"/>
                </a:cxn>
                <a:cxn ang="0">
                  <a:pos x="0" y="392"/>
                </a:cxn>
                <a:cxn ang="0">
                  <a:pos x="0" y="336"/>
                </a:cxn>
                <a:cxn ang="0">
                  <a:pos x="0" y="308"/>
                </a:cxn>
                <a:cxn ang="0">
                  <a:pos x="3" y="261"/>
                </a:cxn>
                <a:cxn ang="0">
                  <a:pos x="19" y="198"/>
                </a:cxn>
                <a:cxn ang="0">
                  <a:pos x="47" y="141"/>
                </a:cxn>
                <a:cxn ang="0">
                  <a:pos x="85" y="92"/>
                </a:cxn>
                <a:cxn ang="0">
                  <a:pos x="133" y="52"/>
                </a:cxn>
                <a:cxn ang="0">
                  <a:pos x="189" y="22"/>
                </a:cxn>
                <a:cxn ang="0">
                  <a:pos x="251" y="4"/>
                </a:cxn>
                <a:cxn ang="0">
                  <a:pos x="307" y="0"/>
                </a:cxn>
              </a:cxnLst>
              <a:rect l="0" t="0" r="r" b="b"/>
              <a:pathLst>
                <a:path w="806" h="1132">
                  <a:moveTo>
                    <a:pt x="307" y="0"/>
                  </a:moveTo>
                  <a:lnTo>
                    <a:pt x="312" y="0"/>
                  </a:lnTo>
                  <a:lnTo>
                    <a:pt x="324" y="0"/>
                  </a:lnTo>
                  <a:lnTo>
                    <a:pt x="343" y="0"/>
                  </a:lnTo>
                  <a:lnTo>
                    <a:pt x="365" y="0"/>
                  </a:lnTo>
                  <a:lnTo>
                    <a:pt x="386" y="0"/>
                  </a:lnTo>
                  <a:lnTo>
                    <a:pt x="404" y="0"/>
                  </a:lnTo>
                  <a:lnTo>
                    <a:pt x="418" y="0"/>
                  </a:lnTo>
                  <a:lnTo>
                    <a:pt x="422" y="0"/>
                  </a:lnTo>
                  <a:lnTo>
                    <a:pt x="424" y="0"/>
                  </a:lnTo>
                  <a:lnTo>
                    <a:pt x="427" y="0"/>
                  </a:lnTo>
                  <a:lnTo>
                    <a:pt x="433" y="0"/>
                  </a:lnTo>
                  <a:lnTo>
                    <a:pt x="441" y="0"/>
                  </a:lnTo>
                  <a:lnTo>
                    <a:pt x="451" y="0"/>
                  </a:lnTo>
                  <a:lnTo>
                    <a:pt x="463" y="0"/>
                  </a:lnTo>
                  <a:lnTo>
                    <a:pt x="476" y="0"/>
                  </a:lnTo>
                  <a:lnTo>
                    <a:pt x="490" y="0"/>
                  </a:lnTo>
                  <a:lnTo>
                    <a:pt x="506" y="0"/>
                  </a:lnTo>
                  <a:lnTo>
                    <a:pt x="523" y="0"/>
                  </a:lnTo>
                  <a:lnTo>
                    <a:pt x="540" y="0"/>
                  </a:lnTo>
                  <a:lnTo>
                    <a:pt x="558" y="0"/>
                  </a:lnTo>
                  <a:lnTo>
                    <a:pt x="577" y="0"/>
                  </a:lnTo>
                  <a:lnTo>
                    <a:pt x="595" y="0"/>
                  </a:lnTo>
                  <a:lnTo>
                    <a:pt x="614" y="0"/>
                  </a:lnTo>
                  <a:lnTo>
                    <a:pt x="632" y="0"/>
                  </a:lnTo>
                  <a:lnTo>
                    <a:pt x="649" y="0"/>
                  </a:lnTo>
                  <a:lnTo>
                    <a:pt x="667" y="0"/>
                  </a:lnTo>
                  <a:lnTo>
                    <a:pt x="684" y="0"/>
                  </a:lnTo>
                  <a:lnTo>
                    <a:pt x="699" y="0"/>
                  </a:lnTo>
                  <a:lnTo>
                    <a:pt x="714" y="0"/>
                  </a:lnTo>
                  <a:lnTo>
                    <a:pt x="726" y="0"/>
                  </a:lnTo>
                  <a:lnTo>
                    <a:pt x="739" y="0"/>
                  </a:lnTo>
                  <a:lnTo>
                    <a:pt x="748" y="0"/>
                  </a:lnTo>
                  <a:lnTo>
                    <a:pt x="756" y="0"/>
                  </a:lnTo>
                  <a:lnTo>
                    <a:pt x="762" y="0"/>
                  </a:lnTo>
                  <a:lnTo>
                    <a:pt x="767" y="0"/>
                  </a:lnTo>
                  <a:lnTo>
                    <a:pt x="768" y="0"/>
                  </a:lnTo>
                  <a:lnTo>
                    <a:pt x="777" y="0"/>
                  </a:lnTo>
                  <a:lnTo>
                    <a:pt x="797" y="0"/>
                  </a:lnTo>
                  <a:lnTo>
                    <a:pt x="806" y="0"/>
                  </a:lnTo>
                  <a:lnTo>
                    <a:pt x="794" y="1"/>
                  </a:lnTo>
                  <a:lnTo>
                    <a:pt x="784" y="2"/>
                  </a:lnTo>
                  <a:lnTo>
                    <a:pt x="772" y="4"/>
                  </a:lnTo>
                  <a:lnTo>
                    <a:pt x="762" y="7"/>
                  </a:lnTo>
                  <a:lnTo>
                    <a:pt x="751" y="9"/>
                  </a:lnTo>
                  <a:lnTo>
                    <a:pt x="740" y="12"/>
                  </a:lnTo>
                  <a:lnTo>
                    <a:pt x="730" y="15"/>
                  </a:lnTo>
                  <a:lnTo>
                    <a:pt x="719" y="18"/>
                  </a:lnTo>
                  <a:lnTo>
                    <a:pt x="708" y="20"/>
                  </a:lnTo>
                  <a:lnTo>
                    <a:pt x="698" y="24"/>
                  </a:lnTo>
                  <a:lnTo>
                    <a:pt x="687" y="29"/>
                  </a:lnTo>
                  <a:lnTo>
                    <a:pt x="678" y="32"/>
                  </a:lnTo>
                  <a:lnTo>
                    <a:pt x="668" y="35"/>
                  </a:lnTo>
                  <a:lnTo>
                    <a:pt x="657" y="40"/>
                  </a:lnTo>
                  <a:lnTo>
                    <a:pt x="648" y="45"/>
                  </a:lnTo>
                  <a:lnTo>
                    <a:pt x="638" y="49"/>
                  </a:lnTo>
                  <a:lnTo>
                    <a:pt x="628" y="54"/>
                  </a:lnTo>
                  <a:lnTo>
                    <a:pt x="618" y="58"/>
                  </a:lnTo>
                  <a:lnTo>
                    <a:pt x="609" y="63"/>
                  </a:lnTo>
                  <a:lnTo>
                    <a:pt x="600" y="69"/>
                  </a:lnTo>
                  <a:lnTo>
                    <a:pt x="590" y="75"/>
                  </a:lnTo>
                  <a:lnTo>
                    <a:pt x="581" y="79"/>
                  </a:lnTo>
                  <a:lnTo>
                    <a:pt x="572" y="85"/>
                  </a:lnTo>
                  <a:lnTo>
                    <a:pt x="563" y="92"/>
                  </a:lnTo>
                  <a:lnTo>
                    <a:pt x="555" y="98"/>
                  </a:lnTo>
                  <a:lnTo>
                    <a:pt x="546" y="103"/>
                  </a:lnTo>
                  <a:lnTo>
                    <a:pt x="538" y="110"/>
                  </a:lnTo>
                  <a:lnTo>
                    <a:pt x="528" y="116"/>
                  </a:lnTo>
                  <a:lnTo>
                    <a:pt x="520" y="123"/>
                  </a:lnTo>
                  <a:lnTo>
                    <a:pt x="512" y="130"/>
                  </a:lnTo>
                  <a:lnTo>
                    <a:pt x="504" y="137"/>
                  </a:lnTo>
                  <a:lnTo>
                    <a:pt x="496" y="144"/>
                  </a:lnTo>
                  <a:lnTo>
                    <a:pt x="489" y="152"/>
                  </a:lnTo>
                  <a:lnTo>
                    <a:pt x="481" y="159"/>
                  </a:lnTo>
                  <a:lnTo>
                    <a:pt x="474" y="167"/>
                  </a:lnTo>
                  <a:lnTo>
                    <a:pt x="466" y="174"/>
                  </a:lnTo>
                  <a:lnTo>
                    <a:pt x="459" y="182"/>
                  </a:lnTo>
                  <a:lnTo>
                    <a:pt x="452" y="190"/>
                  </a:lnTo>
                  <a:lnTo>
                    <a:pt x="445" y="198"/>
                  </a:lnTo>
                  <a:lnTo>
                    <a:pt x="438" y="206"/>
                  </a:lnTo>
                  <a:lnTo>
                    <a:pt x="432" y="214"/>
                  </a:lnTo>
                  <a:lnTo>
                    <a:pt x="426" y="222"/>
                  </a:lnTo>
                  <a:lnTo>
                    <a:pt x="419" y="231"/>
                  </a:lnTo>
                  <a:lnTo>
                    <a:pt x="413" y="239"/>
                  </a:lnTo>
                  <a:lnTo>
                    <a:pt x="406" y="249"/>
                  </a:lnTo>
                  <a:lnTo>
                    <a:pt x="400" y="258"/>
                  </a:lnTo>
                  <a:lnTo>
                    <a:pt x="395" y="266"/>
                  </a:lnTo>
                  <a:lnTo>
                    <a:pt x="390" y="275"/>
                  </a:lnTo>
                  <a:lnTo>
                    <a:pt x="384" y="284"/>
                  </a:lnTo>
                  <a:lnTo>
                    <a:pt x="379" y="293"/>
                  </a:lnTo>
                  <a:lnTo>
                    <a:pt x="374" y="303"/>
                  </a:lnTo>
                  <a:lnTo>
                    <a:pt x="369" y="313"/>
                  </a:lnTo>
                  <a:lnTo>
                    <a:pt x="365" y="322"/>
                  </a:lnTo>
                  <a:lnTo>
                    <a:pt x="360" y="331"/>
                  </a:lnTo>
                  <a:lnTo>
                    <a:pt x="356" y="342"/>
                  </a:lnTo>
                  <a:lnTo>
                    <a:pt x="351" y="351"/>
                  </a:lnTo>
                  <a:lnTo>
                    <a:pt x="348" y="361"/>
                  </a:lnTo>
                  <a:lnTo>
                    <a:pt x="344" y="372"/>
                  </a:lnTo>
                  <a:lnTo>
                    <a:pt x="339" y="382"/>
                  </a:lnTo>
                  <a:lnTo>
                    <a:pt x="336" y="391"/>
                  </a:lnTo>
                  <a:lnTo>
                    <a:pt x="334" y="402"/>
                  </a:lnTo>
                  <a:lnTo>
                    <a:pt x="330" y="412"/>
                  </a:lnTo>
                  <a:lnTo>
                    <a:pt x="327" y="422"/>
                  </a:lnTo>
                  <a:lnTo>
                    <a:pt x="324" y="433"/>
                  </a:lnTo>
                  <a:lnTo>
                    <a:pt x="322" y="444"/>
                  </a:lnTo>
                  <a:lnTo>
                    <a:pt x="320" y="455"/>
                  </a:lnTo>
                  <a:lnTo>
                    <a:pt x="318" y="465"/>
                  </a:lnTo>
                  <a:lnTo>
                    <a:pt x="315" y="475"/>
                  </a:lnTo>
                  <a:lnTo>
                    <a:pt x="314" y="487"/>
                  </a:lnTo>
                  <a:lnTo>
                    <a:pt x="312" y="497"/>
                  </a:lnTo>
                  <a:lnTo>
                    <a:pt x="311" y="509"/>
                  </a:lnTo>
                  <a:lnTo>
                    <a:pt x="310" y="519"/>
                  </a:lnTo>
                  <a:lnTo>
                    <a:pt x="308" y="531"/>
                  </a:lnTo>
                  <a:lnTo>
                    <a:pt x="308" y="541"/>
                  </a:lnTo>
                  <a:lnTo>
                    <a:pt x="307" y="553"/>
                  </a:lnTo>
                  <a:lnTo>
                    <a:pt x="307" y="564"/>
                  </a:lnTo>
                  <a:lnTo>
                    <a:pt x="307" y="576"/>
                  </a:lnTo>
                  <a:lnTo>
                    <a:pt x="307" y="576"/>
                  </a:lnTo>
                  <a:lnTo>
                    <a:pt x="307" y="589"/>
                  </a:lnTo>
                  <a:lnTo>
                    <a:pt x="307" y="603"/>
                  </a:lnTo>
                  <a:lnTo>
                    <a:pt x="307" y="618"/>
                  </a:lnTo>
                  <a:lnTo>
                    <a:pt x="307" y="632"/>
                  </a:lnTo>
                  <a:lnTo>
                    <a:pt x="308" y="646"/>
                  </a:lnTo>
                  <a:lnTo>
                    <a:pt x="310" y="659"/>
                  </a:lnTo>
                  <a:lnTo>
                    <a:pt x="311" y="672"/>
                  </a:lnTo>
                  <a:lnTo>
                    <a:pt x="313" y="685"/>
                  </a:lnTo>
                  <a:lnTo>
                    <a:pt x="315" y="697"/>
                  </a:lnTo>
                  <a:lnTo>
                    <a:pt x="318" y="708"/>
                  </a:lnTo>
                  <a:lnTo>
                    <a:pt x="322" y="718"/>
                  </a:lnTo>
                  <a:lnTo>
                    <a:pt x="326" y="729"/>
                  </a:lnTo>
                  <a:lnTo>
                    <a:pt x="328" y="729"/>
                  </a:lnTo>
                  <a:lnTo>
                    <a:pt x="334" y="729"/>
                  </a:lnTo>
                  <a:lnTo>
                    <a:pt x="343" y="729"/>
                  </a:lnTo>
                  <a:lnTo>
                    <a:pt x="356" y="729"/>
                  </a:lnTo>
                  <a:lnTo>
                    <a:pt x="369" y="729"/>
                  </a:lnTo>
                  <a:lnTo>
                    <a:pt x="386" y="729"/>
                  </a:lnTo>
                  <a:lnTo>
                    <a:pt x="404" y="729"/>
                  </a:lnTo>
                  <a:lnTo>
                    <a:pt x="422" y="729"/>
                  </a:lnTo>
                  <a:lnTo>
                    <a:pt x="441" y="729"/>
                  </a:lnTo>
                  <a:lnTo>
                    <a:pt x="460" y="729"/>
                  </a:lnTo>
                  <a:lnTo>
                    <a:pt x="479" y="729"/>
                  </a:lnTo>
                  <a:lnTo>
                    <a:pt x="497" y="729"/>
                  </a:lnTo>
                  <a:lnTo>
                    <a:pt x="513" y="729"/>
                  </a:lnTo>
                  <a:lnTo>
                    <a:pt x="527" y="729"/>
                  </a:lnTo>
                  <a:lnTo>
                    <a:pt x="540" y="729"/>
                  </a:lnTo>
                  <a:lnTo>
                    <a:pt x="549" y="729"/>
                  </a:lnTo>
                  <a:lnTo>
                    <a:pt x="555" y="729"/>
                  </a:lnTo>
                  <a:lnTo>
                    <a:pt x="556" y="729"/>
                  </a:lnTo>
                  <a:lnTo>
                    <a:pt x="566" y="729"/>
                  </a:lnTo>
                  <a:lnTo>
                    <a:pt x="577" y="730"/>
                  </a:lnTo>
                  <a:lnTo>
                    <a:pt x="587" y="732"/>
                  </a:lnTo>
                  <a:lnTo>
                    <a:pt x="597" y="735"/>
                  </a:lnTo>
                  <a:lnTo>
                    <a:pt x="608" y="737"/>
                  </a:lnTo>
                  <a:lnTo>
                    <a:pt x="617" y="741"/>
                  </a:lnTo>
                  <a:lnTo>
                    <a:pt x="627" y="745"/>
                  </a:lnTo>
                  <a:lnTo>
                    <a:pt x="637" y="751"/>
                  </a:lnTo>
                  <a:lnTo>
                    <a:pt x="646" y="755"/>
                  </a:lnTo>
                  <a:lnTo>
                    <a:pt x="655" y="762"/>
                  </a:lnTo>
                  <a:lnTo>
                    <a:pt x="664" y="768"/>
                  </a:lnTo>
                  <a:lnTo>
                    <a:pt x="672" y="776"/>
                  </a:lnTo>
                  <a:lnTo>
                    <a:pt x="680" y="783"/>
                  </a:lnTo>
                  <a:lnTo>
                    <a:pt x="688" y="791"/>
                  </a:lnTo>
                  <a:lnTo>
                    <a:pt x="696" y="799"/>
                  </a:lnTo>
                  <a:lnTo>
                    <a:pt x="703" y="808"/>
                  </a:lnTo>
                  <a:lnTo>
                    <a:pt x="710" y="817"/>
                  </a:lnTo>
                  <a:lnTo>
                    <a:pt x="716" y="827"/>
                  </a:lnTo>
                  <a:lnTo>
                    <a:pt x="722" y="837"/>
                  </a:lnTo>
                  <a:lnTo>
                    <a:pt x="728" y="847"/>
                  </a:lnTo>
                  <a:lnTo>
                    <a:pt x="732" y="858"/>
                  </a:lnTo>
                  <a:lnTo>
                    <a:pt x="737" y="869"/>
                  </a:lnTo>
                  <a:lnTo>
                    <a:pt x="740" y="881"/>
                  </a:lnTo>
                  <a:lnTo>
                    <a:pt x="743" y="892"/>
                  </a:lnTo>
                  <a:lnTo>
                    <a:pt x="745" y="904"/>
                  </a:lnTo>
                  <a:lnTo>
                    <a:pt x="747" y="915"/>
                  </a:lnTo>
                  <a:lnTo>
                    <a:pt x="748" y="928"/>
                  </a:lnTo>
                  <a:lnTo>
                    <a:pt x="748" y="940"/>
                  </a:lnTo>
                  <a:lnTo>
                    <a:pt x="748" y="940"/>
                  </a:lnTo>
                  <a:lnTo>
                    <a:pt x="748" y="952"/>
                  </a:lnTo>
                  <a:lnTo>
                    <a:pt x="747" y="965"/>
                  </a:lnTo>
                  <a:lnTo>
                    <a:pt x="745" y="976"/>
                  </a:lnTo>
                  <a:lnTo>
                    <a:pt x="743" y="988"/>
                  </a:lnTo>
                  <a:lnTo>
                    <a:pt x="739" y="999"/>
                  </a:lnTo>
                  <a:lnTo>
                    <a:pt x="736" y="1011"/>
                  </a:lnTo>
                  <a:lnTo>
                    <a:pt x="731" y="1021"/>
                  </a:lnTo>
                  <a:lnTo>
                    <a:pt x="725" y="1031"/>
                  </a:lnTo>
                  <a:lnTo>
                    <a:pt x="719" y="1041"/>
                  </a:lnTo>
                  <a:lnTo>
                    <a:pt x="714" y="1050"/>
                  </a:lnTo>
                  <a:lnTo>
                    <a:pt x="707" y="1059"/>
                  </a:lnTo>
                  <a:lnTo>
                    <a:pt x="700" y="1067"/>
                  </a:lnTo>
                  <a:lnTo>
                    <a:pt x="693" y="1075"/>
                  </a:lnTo>
                  <a:lnTo>
                    <a:pt x="685" y="1082"/>
                  </a:lnTo>
                  <a:lnTo>
                    <a:pt x="676" y="1089"/>
                  </a:lnTo>
                  <a:lnTo>
                    <a:pt x="668" y="1096"/>
                  </a:lnTo>
                  <a:lnTo>
                    <a:pt x="658" y="1102"/>
                  </a:lnTo>
                  <a:lnTo>
                    <a:pt x="649" y="1108"/>
                  </a:lnTo>
                  <a:lnTo>
                    <a:pt x="639" y="1112"/>
                  </a:lnTo>
                  <a:lnTo>
                    <a:pt x="630" y="1117"/>
                  </a:lnTo>
                  <a:lnTo>
                    <a:pt x="619" y="1120"/>
                  </a:lnTo>
                  <a:lnTo>
                    <a:pt x="609" y="1124"/>
                  </a:lnTo>
                  <a:lnTo>
                    <a:pt x="599" y="1127"/>
                  </a:lnTo>
                  <a:lnTo>
                    <a:pt x="588" y="1128"/>
                  </a:lnTo>
                  <a:lnTo>
                    <a:pt x="578" y="1131"/>
                  </a:lnTo>
                  <a:lnTo>
                    <a:pt x="567" y="1132"/>
                  </a:lnTo>
                  <a:lnTo>
                    <a:pt x="556" y="1132"/>
                  </a:lnTo>
                  <a:lnTo>
                    <a:pt x="556" y="1132"/>
                  </a:lnTo>
                  <a:lnTo>
                    <a:pt x="555" y="1132"/>
                  </a:lnTo>
                  <a:lnTo>
                    <a:pt x="551" y="1132"/>
                  </a:lnTo>
                  <a:lnTo>
                    <a:pt x="546" y="1132"/>
                  </a:lnTo>
                  <a:lnTo>
                    <a:pt x="538" y="1132"/>
                  </a:lnTo>
                  <a:lnTo>
                    <a:pt x="527" y="1132"/>
                  </a:lnTo>
                  <a:lnTo>
                    <a:pt x="516" y="1132"/>
                  </a:lnTo>
                  <a:lnTo>
                    <a:pt x="503" y="1132"/>
                  </a:lnTo>
                  <a:lnTo>
                    <a:pt x="488" y="1132"/>
                  </a:lnTo>
                  <a:lnTo>
                    <a:pt x="472" y="1132"/>
                  </a:lnTo>
                  <a:lnTo>
                    <a:pt x="456" y="1132"/>
                  </a:lnTo>
                  <a:lnTo>
                    <a:pt x="438" y="1132"/>
                  </a:lnTo>
                  <a:lnTo>
                    <a:pt x="420" y="1132"/>
                  </a:lnTo>
                  <a:lnTo>
                    <a:pt x="403" y="1132"/>
                  </a:lnTo>
                  <a:lnTo>
                    <a:pt x="383" y="1132"/>
                  </a:lnTo>
                  <a:lnTo>
                    <a:pt x="365" y="1132"/>
                  </a:lnTo>
                  <a:lnTo>
                    <a:pt x="348" y="1132"/>
                  </a:lnTo>
                  <a:lnTo>
                    <a:pt x="329" y="1132"/>
                  </a:lnTo>
                  <a:lnTo>
                    <a:pt x="312" y="1132"/>
                  </a:lnTo>
                  <a:lnTo>
                    <a:pt x="296" y="1132"/>
                  </a:lnTo>
                  <a:lnTo>
                    <a:pt x="280" y="1132"/>
                  </a:lnTo>
                  <a:lnTo>
                    <a:pt x="265" y="1132"/>
                  </a:lnTo>
                  <a:lnTo>
                    <a:pt x="252" y="1132"/>
                  </a:lnTo>
                  <a:lnTo>
                    <a:pt x="240" y="1132"/>
                  </a:lnTo>
                  <a:lnTo>
                    <a:pt x="230" y="1132"/>
                  </a:lnTo>
                  <a:lnTo>
                    <a:pt x="222" y="1132"/>
                  </a:lnTo>
                  <a:lnTo>
                    <a:pt x="216" y="1132"/>
                  </a:lnTo>
                  <a:lnTo>
                    <a:pt x="213" y="1132"/>
                  </a:lnTo>
                  <a:lnTo>
                    <a:pt x="210" y="1132"/>
                  </a:lnTo>
                  <a:lnTo>
                    <a:pt x="209" y="1132"/>
                  </a:lnTo>
                  <a:lnTo>
                    <a:pt x="202" y="1132"/>
                  </a:lnTo>
                  <a:lnTo>
                    <a:pt x="193" y="1132"/>
                  </a:lnTo>
                  <a:lnTo>
                    <a:pt x="182" y="1132"/>
                  </a:lnTo>
                  <a:lnTo>
                    <a:pt x="167" y="1132"/>
                  </a:lnTo>
                  <a:lnTo>
                    <a:pt x="151" y="1132"/>
                  </a:lnTo>
                  <a:lnTo>
                    <a:pt x="133" y="1132"/>
                  </a:lnTo>
                  <a:lnTo>
                    <a:pt x="115" y="1132"/>
                  </a:lnTo>
                  <a:lnTo>
                    <a:pt x="96" y="1132"/>
                  </a:lnTo>
                  <a:lnTo>
                    <a:pt x="78" y="1132"/>
                  </a:lnTo>
                  <a:lnTo>
                    <a:pt x="61" y="1132"/>
                  </a:lnTo>
                  <a:lnTo>
                    <a:pt x="43" y="1132"/>
                  </a:lnTo>
                  <a:lnTo>
                    <a:pt x="30" y="1132"/>
                  </a:lnTo>
                  <a:lnTo>
                    <a:pt x="17" y="1132"/>
                  </a:lnTo>
                  <a:lnTo>
                    <a:pt x="8" y="1132"/>
                  </a:lnTo>
                  <a:lnTo>
                    <a:pt x="2" y="1132"/>
                  </a:lnTo>
                  <a:lnTo>
                    <a:pt x="0" y="1132"/>
                  </a:lnTo>
                  <a:lnTo>
                    <a:pt x="0" y="1131"/>
                  </a:lnTo>
                  <a:lnTo>
                    <a:pt x="0" y="1130"/>
                  </a:lnTo>
                  <a:lnTo>
                    <a:pt x="0" y="1127"/>
                  </a:lnTo>
                  <a:lnTo>
                    <a:pt x="0" y="1124"/>
                  </a:lnTo>
                  <a:lnTo>
                    <a:pt x="0" y="1119"/>
                  </a:lnTo>
                  <a:lnTo>
                    <a:pt x="0" y="1115"/>
                  </a:lnTo>
                  <a:lnTo>
                    <a:pt x="0" y="1109"/>
                  </a:lnTo>
                  <a:lnTo>
                    <a:pt x="0" y="1102"/>
                  </a:lnTo>
                  <a:lnTo>
                    <a:pt x="0" y="1094"/>
                  </a:lnTo>
                  <a:lnTo>
                    <a:pt x="0" y="1086"/>
                  </a:lnTo>
                  <a:lnTo>
                    <a:pt x="0" y="1077"/>
                  </a:lnTo>
                  <a:lnTo>
                    <a:pt x="0" y="1067"/>
                  </a:lnTo>
                  <a:lnTo>
                    <a:pt x="0" y="1057"/>
                  </a:lnTo>
                  <a:lnTo>
                    <a:pt x="0" y="1046"/>
                  </a:lnTo>
                  <a:lnTo>
                    <a:pt x="0" y="1034"/>
                  </a:lnTo>
                  <a:lnTo>
                    <a:pt x="0" y="1022"/>
                  </a:lnTo>
                  <a:lnTo>
                    <a:pt x="0" y="1010"/>
                  </a:lnTo>
                  <a:lnTo>
                    <a:pt x="0" y="996"/>
                  </a:lnTo>
                  <a:lnTo>
                    <a:pt x="0" y="982"/>
                  </a:lnTo>
                  <a:lnTo>
                    <a:pt x="0" y="968"/>
                  </a:lnTo>
                  <a:lnTo>
                    <a:pt x="0" y="953"/>
                  </a:lnTo>
                  <a:lnTo>
                    <a:pt x="0" y="938"/>
                  </a:lnTo>
                  <a:lnTo>
                    <a:pt x="0" y="923"/>
                  </a:lnTo>
                  <a:lnTo>
                    <a:pt x="0" y="907"/>
                  </a:lnTo>
                  <a:lnTo>
                    <a:pt x="0" y="891"/>
                  </a:lnTo>
                  <a:lnTo>
                    <a:pt x="0" y="875"/>
                  </a:lnTo>
                  <a:lnTo>
                    <a:pt x="0" y="858"/>
                  </a:lnTo>
                  <a:lnTo>
                    <a:pt x="0" y="842"/>
                  </a:lnTo>
                  <a:lnTo>
                    <a:pt x="0" y="824"/>
                  </a:lnTo>
                  <a:lnTo>
                    <a:pt x="0" y="807"/>
                  </a:lnTo>
                  <a:lnTo>
                    <a:pt x="0" y="790"/>
                  </a:lnTo>
                  <a:lnTo>
                    <a:pt x="0" y="771"/>
                  </a:lnTo>
                  <a:lnTo>
                    <a:pt x="0" y="754"/>
                  </a:lnTo>
                  <a:lnTo>
                    <a:pt x="0" y="737"/>
                  </a:lnTo>
                  <a:lnTo>
                    <a:pt x="0" y="720"/>
                  </a:lnTo>
                  <a:lnTo>
                    <a:pt x="0" y="701"/>
                  </a:lnTo>
                  <a:lnTo>
                    <a:pt x="0" y="684"/>
                  </a:lnTo>
                  <a:lnTo>
                    <a:pt x="0" y="667"/>
                  </a:lnTo>
                  <a:lnTo>
                    <a:pt x="0" y="648"/>
                  </a:lnTo>
                  <a:lnTo>
                    <a:pt x="0" y="631"/>
                  </a:lnTo>
                  <a:lnTo>
                    <a:pt x="0" y="614"/>
                  </a:lnTo>
                  <a:lnTo>
                    <a:pt x="0" y="596"/>
                  </a:lnTo>
                  <a:lnTo>
                    <a:pt x="0" y="580"/>
                  </a:lnTo>
                  <a:lnTo>
                    <a:pt x="0" y="563"/>
                  </a:lnTo>
                  <a:lnTo>
                    <a:pt x="0" y="547"/>
                  </a:lnTo>
                  <a:lnTo>
                    <a:pt x="0" y="531"/>
                  </a:lnTo>
                  <a:lnTo>
                    <a:pt x="0" y="515"/>
                  </a:lnTo>
                  <a:lnTo>
                    <a:pt x="0" y="500"/>
                  </a:lnTo>
                  <a:lnTo>
                    <a:pt x="0" y="485"/>
                  </a:lnTo>
                  <a:lnTo>
                    <a:pt x="0" y="470"/>
                  </a:lnTo>
                  <a:lnTo>
                    <a:pt x="0" y="456"/>
                  </a:lnTo>
                  <a:lnTo>
                    <a:pt x="0" y="442"/>
                  </a:lnTo>
                  <a:lnTo>
                    <a:pt x="0" y="428"/>
                  </a:lnTo>
                  <a:lnTo>
                    <a:pt x="0" y="416"/>
                  </a:lnTo>
                  <a:lnTo>
                    <a:pt x="0" y="404"/>
                  </a:lnTo>
                  <a:lnTo>
                    <a:pt x="0" y="392"/>
                  </a:lnTo>
                  <a:lnTo>
                    <a:pt x="0" y="381"/>
                  </a:lnTo>
                  <a:lnTo>
                    <a:pt x="0" y="371"/>
                  </a:lnTo>
                  <a:lnTo>
                    <a:pt x="0" y="361"/>
                  </a:lnTo>
                  <a:lnTo>
                    <a:pt x="0" y="352"/>
                  </a:lnTo>
                  <a:lnTo>
                    <a:pt x="0" y="344"/>
                  </a:lnTo>
                  <a:lnTo>
                    <a:pt x="0" y="336"/>
                  </a:lnTo>
                  <a:lnTo>
                    <a:pt x="0" y="329"/>
                  </a:lnTo>
                  <a:lnTo>
                    <a:pt x="0" y="323"/>
                  </a:lnTo>
                  <a:lnTo>
                    <a:pt x="0" y="319"/>
                  </a:lnTo>
                  <a:lnTo>
                    <a:pt x="0" y="314"/>
                  </a:lnTo>
                  <a:lnTo>
                    <a:pt x="0" y="311"/>
                  </a:lnTo>
                  <a:lnTo>
                    <a:pt x="0" y="308"/>
                  </a:lnTo>
                  <a:lnTo>
                    <a:pt x="0" y="307"/>
                  </a:lnTo>
                  <a:lnTo>
                    <a:pt x="0" y="306"/>
                  </a:lnTo>
                  <a:lnTo>
                    <a:pt x="0" y="295"/>
                  </a:lnTo>
                  <a:lnTo>
                    <a:pt x="1" y="283"/>
                  </a:lnTo>
                  <a:lnTo>
                    <a:pt x="2" y="273"/>
                  </a:lnTo>
                  <a:lnTo>
                    <a:pt x="3" y="261"/>
                  </a:lnTo>
                  <a:lnTo>
                    <a:pt x="4" y="251"/>
                  </a:lnTo>
                  <a:lnTo>
                    <a:pt x="7" y="239"/>
                  </a:lnTo>
                  <a:lnTo>
                    <a:pt x="9" y="229"/>
                  </a:lnTo>
                  <a:lnTo>
                    <a:pt x="12" y="219"/>
                  </a:lnTo>
                  <a:lnTo>
                    <a:pt x="15" y="208"/>
                  </a:lnTo>
                  <a:lnTo>
                    <a:pt x="19" y="198"/>
                  </a:lnTo>
                  <a:lnTo>
                    <a:pt x="23" y="187"/>
                  </a:lnTo>
                  <a:lnTo>
                    <a:pt x="26" y="178"/>
                  </a:lnTo>
                  <a:lnTo>
                    <a:pt x="31" y="169"/>
                  </a:lnTo>
                  <a:lnTo>
                    <a:pt x="37" y="159"/>
                  </a:lnTo>
                  <a:lnTo>
                    <a:pt x="41" y="149"/>
                  </a:lnTo>
                  <a:lnTo>
                    <a:pt x="47" y="141"/>
                  </a:lnTo>
                  <a:lnTo>
                    <a:pt x="53" y="132"/>
                  </a:lnTo>
                  <a:lnTo>
                    <a:pt x="58" y="124"/>
                  </a:lnTo>
                  <a:lnTo>
                    <a:pt x="64" y="115"/>
                  </a:lnTo>
                  <a:lnTo>
                    <a:pt x="71" y="107"/>
                  </a:lnTo>
                  <a:lnTo>
                    <a:pt x="78" y="99"/>
                  </a:lnTo>
                  <a:lnTo>
                    <a:pt x="85" y="92"/>
                  </a:lnTo>
                  <a:lnTo>
                    <a:pt x="92" y="84"/>
                  </a:lnTo>
                  <a:lnTo>
                    <a:pt x="100" y="77"/>
                  </a:lnTo>
                  <a:lnTo>
                    <a:pt x="108" y="70"/>
                  </a:lnTo>
                  <a:lnTo>
                    <a:pt x="116" y="64"/>
                  </a:lnTo>
                  <a:lnTo>
                    <a:pt x="124" y="57"/>
                  </a:lnTo>
                  <a:lnTo>
                    <a:pt x="133" y="52"/>
                  </a:lnTo>
                  <a:lnTo>
                    <a:pt x="141" y="46"/>
                  </a:lnTo>
                  <a:lnTo>
                    <a:pt x="151" y="40"/>
                  </a:lnTo>
                  <a:lnTo>
                    <a:pt x="160" y="35"/>
                  </a:lnTo>
                  <a:lnTo>
                    <a:pt x="169" y="31"/>
                  </a:lnTo>
                  <a:lnTo>
                    <a:pt x="179" y="26"/>
                  </a:lnTo>
                  <a:lnTo>
                    <a:pt x="189" y="22"/>
                  </a:lnTo>
                  <a:lnTo>
                    <a:pt x="199" y="18"/>
                  </a:lnTo>
                  <a:lnTo>
                    <a:pt x="208" y="15"/>
                  </a:lnTo>
                  <a:lnTo>
                    <a:pt x="219" y="11"/>
                  </a:lnTo>
                  <a:lnTo>
                    <a:pt x="230" y="9"/>
                  </a:lnTo>
                  <a:lnTo>
                    <a:pt x="240" y="7"/>
                  </a:lnTo>
                  <a:lnTo>
                    <a:pt x="251" y="4"/>
                  </a:lnTo>
                  <a:lnTo>
                    <a:pt x="262" y="2"/>
                  </a:lnTo>
                  <a:lnTo>
                    <a:pt x="273" y="1"/>
                  </a:lnTo>
                  <a:lnTo>
                    <a:pt x="284" y="0"/>
                  </a:lnTo>
                  <a:lnTo>
                    <a:pt x="296" y="0"/>
                  </a:lnTo>
                  <a:lnTo>
                    <a:pt x="307" y="0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8785" name="Freeform 17"/>
            <p:cNvSpPr>
              <a:spLocks noChangeAspect="1"/>
            </p:cNvSpPr>
            <p:nvPr userDrawn="1"/>
          </p:nvSpPr>
          <p:spPr bwMode="black">
            <a:xfrm>
              <a:off x="5488" y="3962"/>
              <a:ext cx="171" cy="241"/>
            </a:xfrm>
            <a:custGeom>
              <a:avLst/>
              <a:gdLst/>
              <a:ahLst/>
              <a:cxnLst>
                <a:cxn ang="0">
                  <a:pos x="432" y="0"/>
                </a:cxn>
                <a:cxn ang="0">
                  <a:pos x="363" y="0"/>
                </a:cxn>
                <a:cxn ang="0">
                  <a:pos x="310" y="0"/>
                </a:cxn>
                <a:cxn ang="0">
                  <a:pos x="211" y="0"/>
                </a:cxn>
                <a:cxn ang="0">
                  <a:pos x="107" y="0"/>
                </a:cxn>
                <a:cxn ang="0">
                  <a:pos x="44" y="0"/>
                </a:cxn>
                <a:cxn ang="0">
                  <a:pos x="11" y="1"/>
                </a:cxn>
                <a:cxn ang="0">
                  <a:pos x="73" y="15"/>
                </a:cxn>
                <a:cxn ang="0">
                  <a:pos x="134" y="37"/>
                </a:cxn>
                <a:cxn ang="0">
                  <a:pos x="191" y="65"/>
                </a:cxn>
                <a:cxn ang="0">
                  <a:pos x="245" y="100"/>
                </a:cxn>
                <a:cxn ang="0">
                  <a:pos x="296" y="140"/>
                </a:cxn>
                <a:cxn ang="0">
                  <a:pos x="343" y="185"/>
                </a:cxn>
                <a:cxn ang="0">
                  <a:pos x="385" y="236"/>
                </a:cxn>
                <a:cxn ang="0">
                  <a:pos x="420" y="290"/>
                </a:cxn>
                <a:cxn ang="0">
                  <a:pos x="450" y="349"/>
                </a:cxn>
                <a:cxn ang="0">
                  <a:pos x="473" y="411"/>
                </a:cxn>
                <a:cxn ang="0">
                  <a:pos x="490" y="474"/>
                </a:cxn>
                <a:cxn ang="0">
                  <a:pos x="498" y="541"/>
                </a:cxn>
                <a:cxn ang="0">
                  <a:pos x="498" y="603"/>
                </a:cxn>
                <a:cxn ang="0">
                  <a:pos x="485" y="685"/>
                </a:cxn>
                <a:cxn ang="0">
                  <a:pos x="472" y="729"/>
                </a:cxn>
                <a:cxn ang="0">
                  <a:pos x="384" y="729"/>
                </a:cxn>
                <a:cxn ang="0">
                  <a:pos x="279" y="729"/>
                </a:cxn>
                <a:cxn ang="0">
                  <a:pos x="227" y="730"/>
                </a:cxn>
                <a:cxn ang="0">
                  <a:pos x="163" y="747"/>
                </a:cxn>
                <a:cxn ang="0">
                  <a:pos x="108" y="784"/>
                </a:cxn>
                <a:cxn ang="0">
                  <a:pos x="67" y="834"/>
                </a:cxn>
                <a:cxn ang="0">
                  <a:pos x="43" y="895"/>
                </a:cxn>
                <a:cxn ang="0">
                  <a:pos x="39" y="963"/>
                </a:cxn>
                <a:cxn ang="0">
                  <a:pos x="59" y="1026"/>
                </a:cxn>
                <a:cxn ang="0">
                  <a:pos x="97" y="1075"/>
                </a:cxn>
                <a:cxn ang="0">
                  <a:pos x="150" y="1111"/>
                </a:cxn>
                <a:cxn ang="0">
                  <a:pos x="214" y="1130"/>
                </a:cxn>
                <a:cxn ang="0">
                  <a:pos x="260" y="1132"/>
                </a:cxn>
                <a:cxn ang="0">
                  <a:pos x="334" y="1132"/>
                </a:cxn>
                <a:cxn ang="0">
                  <a:pos x="441" y="1132"/>
                </a:cxn>
                <a:cxn ang="0">
                  <a:pos x="541" y="1132"/>
                </a:cxn>
                <a:cxn ang="0">
                  <a:pos x="593" y="1132"/>
                </a:cxn>
                <a:cxn ang="0">
                  <a:pos x="639" y="1132"/>
                </a:cxn>
                <a:cxn ang="0">
                  <a:pos x="745" y="1132"/>
                </a:cxn>
                <a:cxn ang="0">
                  <a:pos x="806" y="1132"/>
                </a:cxn>
                <a:cxn ang="0">
                  <a:pos x="806" y="1115"/>
                </a:cxn>
                <a:cxn ang="0">
                  <a:pos x="806" y="1067"/>
                </a:cxn>
                <a:cxn ang="0">
                  <a:pos x="806" y="996"/>
                </a:cxn>
                <a:cxn ang="0">
                  <a:pos x="806" y="907"/>
                </a:cxn>
                <a:cxn ang="0">
                  <a:pos x="806" y="807"/>
                </a:cxn>
                <a:cxn ang="0">
                  <a:pos x="806" y="701"/>
                </a:cxn>
                <a:cxn ang="0">
                  <a:pos x="806" y="596"/>
                </a:cxn>
                <a:cxn ang="0">
                  <a:pos x="806" y="500"/>
                </a:cxn>
                <a:cxn ang="0">
                  <a:pos x="806" y="416"/>
                </a:cxn>
                <a:cxn ang="0">
                  <a:pos x="806" y="352"/>
                </a:cxn>
                <a:cxn ang="0">
                  <a:pos x="806" y="314"/>
                </a:cxn>
                <a:cxn ang="0">
                  <a:pos x="805" y="283"/>
                </a:cxn>
                <a:cxn ang="0">
                  <a:pos x="794" y="219"/>
                </a:cxn>
                <a:cxn ang="0">
                  <a:pos x="769" y="159"/>
                </a:cxn>
                <a:cxn ang="0">
                  <a:pos x="735" y="107"/>
                </a:cxn>
                <a:cxn ang="0">
                  <a:pos x="690" y="64"/>
                </a:cxn>
                <a:cxn ang="0">
                  <a:pos x="637" y="31"/>
                </a:cxn>
                <a:cxn ang="0">
                  <a:pos x="576" y="9"/>
                </a:cxn>
                <a:cxn ang="0">
                  <a:pos x="510" y="0"/>
                </a:cxn>
              </a:cxnLst>
              <a:rect l="0" t="0" r="r" b="b"/>
              <a:pathLst>
                <a:path w="806" h="1132">
                  <a:moveTo>
                    <a:pt x="499" y="0"/>
                  </a:moveTo>
                  <a:lnTo>
                    <a:pt x="495" y="0"/>
                  </a:lnTo>
                  <a:lnTo>
                    <a:pt x="485" y="0"/>
                  </a:lnTo>
                  <a:lnTo>
                    <a:pt x="470" y="0"/>
                  </a:lnTo>
                  <a:lnTo>
                    <a:pt x="452" y="0"/>
                  </a:lnTo>
                  <a:lnTo>
                    <a:pt x="432" y="0"/>
                  </a:lnTo>
                  <a:lnTo>
                    <a:pt x="412" y="0"/>
                  </a:lnTo>
                  <a:lnTo>
                    <a:pt x="394" y="0"/>
                  </a:lnTo>
                  <a:lnTo>
                    <a:pt x="379" y="0"/>
                  </a:lnTo>
                  <a:lnTo>
                    <a:pt x="369" y="0"/>
                  </a:lnTo>
                  <a:lnTo>
                    <a:pt x="364" y="0"/>
                  </a:lnTo>
                  <a:lnTo>
                    <a:pt x="363" y="0"/>
                  </a:lnTo>
                  <a:lnTo>
                    <a:pt x="359" y="0"/>
                  </a:lnTo>
                  <a:lnTo>
                    <a:pt x="354" y="0"/>
                  </a:lnTo>
                  <a:lnTo>
                    <a:pt x="346" y="0"/>
                  </a:lnTo>
                  <a:lnTo>
                    <a:pt x="335" y="0"/>
                  </a:lnTo>
                  <a:lnTo>
                    <a:pt x="324" y="0"/>
                  </a:lnTo>
                  <a:lnTo>
                    <a:pt x="310" y="0"/>
                  </a:lnTo>
                  <a:lnTo>
                    <a:pt x="296" y="0"/>
                  </a:lnTo>
                  <a:lnTo>
                    <a:pt x="280" y="0"/>
                  </a:lnTo>
                  <a:lnTo>
                    <a:pt x="264" y="0"/>
                  </a:lnTo>
                  <a:lnTo>
                    <a:pt x="247" y="0"/>
                  </a:lnTo>
                  <a:lnTo>
                    <a:pt x="228" y="0"/>
                  </a:lnTo>
                  <a:lnTo>
                    <a:pt x="211" y="0"/>
                  </a:lnTo>
                  <a:lnTo>
                    <a:pt x="192" y="0"/>
                  </a:lnTo>
                  <a:lnTo>
                    <a:pt x="174" y="0"/>
                  </a:lnTo>
                  <a:lnTo>
                    <a:pt x="157" y="0"/>
                  </a:lnTo>
                  <a:lnTo>
                    <a:pt x="139" y="0"/>
                  </a:lnTo>
                  <a:lnTo>
                    <a:pt x="123" y="0"/>
                  </a:lnTo>
                  <a:lnTo>
                    <a:pt x="107" y="0"/>
                  </a:lnTo>
                  <a:lnTo>
                    <a:pt x="92" y="0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58" y="0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29" y="0"/>
                  </a:lnTo>
                  <a:lnTo>
                    <a:pt x="9" y="0"/>
                  </a:lnTo>
                  <a:lnTo>
                    <a:pt x="0" y="0"/>
                  </a:lnTo>
                  <a:lnTo>
                    <a:pt x="11" y="1"/>
                  </a:lnTo>
                  <a:lnTo>
                    <a:pt x="21" y="3"/>
                  </a:lnTo>
                  <a:lnTo>
                    <a:pt x="31" y="4"/>
                  </a:lnTo>
                  <a:lnTo>
                    <a:pt x="42" y="7"/>
                  </a:lnTo>
                  <a:lnTo>
                    <a:pt x="52" y="9"/>
                  </a:lnTo>
                  <a:lnTo>
                    <a:pt x="62" y="12"/>
                  </a:lnTo>
                  <a:lnTo>
                    <a:pt x="73" y="15"/>
                  </a:lnTo>
                  <a:lnTo>
                    <a:pt x="83" y="18"/>
                  </a:lnTo>
                  <a:lnTo>
                    <a:pt x="93" y="22"/>
                  </a:lnTo>
                  <a:lnTo>
                    <a:pt x="104" y="25"/>
                  </a:lnTo>
                  <a:lnTo>
                    <a:pt x="114" y="29"/>
                  </a:lnTo>
                  <a:lnTo>
                    <a:pt x="123" y="32"/>
                  </a:lnTo>
                  <a:lnTo>
                    <a:pt x="134" y="37"/>
                  </a:lnTo>
                  <a:lnTo>
                    <a:pt x="143" y="41"/>
                  </a:lnTo>
                  <a:lnTo>
                    <a:pt x="153" y="46"/>
                  </a:lnTo>
                  <a:lnTo>
                    <a:pt x="163" y="50"/>
                  </a:lnTo>
                  <a:lnTo>
                    <a:pt x="173" y="55"/>
                  </a:lnTo>
                  <a:lnTo>
                    <a:pt x="182" y="60"/>
                  </a:lnTo>
                  <a:lnTo>
                    <a:pt x="191" y="65"/>
                  </a:lnTo>
                  <a:lnTo>
                    <a:pt x="201" y="70"/>
                  </a:lnTo>
                  <a:lnTo>
                    <a:pt x="210" y="76"/>
                  </a:lnTo>
                  <a:lnTo>
                    <a:pt x="219" y="82"/>
                  </a:lnTo>
                  <a:lnTo>
                    <a:pt x="228" y="87"/>
                  </a:lnTo>
                  <a:lnTo>
                    <a:pt x="237" y="93"/>
                  </a:lnTo>
                  <a:lnTo>
                    <a:pt x="245" y="100"/>
                  </a:lnTo>
                  <a:lnTo>
                    <a:pt x="255" y="106"/>
                  </a:lnTo>
                  <a:lnTo>
                    <a:pt x="263" y="113"/>
                  </a:lnTo>
                  <a:lnTo>
                    <a:pt x="272" y="118"/>
                  </a:lnTo>
                  <a:lnTo>
                    <a:pt x="280" y="125"/>
                  </a:lnTo>
                  <a:lnTo>
                    <a:pt x="288" y="132"/>
                  </a:lnTo>
                  <a:lnTo>
                    <a:pt x="296" y="140"/>
                  </a:lnTo>
                  <a:lnTo>
                    <a:pt x="304" y="147"/>
                  </a:lnTo>
                  <a:lnTo>
                    <a:pt x="312" y="154"/>
                  </a:lnTo>
                  <a:lnTo>
                    <a:pt x="320" y="162"/>
                  </a:lnTo>
                  <a:lnTo>
                    <a:pt x="328" y="170"/>
                  </a:lnTo>
                  <a:lnTo>
                    <a:pt x="335" y="177"/>
                  </a:lnTo>
                  <a:lnTo>
                    <a:pt x="343" y="185"/>
                  </a:lnTo>
                  <a:lnTo>
                    <a:pt x="350" y="193"/>
                  </a:lnTo>
                  <a:lnTo>
                    <a:pt x="357" y="201"/>
                  </a:lnTo>
                  <a:lnTo>
                    <a:pt x="364" y="211"/>
                  </a:lnTo>
                  <a:lnTo>
                    <a:pt x="371" y="219"/>
                  </a:lnTo>
                  <a:lnTo>
                    <a:pt x="378" y="227"/>
                  </a:lnTo>
                  <a:lnTo>
                    <a:pt x="385" y="236"/>
                  </a:lnTo>
                  <a:lnTo>
                    <a:pt x="391" y="245"/>
                  </a:lnTo>
                  <a:lnTo>
                    <a:pt x="397" y="253"/>
                  </a:lnTo>
                  <a:lnTo>
                    <a:pt x="403" y="262"/>
                  </a:lnTo>
                  <a:lnTo>
                    <a:pt x="409" y="272"/>
                  </a:lnTo>
                  <a:lnTo>
                    <a:pt x="415" y="281"/>
                  </a:lnTo>
                  <a:lnTo>
                    <a:pt x="420" y="290"/>
                  </a:lnTo>
                  <a:lnTo>
                    <a:pt x="426" y="300"/>
                  </a:lnTo>
                  <a:lnTo>
                    <a:pt x="431" y="310"/>
                  </a:lnTo>
                  <a:lnTo>
                    <a:pt x="437" y="319"/>
                  </a:lnTo>
                  <a:lnTo>
                    <a:pt x="441" y="329"/>
                  </a:lnTo>
                  <a:lnTo>
                    <a:pt x="446" y="338"/>
                  </a:lnTo>
                  <a:lnTo>
                    <a:pt x="450" y="349"/>
                  </a:lnTo>
                  <a:lnTo>
                    <a:pt x="455" y="359"/>
                  </a:lnTo>
                  <a:lnTo>
                    <a:pt x="458" y="369"/>
                  </a:lnTo>
                  <a:lnTo>
                    <a:pt x="463" y="379"/>
                  </a:lnTo>
                  <a:lnTo>
                    <a:pt x="467" y="389"/>
                  </a:lnTo>
                  <a:lnTo>
                    <a:pt x="470" y="399"/>
                  </a:lnTo>
                  <a:lnTo>
                    <a:pt x="473" y="411"/>
                  </a:lnTo>
                  <a:lnTo>
                    <a:pt x="477" y="421"/>
                  </a:lnTo>
                  <a:lnTo>
                    <a:pt x="479" y="432"/>
                  </a:lnTo>
                  <a:lnTo>
                    <a:pt x="483" y="442"/>
                  </a:lnTo>
                  <a:lnTo>
                    <a:pt x="485" y="452"/>
                  </a:lnTo>
                  <a:lnTo>
                    <a:pt x="487" y="464"/>
                  </a:lnTo>
                  <a:lnTo>
                    <a:pt x="490" y="474"/>
                  </a:lnTo>
                  <a:lnTo>
                    <a:pt x="492" y="486"/>
                  </a:lnTo>
                  <a:lnTo>
                    <a:pt x="493" y="496"/>
                  </a:lnTo>
                  <a:lnTo>
                    <a:pt x="495" y="508"/>
                  </a:lnTo>
                  <a:lnTo>
                    <a:pt x="496" y="519"/>
                  </a:lnTo>
                  <a:lnTo>
                    <a:pt x="498" y="530"/>
                  </a:lnTo>
                  <a:lnTo>
                    <a:pt x="498" y="541"/>
                  </a:lnTo>
                  <a:lnTo>
                    <a:pt x="499" y="553"/>
                  </a:lnTo>
                  <a:lnTo>
                    <a:pt x="499" y="564"/>
                  </a:lnTo>
                  <a:lnTo>
                    <a:pt x="499" y="576"/>
                  </a:lnTo>
                  <a:lnTo>
                    <a:pt x="499" y="576"/>
                  </a:lnTo>
                  <a:lnTo>
                    <a:pt x="499" y="589"/>
                  </a:lnTo>
                  <a:lnTo>
                    <a:pt x="498" y="603"/>
                  </a:lnTo>
                  <a:lnTo>
                    <a:pt x="496" y="618"/>
                  </a:lnTo>
                  <a:lnTo>
                    <a:pt x="494" y="632"/>
                  </a:lnTo>
                  <a:lnTo>
                    <a:pt x="492" y="646"/>
                  </a:lnTo>
                  <a:lnTo>
                    <a:pt x="490" y="659"/>
                  </a:lnTo>
                  <a:lnTo>
                    <a:pt x="487" y="672"/>
                  </a:lnTo>
                  <a:lnTo>
                    <a:pt x="485" y="685"/>
                  </a:lnTo>
                  <a:lnTo>
                    <a:pt x="483" y="697"/>
                  </a:lnTo>
                  <a:lnTo>
                    <a:pt x="482" y="708"/>
                  </a:lnTo>
                  <a:lnTo>
                    <a:pt x="480" y="718"/>
                  </a:lnTo>
                  <a:lnTo>
                    <a:pt x="479" y="729"/>
                  </a:lnTo>
                  <a:lnTo>
                    <a:pt x="478" y="729"/>
                  </a:lnTo>
                  <a:lnTo>
                    <a:pt x="472" y="729"/>
                  </a:lnTo>
                  <a:lnTo>
                    <a:pt x="463" y="729"/>
                  </a:lnTo>
                  <a:lnTo>
                    <a:pt x="450" y="729"/>
                  </a:lnTo>
                  <a:lnTo>
                    <a:pt x="437" y="729"/>
                  </a:lnTo>
                  <a:lnTo>
                    <a:pt x="420" y="729"/>
                  </a:lnTo>
                  <a:lnTo>
                    <a:pt x="402" y="729"/>
                  </a:lnTo>
                  <a:lnTo>
                    <a:pt x="384" y="729"/>
                  </a:lnTo>
                  <a:lnTo>
                    <a:pt x="364" y="729"/>
                  </a:lnTo>
                  <a:lnTo>
                    <a:pt x="346" y="729"/>
                  </a:lnTo>
                  <a:lnTo>
                    <a:pt x="327" y="729"/>
                  </a:lnTo>
                  <a:lnTo>
                    <a:pt x="309" y="729"/>
                  </a:lnTo>
                  <a:lnTo>
                    <a:pt x="293" y="729"/>
                  </a:lnTo>
                  <a:lnTo>
                    <a:pt x="279" y="729"/>
                  </a:lnTo>
                  <a:lnTo>
                    <a:pt x="266" y="729"/>
                  </a:lnTo>
                  <a:lnTo>
                    <a:pt x="257" y="729"/>
                  </a:lnTo>
                  <a:lnTo>
                    <a:pt x="251" y="729"/>
                  </a:lnTo>
                  <a:lnTo>
                    <a:pt x="249" y="729"/>
                  </a:lnTo>
                  <a:lnTo>
                    <a:pt x="239" y="729"/>
                  </a:lnTo>
                  <a:lnTo>
                    <a:pt x="227" y="730"/>
                  </a:lnTo>
                  <a:lnTo>
                    <a:pt x="216" y="731"/>
                  </a:lnTo>
                  <a:lnTo>
                    <a:pt x="205" y="733"/>
                  </a:lnTo>
                  <a:lnTo>
                    <a:pt x="194" y="736"/>
                  </a:lnTo>
                  <a:lnTo>
                    <a:pt x="183" y="739"/>
                  </a:lnTo>
                  <a:lnTo>
                    <a:pt x="173" y="744"/>
                  </a:lnTo>
                  <a:lnTo>
                    <a:pt x="163" y="747"/>
                  </a:lnTo>
                  <a:lnTo>
                    <a:pt x="153" y="753"/>
                  </a:lnTo>
                  <a:lnTo>
                    <a:pt x="144" y="758"/>
                  </a:lnTo>
                  <a:lnTo>
                    <a:pt x="135" y="763"/>
                  </a:lnTo>
                  <a:lnTo>
                    <a:pt x="126" y="770"/>
                  </a:lnTo>
                  <a:lnTo>
                    <a:pt x="116" y="776"/>
                  </a:lnTo>
                  <a:lnTo>
                    <a:pt x="108" y="784"/>
                  </a:lnTo>
                  <a:lnTo>
                    <a:pt x="100" y="791"/>
                  </a:lnTo>
                  <a:lnTo>
                    <a:pt x="93" y="799"/>
                  </a:lnTo>
                  <a:lnTo>
                    <a:pt x="87" y="807"/>
                  </a:lnTo>
                  <a:lnTo>
                    <a:pt x="80" y="815"/>
                  </a:lnTo>
                  <a:lnTo>
                    <a:pt x="73" y="824"/>
                  </a:lnTo>
                  <a:lnTo>
                    <a:pt x="67" y="834"/>
                  </a:lnTo>
                  <a:lnTo>
                    <a:pt x="62" y="843"/>
                  </a:lnTo>
                  <a:lnTo>
                    <a:pt x="58" y="853"/>
                  </a:lnTo>
                  <a:lnTo>
                    <a:pt x="53" y="864"/>
                  </a:lnTo>
                  <a:lnTo>
                    <a:pt x="50" y="874"/>
                  </a:lnTo>
                  <a:lnTo>
                    <a:pt x="46" y="884"/>
                  </a:lnTo>
                  <a:lnTo>
                    <a:pt x="43" y="895"/>
                  </a:lnTo>
                  <a:lnTo>
                    <a:pt x="42" y="906"/>
                  </a:lnTo>
                  <a:lnTo>
                    <a:pt x="39" y="917"/>
                  </a:lnTo>
                  <a:lnTo>
                    <a:pt x="38" y="928"/>
                  </a:lnTo>
                  <a:lnTo>
                    <a:pt x="38" y="940"/>
                  </a:lnTo>
                  <a:lnTo>
                    <a:pt x="38" y="951"/>
                  </a:lnTo>
                  <a:lnTo>
                    <a:pt x="39" y="963"/>
                  </a:lnTo>
                  <a:lnTo>
                    <a:pt x="42" y="974"/>
                  </a:lnTo>
                  <a:lnTo>
                    <a:pt x="44" y="986"/>
                  </a:lnTo>
                  <a:lnTo>
                    <a:pt x="46" y="996"/>
                  </a:lnTo>
                  <a:lnTo>
                    <a:pt x="50" y="1006"/>
                  </a:lnTo>
                  <a:lnTo>
                    <a:pt x="54" y="1016"/>
                  </a:lnTo>
                  <a:lnTo>
                    <a:pt x="59" y="1026"/>
                  </a:lnTo>
                  <a:lnTo>
                    <a:pt x="63" y="1035"/>
                  </a:lnTo>
                  <a:lnTo>
                    <a:pt x="69" y="1043"/>
                  </a:lnTo>
                  <a:lnTo>
                    <a:pt x="75" y="1052"/>
                  </a:lnTo>
                  <a:lnTo>
                    <a:pt x="82" y="1061"/>
                  </a:lnTo>
                  <a:lnTo>
                    <a:pt x="89" y="1069"/>
                  </a:lnTo>
                  <a:lnTo>
                    <a:pt x="97" y="1075"/>
                  </a:lnTo>
                  <a:lnTo>
                    <a:pt x="105" y="1082"/>
                  </a:lnTo>
                  <a:lnTo>
                    <a:pt x="113" y="1089"/>
                  </a:lnTo>
                  <a:lnTo>
                    <a:pt x="122" y="1095"/>
                  </a:lnTo>
                  <a:lnTo>
                    <a:pt x="131" y="1101"/>
                  </a:lnTo>
                  <a:lnTo>
                    <a:pt x="141" y="1105"/>
                  </a:lnTo>
                  <a:lnTo>
                    <a:pt x="150" y="1111"/>
                  </a:lnTo>
                  <a:lnTo>
                    <a:pt x="160" y="1115"/>
                  </a:lnTo>
                  <a:lnTo>
                    <a:pt x="171" y="1119"/>
                  </a:lnTo>
                  <a:lnTo>
                    <a:pt x="181" y="1123"/>
                  </a:lnTo>
                  <a:lnTo>
                    <a:pt x="192" y="1125"/>
                  </a:lnTo>
                  <a:lnTo>
                    <a:pt x="203" y="1127"/>
                  </a:lnTo>
                  <a:lnTo>
                    <a:pt x="214" y="1130"/>
                  </a:lnTo>
                  <a:lnTo>
                    <a:pt x="226" y="1131"/>
                  </a:lnTo>
                  <a:lnTo>
                    <a:pt x="237" y="1132"/>
                  </a:lnTo>
                  <a:lnTo>
                    <a:pt x="249" y="1132"/>
                  </a:lnTo>
                  <a:lnTo>
                    <a:pt x="251" y="1132"/>
                  </a:lnTo>
                  <a:lnTo>
                    <a:pt x="255" y="1132"/>
                  </a:lnTo>
                  <a:lnTo>
                    <a:pt x="260" y="1132"/>
                  </a:lnTo>
                  <a:lnTo>
                    <a:pt x="268" y="1132"/>
                  </a:lnTo>
                  <a:lnTo>
                    <a:pt x="279" y="1132"/>
                  </a:lnTo>
                  <a:lnTo>
                    <a:pt x="290" y="1132"/>
                  </a:lnTo>
                  <a:lnTo>
                    <a:pt x="303" y="1132"/>
                  </a:lnTo>
                  <a:lnTo>
                    <a:pt x="318" y="1132"/>
                  </a:lnTo>
                  <a:lnTo>
                    <a:pt x="334" y="1132"/>
                  </a:lnTo>
                  <a:lnTo>
                    <a:pt x="350" y="1132"/>
                  </a:lnTo>
                  <a:lnTo>
                    <a:pt x="368" y="1132"/>
                  </a:lnTo>
                  <a:lnTo>
                    <a:pt x="386" y="1132"/>
                  </a:lnTo>
                  <a:lnTo>
                    <a:pt x="403" y="1132"/>
                  </a:lnTo>
                  <a:lnTo>
                    <a:pt x="422" y="1132"/>
                  </a:lnTo>
                  <a:lnTo>
                    <a:pt x="441" y="1132"/>
                  </a:lnTo>
                  <a:lnTo>
                    <a:pt x="458" y="1132"/>
                  </a:lnTo>
                  <a:lnTo>
                    <a:pt x="477" y="1132"/>
                  </a:lnTo>
                  <a:lnTo>
                    <a:pt x="494" y="1132"/>
                  </a:lnTo>
                  <a:lnTo>
                    <a:pt x="510" y="1132"/>
                  </a:lnTo>
                  <a:lnTo>
                    <a:pt x="526" y="1132"/>
                  </a:lnTo>
                  <a:lnTo>
                    <a:pt x="541" y="1132"/>
                  </a:lnTo>
                  <a:lnTo>
                    <a:pt x="554" y="1132"/>
                  </a:lnTo>
                  <a:lnTo>
                    <a:pt x="566" y="1132"/>
                  </a:lnTo>
                  <a:lnTo>
                    <a:pt x="576" y="1132"/>
                  </a:lnTo>
                  <a:lnTo>
                    <a:pt x="584" y="1132"/>
                  </a:lnTo>
                  <a:lnTo>
                    <a:pt x="590" y="1132"/>
                  </a:lnTo>
                  <a:lnTo>
                    <a:pt x="593" y="1132"/>
                  </a:lnTo>
                  <a:lnTo>
                    <a:pt x="594" y="1132"/>
                  </a:lnTo>
                  <a:lnTo>
                    <a:pt x="597" y="1132"/>
                  </a:lnTo>
                  <a:lnTo>
                    <a:pt x="604" y="1132"/>
                  </a:lnTo>
                  <a:lnTo>
                    <a:pt x="613" y="1132"/>
                  </a:lnTo>
                  <a:lnTo>
                    <a:pt x="624" y="1132"/>
                  </a:lnTo>
                  <a:lnTo>
                    <a:pt x="639" y="1132"/>
                  </a:lnTo>
                  <a:lnTo>
                    <a:pt x="655" y="1132"/>
                  </a:lnTo>
                  <a:lnTo>
                    <a:pt x="673" y="1132"/>
                  </a:lnTo>
                  <a:lnTo>
                    <a:pt x="691" y="1132"/>
                  </a:lnTo>
                  <a:lnTo>
                    <a:pt x="710" y="1132"/>
                  </a:lnTo>
                  <a:lnTo>
                    <a:pt x="728" y="1132"/>
                  </a:lnTo>
                  <a:lnTo>
                    <a:pt x="745" y="1132"/>
                  </a:lnTo>
                  <a:lnTo>
                    <a:pt x="763" y="1132"/>
                  </a:lnTo>
                  <a:lnTo>
                    <a:pt x="776" y="1132"/>
                  </a:lnTo>
                  <a:lnTo>
                    <a:pt x="789" y="1132"/>
                  </a:lnTo>
                  <a:lnTo>
                    <a:pt x="798" y="1132"/>
                  </a:lnTo>
                  <a:lnTo>
                    <a:pt x="804" y="1132"/>
                  </a:lnTo>
                  <a:lnTo>
                    <a:pt x="806" y="1132"/>
                  </a:lnTo>
                  <a:lnTo>
                    <a:pt x="806" y="1131"/>
                  </a:lnTo>
                  <a:lnTo>
                    <a:pt x="806" y="1130"/>
                  </a:lnTo>
                  <a:lnTo>
                    <a:pt x="806" y="1127"/>
                  </a:lnTo>
                  <a:lnTo>
                    <a:pt x="806" y="1124"/>
                  </a:lnTo>
                  <a:lnTo>
                    <a:pt x="806" y="1119"/>
                  </a:lnTo>
                  <a:lnTo>
                    <a:pt x="806" y="1115"/>
                  </a:lnTo>
                  <a:lnTo>
                    <a:pt x="806" y="1109"/>
                  </a:lnTo>
                  <a:lnTo>
                    <a:pt x="806" y="1102"/>
                  </a:lnTo>
                  <a:lnTo>
                    <a:pt x="806" y="1094"/>
                  </a:lnTo>
                  <a:lnTo>
                    <a:pt x="806" y="1086"/>
                  </a:lnTo>
                  <a:lnTo>
                    <a:pt x="806" y="1077"/>
                  </a:lnTo>
                  <a:lnTo>
                    <a:pt x="806" y="1067"/>
                  </a:lnTo>
                  <a:lnTo>
                    <a:pt x="806" y="1057"/>
                  </a:lnTo>
                  <a:lnTo>
                    <a:pt x="806" y="1046"/>
                  </a:lnTo>
                  <a:lnTo>
                    <a:pt x="806" y="1034"/>
                  </a:lnTo>
                  <a:lnTo>
                    <a:pt x="806" y="1022"/>
                  </a:lnTo>
                  <a:lnTo>
                    <a:pt x="806" y="1010"/>
                  </a:lnTo>
                  <a:lnTo>
                    <a:pt x="806" y="996"/>
                  </a:lnTo>
                  <a:lnTo>
                    <a:pt x="806" y="982"/>
                  </a:lnTo>
                  <a:lnTo>
                    <a:pt x="806" y="968"/>
                  </a:lnTo>
                  <a:lnTo>
                    <a:pt x="806" y="953"/>
                  </a:lnTo>
                  <a:lnTo>
                    <a:pt x="806" y="938"/>
                  </a:lnTo>
                  <a:lnTo>
                    <a:pt x="806" y="923"/>
                  </a:lnTo>
                  <a:lnTo>
                    <a:pt x="806" y="907"/>
                  </a:lnTo>
                  <a:lnTo>
                    <a:pt x="806" y="891"/>
                  </a:lnTo>
                  <a:lnTo>
                    <a:pt x="806" y="875"/>
                  </a:lnTo>
                  <a:lnTo>
                    <a:pt x="806" y="858"/>
                  </a:lnTo>
                  <a:lnTo>
                    <a:pt x="806" y="842"/>
                  </a:lnTo>
                  <a:lnTo>
                    <a:pt x="806" y="824"/>
                  </a:lnTo>
                  <a:lnTo>
                    <a:pt x="806" y="807"/>
                  </a:lnTo>
                  <a:lnTo>
                    <a:pt x="806" y="790"/>
                  </a:lnTo>
                  <a:lnTo>
                    <a:pt x="806" y="771"/>
                  </a:lnTo>
                  <a:lnTo>
                    <a:pt x="806" y="754"/>
                  </a:lnTo>
                  <a:lnTo>
                    <a:pt x="806" y="737"/>
                  </a:lnTo>
                  <a:lnTo>
                    <a:pt x="806" y="720"/>
                  </a:lnTo>
                  <a:lnTo>
                    <a:pt x="806" y="701"/>
                  </a:lnTo>
                  <a:lnTo>
                    <a:pt x="806" y="684"/>
                  </a:lnTo>
                  <a:lnTo>
                    <a:pt x="806" y="667"/>
                  </a:lnTo>
                  <a:lnTo>
                    <a:pt x="806" y="648"/>
                  </a:lnTo>
                  <a:lnTo>
                    <a:pt x="806" y="631"/>
                  </a:lnTo>
                  <a:lnTo>
                    <a:pt x="806" y="614"/>
                  </a:lnTo>
                  <a:lnTo>
                    <a:pt x="806" y="596"/>
                  </a:lnTo>
                  <a:lnTo>
                    <a:pt x="806" y="580"/>
                  </a:lnTo>
                  <a:lnTo>
                    <a:pt x="806" y="563"/>
                  </a:lnTo>
                  <a:lnTo>
                    <a:pt x="806" y="547"/>
                  </a:lnTo>
                  <a:lnTo>
                    <a:pt x="806" y="531"/>
                  </a:lnTo>
                  <a:lnTo>
                    <a:pt x="806" y="515"/>
                  </a:lnTo>
                  <a:lnTo>
                    <a:pt x="806" y="500"/>
                  </a:lnTo>
                  <a:lnTo>
                    <a:pt x="806" y="485"/>
                  </a:lnTo>
                  <a:lnTo>
                    <a:pt x="806" y="470"/>
                  </a:lnTo>
                  <a:lnTo>
                    <a:pt x="806" y="456"/>
                  </a:lnTo>
                  <a:lnTo>
                    <a:pt x="806" y="442"/>
                  </a:lnTo>
                  <a:lnTo>
                    <a:pt x="806" y="428"/>
                  </a:lnTo>
                  <a:lnTo>
                    <a:pt x="806" y="416"/>
                  </a:lnTo>
                  <a:lnTo>
                    <a:pt x="806" y="404"/>
                  </a:lnTo>
                  <a:lnTo>
                    <a:pt x="806" y="392"/>
                  </a:lnTo>
                  <a:lnTo>
                    <a:pt x="806" y="381"/>
                  </a:lnTo>
                  <a:lnTo>
                    <a:pt x="806" y="371"/>
                  </a:lnTo>
                  <a:lnTo>
                    <a:pt x="806" y="361"/>
                  </a:lnTo>
                  <a:lnTo>
                    <a:pt x="806" y="352"/>
                  </a:lnTo>
                  <a:lnTo>
                    <a:pt x="806" y="344"/>
                  </a:lnTo>
                  <a:lnTo>
                    <a:pt x="806" y="336"/>
                  </a:lnTo>
                  <a:lnTo>
                    <a:pt x="806" y="329"/>
                  </a:lnTo>
                  <a:lnTo>
                    <a:pt x="806" y="323"/>
                  </a:lnTo>
                  <a:lnTo>
                    <a:pt x="806" y="319"/>
                  </a:lnTo>
                  <a:lnTo>
                    <a:pt x="806" y="314"/>
                  </a:lnTo>
                  <a:lnTo>
                    <a:pt x="806" y="311"/>
                  </a:lnTo>
                  <a:lnTo>
                    <a:pt x="806" y="308"/>
                  </a:lnTo>
                  <a:lnTo>
                    <a:pt x="806" y="307"/>
                  </a:lnTo>
                  <a:lnTo>
                    <a:pt x="806" y="306"/>
                  </a:lnTo>
                  <a:lnTo>
                    <a:pt x="806" y="295"/>
                  </a:lnTo>
                  <a:lnTo>
                    <a:pt x="805" y="283"/>
                  </a:lnTo>
                  <a:lnTo>
                    <a:pt x="804" y="273"/>
                  </a:lnTo>
                  <a:lnTo>
                    <a:pt x="803" y="261"/>
                  </a:lnTo>
                  <a:lnTo>
                    <a:pt x="802" y="251"/>
                  </a:lnTo>
                  <a:lnTo>
                    <a:pt x="799" y="239"/>
                  </a:lnTo>
                  <a:lnTo>
                    <a:pt x="797" y="229"/>
                  </a:lnTo>
                  <a:lnTo>
                    <a:pt x="794" y="219"/>
                  </a:lnTo>
                  <a:lnTo>
                    <a:pt x="790" y="208"/>
                  </a:lnTo>
                  <a:lnTo>
                    <a:pt x="787" y="198"/>
                  </a:lnTo>
                  <a:lnTo>
                    <a:pt x="783" y="187"/>
                  </a:lnTo>
                  <a:lnTo>
                    <a:pt x="780" y="178"/>
                  </a:lnTo>
                  <a:lnTo>
                    <a:pt x="775" y="169"/>
                  </a:lnTo>
                  <a:lnTo>
                    <a:pt x="769" y="159"/>
                  </a:lnTo>
                  <a:lnTo>
                    <a:pt x="765" y="149"/>
                  </a:lnTo>
                  <a:lnTo>
                    <a:pt x="759" y="141"/>
                  </a:lnTo>
                  <a:lnTo>
                    <a:pt x="753" y="132"/>
                  </a:lnTo>
                  <a:lnTo>
                    <a:pt x="748" y="124"/>
                  </a:lnTo>
                  <a:lnTo>
                    <a:pt x="742" y="115"/>
                  </a:lnTo>
                  <a:lnTo>
                    <a:pt x="735" y="107"/>
                  </a:lnTo>
                  <a:lnTo>
                    <a:pt x="728" y="99"/>
                  </a:lnTo>
                  <a:lnTo>
                    <a:pt x="721" y="92"/>
                  </a:lnTo>
                  <a:lnTo>
                    <a:pt x="714" y="84"/>
                  </a:lnTo>
                  <a:lnTo>
                    <a:pt x="706" y="77"/>
                  </a:lnTo>
                  <a:lnTo>
                    <a:pt x="698" y="70"/>
                  </a:lnTo>
                  <a:lnTo>
                    <a:pt x="690" y="64"/>
                  </a:lnTo>
                  <a:lnTo>
                    <a:pt x="682" y="57"/>
                  </a:lnTo>
                  <a:lnTo>
                    <a:pt x="673" y="52"/>
                  </a:lnTo>
                  <a:lnTo>
                    <a:pt x="665" y="46"/>
                  </a:lnTo>
                  <a:lnTo>
                    <a:pt x="655" y="40"/>
                  </a:lnTo>
                  <a:lnTo>
                    <a:pt x="646" y="35"/>
                  </a:lnTo>
                  <a:lnTo>
                    <a:pt x="637" y="31"/>
                  </a:lnTo>
                  <a:lnTo>
                    <a:pt x="627" y="26"/>
                  </a:lnTo>
                  <a:lnTo>
                    <a:pt x="617" y="22"/>
                  </a:lnTo>
                  <a:lnTo>
                    <a:pt x="607" y="18"/>
                  </a:lnTo>
                  <a:lnTo>
                    <a:pt x="597" y="15"/>
                  </a:lnTo>
                  <a:lnTo>
                    <a:pt x="587" y="11"/>
                  </a:lnTo>
                  <a:lnTo>
                    <a:pt x="576" y="9"/>
                  </a:lnTo>
                  <a:lnTo>
                    <a:pt x="566" y="7"/>
                  </a:lnTo>
                  <a:lnTo>
                    <a:pt x="555" y="4"/>
                  </a:lnTo>
                  <a:lnTo>
                    <a:pt x="544" y="2"/>
                  </a:lnTo>
                  <a:lnTo>
                    <a:pt x="533" y="1"/>
                  </a:lnTo>
                  <a:lnTo>
                    <a:pt x="522" y="0"/>
                  </a:lnTo>
                  <a:lnTo>
                    <a:pt x="510" y="0"/>
                  </a:lnTo>
                  <a:lnTo>
                    <a:pt x="499" y="0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8786" name="Text Box 18"/>
            <p:cNvSpPr txBox="1">
              <a:spLocks noChangeAspect="1" noChangeArrowheads="1"/>
            </p:cNvSpPr>
            <p:nvPr userDrawn="1"/>
          </p:nvSpPr>
          <p:spPr bwMode="white">
            <a:xfrm>
              <a:off x="5508" y="4127"/>
              <a:ext cx="145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500">
                  <a:solidFill>
                    <a:schemeClr val="tx2"/>
                  </a:solidFill>
                  <a:cs typeface="Times New Roman" pitchFamily="18" charset="0"/>
                </a:rPr>
                <a:t>®</a:t>
              </a:r>
              <a:endParaRPr lang="en-US" sz="500">
                <a:solidFill>
                  <a:schemeClr val="tx2"/>
                </a:solidFill>
              </a:endParaRPr>
            </a:p>
          </p:txBody>
        </p:sp>
      </p:grpSp>
      <p:pic>
        <p:nvPicPr>
          <p:cNvPr id="288787" name="Picture 19" descr="logo w name"/>
          <p:cNvPicPr>
            <a:picLocks noChangeAspect="1" noChangeArrowheads="1"/>
          </p:cNvPicPr>
          <p:nvPr/>
        </p:nvPicPr>
        <p:blipFill>
          <a:blip r:embed="rId15" cstate="print"/>
          <a:srcRect r="61925"/>
          <a:stretch>
            <a:fillRect/>
          </a:stretch>
        </p:blipFill>
        <p:spPr bwMode="hidden">
          <a:xfrm>
            <a:off x="8374063" y="6289675"/>
            <a:ext cx="622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8788" name="Text Box 20"/>
          <p:cNvSpPr txBox="1">
            <a:spLocks noChangeArrowheads="1"/>
          </p:cNvSpPr>
          <p:nvPr/>
        </p:nvSpPr>
        <p:spPr bwMode="auto">
          <a:xfrm>
            <a:off x="1371600" y="6477000"/>
            <a:ext cx="1066800" cy="214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fr-FR" sz="800"/>
          </a:p>
        </p:txBody>
      </p:sp>
      <p:sp>
        <p:nvSpPr>
          <p:cNvPr id="288789" name="Text Box 21"/>
          <p:cNvSpPr txBox="1">
            <a:spLocks noChangeArrowheads="1"/>
          </p:cNvSpPr>
          <p:nvPr/>
        </p:nvSpPr>
        <p:spPr bwMode="auto">
          <a:xfrm>
            <a:off x="304800" y="6553200"/>
            <a:ext cx="1066800" cy="214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fr-FR" sz="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230188" indent="-230188" algn="l" rtl="0" eaLnBrk="1" fontAlgn="base" hangingPunct="1">
        <a:spcBef>
          <a:spcPts val="1400"/>
        </a:spcBef>
        <a:spcAft>
          <a:spcPct val="0"/>
        </a:spcAft>
        <a:buClr>
          <a:schemeClr val="accent2"/>
        </a:buClr>
        <a:buSzPct val="115000"/>
        <a:buFont typeface="Arial" charset="0"/>
        <a:buChar char="•"/>
        <a:defRPr sz="1800" b="1">
          <a:solidFill>
            <a:srgbClr val="000080"/>
          </a:solidFill>
          <a:latin typeface="+mn-lt"/>
          <a:ea typeface="+mn-ea"/>
          <a:cs typeface="+mn-cs"/>
        </a:defRPr>
      </a:lvl1pPr>
      <a:lvl2pPr marL="685800" indent="-341313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—"/>
        <a:defRPr sz="1800">
          <a:solidFill>
            <a:srgbClr val="000080"/>
          </a:solidFill>
          <a:latin typeface="+mn-lt"/>
        </a:defRPr>
      </a:lvl2pPr>
      <a:lvl3pPr marL="1017588" indent="-217488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–"/>
        <a:defRPr sz="1800">
          <a:solidFill>
            <a:srgbClr val="000080"/>
          </a:solidFill>
          <a:latin typeface="+mn-lt"/>
        </a:defRPr>
      </a:lvl3pPr>
      <a:lvl4pPr marL="1363663" indent="-231775" algn="l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–"/>
        <a:defRPr sz="1800">
          <a:solidFill>
            <a:srgbClr val="000080"/>
          </a:solidFill>
          <a:latin typeface="+mn-lt"/>
        </a:defRPr>
      </a:lvl4pPr>
      <a:lvl5pPr marL="21653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6225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30797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5369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9941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309563" y="1528763"/>
            <a:ext cx="7853362" cy="1638300"/>
          </a:xfrm>
        </p:spPr>
        <p:txBody>
          <a:bodyPr/>
          <a:lstStyle/>
          <a:p>
            <a:pPr>
              <a:defRPr/>
            </a:pPr>
            <a:r>
              <a:rPr lang="fr-FR"/>
              <a:t>Accès aux bases de données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22263" y="398463"/>
            <a:ext cx="4267200" cy="461665"/>
          </a:xfrm>
        </p:spPr>
        <p:txBody>
          <a:bodyPr/>
          <a:lstStyle/>
          <a:p>
            <a:pPr>
              <a:defRPr/>
            </a:pPr>
            <a:r>
              <a:rPr lang="fr-FR" dirty="0"/>
              <a:t>Chapitre 10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Arial" charset="0"/>
              </a:rPr>
              <a:t>À</a:t>
            </a:r>
            <a:r>
              <a:rPr lang="fr-FR"/>
              <a:t> propos des transactions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1241425"/>
          </a:xfrm>
        </p:spPr>
        <p:txBody>
          <a:bodyPr/>
          <a:lstStyle/>
          <a:p>
            <a:r>
              <a:rPr lang="fr-FR"/>
              <a:t>Supposons que nous voulions mettre à jour des données concernant plusieurs tables et les conserver synchronisées</a:t>
            </a:r>
          </a:p>
          <a:p>
            <a:pPr lvl="1"/>
            <a:r>
              <a:rPr lang="fr-FR"/>
              <a:t>Cette séquence d’actions doit respecter le test ACID </a:t>
            </a:r>
          </a:p>
          <a:p>
            <a:pPr lvl="2"/>
            <a:r>
              <a:rPr lang="fr-FR"/>
              <a:t>Il faut l’exécuter dans une transaction</a:t>
            </a:r>
          </a:p>
        </p:txBody>
      </p:sp>
      <p:sp>
        <p:nvSpPr>
          <p:cNvPr id="628740" name="Rectangle 4"/>
          <p:cNvSpPr>
            <a:spLocks noChangeArrowheads="1"/>
          </p:cNvSpPr>
          <p:nvPr/>
        </p:nvSpPr>
        <p:spPr bwMode="blackWhite">
          <a:xfrm>
            <a:off x="401638" y="2633663"/>
            <a:ext cx="8474075" cy="30480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spcBef>
                <a:spcPts val="200"/>
              </a:spcBef>
            </a:pPr>
            <a:r>
              <a:rPr lang="fr-FR" sz="1600" noProof="1">
                <a:solidFill>
                  <a:srgbClr val="000080"/>
                </a:solidFill>
                <a:latin typeface="Courier New" pitchFamily="49" charset="0"/>
              </a:rPr>
              <a:t>SqlConnection con = </a:t>
            </a:r>
            <a:r>
              <a:rPr lang="fr-FR" sz="1600" b="1" noProof="1">
                <a:solidFill>
                  <a:srgbClr val="000080"/>
                </a:solidFill>
                <a:latin typeface="Courier New" pitchFamily="49" charset="0"/>
              </a:rPr>
              <a:t>null</a:t>
            </a:r>
            <a:r>
              <a:rPr lang="fr-FR" sz="1600" noProof="1">
                <a:solidFill>
                  <a:srgbClr val="000080"/>
                </a:solidFill>
                <a:latin typeface="Courier New" pitchFamily="49" charset="0"/>
              </a:rPr>
              <a:t>; SqlTransaction trx = </a:t>
            </a:r>
            <a:r>
              <a:rPr lang="fr-FR" sz="1600" b="1" noProof="1">
                <a:solidFill>
                  <a:srgbClr val="000080"/>
                </a:solidFill>
                <a:latin typeface="Courier New" pitchFamily="49" charset="0"/>
              </a:rPr>
              <a:t>null</a:t>
            </a:r>
            <a:r>
              <a:rPr lang="fr-FR" sz="1600" noProof="1">
                <a:solidFill>
                  <a:srgbClr val="000080"/>
                </a:solidFill>
                <a:latin typeface="Courier New" pitchFamily="49" charset="0"/>
              </a:rPr>
              <a:t>;</a:t>
            </a:r>
          </a:p>
          <a:p>
            <a:pPr>
              <a:spcBef>
                <a:spcPts val="200"/>
              </a:spcBef>
            </a:pPr>
            <a:r>
              <a:rPr lang="fr-FR" sz="1600" b="1" noProof="1">
                <a:solidFill>
                  <a:srgbClr val="000080"/>
                </a:solidFill>
                <a:latin typeface="Courier New" pitchFamily="49" charset="0"/>
              </a:rPr>
              <a:t>try</a:t>
            </a:r>
          </a:p>
          <a:p>
            <a:pPr>
              <a:spcBef>
                <a:spcPts val="200"/>
              </a:spcBef>
            </a:pPr>
            <a:r>
              <a:rPr lang="fr-FR" sz="1600" noProof="1">
                <a:solidFill>
                  <a:srgbClr val="000080"/>
                </a:solidFill>
                <a:latin typeface="Courier New" pitchFamily="49" charset="0"/>
              </a:rPr>
              <a:t>{  </a:t>
            </a:r>
          </a:p>
          <a:p>
            <a:pPr>
              <a:spcBef>
                <a:spcPts val="200"/>
              </a:spcBef>
            </a:pPr>
            <a:r>
              <a:rPr lang="fr-FR" sz="1600" noProof="1">
                <a:solidFill>
                  <a:srgbClr val="000080"/>
                </a:solidFill>
                <a:latin typeface="Courier New" pitchFamily="49" charset="0"/>
              </a:rPr>
              <a:t>  con = </a:t>
            </a:r>
            <a:r>
              <a:rPr lang="fr-FR" sz="1600" b="1" noProof="1">
                <a:solidFill>
                  <a:srgbClr val="000080"/>
                </a:solidFill>
                <a:latin typeface="Courier New" pitchFamily="49" charset="0"/>
              </a:rPr>
              <a:t>new</a:t>
            </a:r>
            <a:r>
              <a:rPr lang="fr-FR" sz="1600" noProof="1">
                <a:solidFill>
                  <a:srgbClr val="000080"/>
                </a:solidFill>
                <a:latin typeface="Courier New" pitchFamily="49" charset="0"/>
              </a:rPr>
              <a:t> SqlConnection("</a:t>
            </a:r>
            <a:r>
              <a:rPr lang="fr-FR" sz="1600" i="1" noProof="1">
                <a:solidFill>
                  <a:srgbClr val="000080"/>
                </a:solidFill>
                <a:latin typeface="Courier New" pitchFamily="49" charset="0"/>
              </a:rPr>
              <a:t>… chaîne de connexion …"</a:t>
            </a:r>
            <a:r>
              <a:rPr lang="fr-FR" sz="1600" noProof="1">
                <a:solidFill>
                  <a:srgbClr val="000080"/>
                </a:solidFill>
                <a:latin typeface="Courier New" pitchFamily="49" charset="0"/>
              </a:rPr>
              <a:t>);</a:t>
            </a:r>
          </a:p>
          <a:p>
            <a:pPr>
              <a:spcBef>
                <a:spcPts val="200"/>
              </a:spcBef>
            </a:pPr>
            <a:r>
              <a:rPr lang="fr-FR" sz="1600" noProof="1">
                <a:solidFill>
                  <a:srgbClr val="000080"/>
                </a:solidFill>
                <a:latin typeface="Courier New" pitchFamily="49" charset="0"/>
              </a:rPr>
              <a:t>  con.Open();</a:t>
            </a:r>
          </a:p>
          <a:p>
            <a:pPr>
              <a:spcBef>
                <a:spcPts val="200"/>
              </a:spcBef>
            </a:pPr>
            <a:r>
              <a:rPr lang="fr-FR" sz="1600" noProof="1">
                <a:solidFill>
                  <a:srgbClr val="000080"/>
                </a:solidFill>
                <a:latin typeface="Courier New" pitchFamily="49" charset="0"/>
              </a:rPr>
              <a:t>  trx = con.BeginTransaction(); // Transaction sur cette connexion</a:t>
            </a:r>
          </a:p>
          <a:p>
            <a:pPr>
              <a:spcBef>
                <a:spcPts val="200"/>
              </a:spcBef>
            </a:pPr>
            <a:r>
              <a:rPr lang="fr-FR" sz="1600" i="1" noProof="1">
                <a:solidFill>
                  <a:srgbClr val="000080"/>
                </a:solidFill>
                <a:latin typeface="Courier New" pitchFamily="49" charset="0"/>
              </a:rPr>
              <a:t>  … modifications – puis commandes SQL de mise à jour</a:t>
            </a:r>
            <a:r>
              <a:rPr lang="fr-FR" sz="1600" i="1">
                <a:solidFill>
                  <a:srgbClr val="000080"/>
                </a:solidFill>
                <a:latin typeface="Courier New" pitchFamily="49" charset="0"/>
              </a:rPr>
              <a:t> </a:t>
            </a:r>
            <a:r>
              <a:rPr lang="fr-FR" sz="1600" i="1" noProof="1">
                <a:solidFill>
                  <a:srgbClr val="000080"/>
                </a:solidFill>
                <a:latin typeface="Courier New" pitchFamily="49" charset="0"/>
              </a:rPr>
              <a:t>…</a:t>
            </a:r>
          </a:p>
          <a:p>
            <a:pPr>
              <a:spcBef>
                <a:spcPts val="200"/>
              </a:spcBef>
            </a:pPr>
            <a:r>
              <a:rPr lang="fr-FR" sz="1600" noProof="1">
                <a:solidFill>
                  <a:srgbClr val="000080"/>
                </a:solidFill>
                <a:latin typeface="Courier New" pitchFamily="49" charset="0"/>
              </a:rPr>
              <a:t>  trx.Commit(); // Si nous arrivons ici, tout s’est bien passé</a:t>
            </a:r>
          </a:p>
          <a:p>
            <a:pPr>
              <a:spcBef>
                <a:spcPts val="200"/>
              </a:spcBef>
            </a:pPr>
            <a:r>
              <a:rPr lang="fr-FR" sz="1600" noProof="1">
                <a:solidFill>
                  <a:srgbClr val="000080"/>
                </a:solidFill>
                <a:latin typeface="Courier New" pitchFamily="49" charset="0"/>
              </a:rPr>
              <a:t>}</a:t>
            </a:r>
          </a:p>
          <a:p>
            <a:pPr>
              <a:spcBef>
                <a:spcPts val="200"/>
              </a:spcBef>
            </a:pPr>
            <a:r>
              <a:rPr lang="fr-FR" sz="1600" b="1" noProof="1">
                <a:solidFill>
                  <a:srgbClr val="000080"/>
                </a:solidFill>
                <a:latin typeface="Courier New" pitchFamily="49" charset="0"/>
              </a:rPr>
              <a:t>catch</a:t>
            </a:r>
            <a:r>
              <a:rPr lang="fr-FR" sz="1600" noProof="1">
                <a:solidFill>
                  <a:srgbClr val="000080"/>
                </a:solidFill>
                <a:latin typeface="Courier New" pitchFamily="49" charset="0"/>
              </a:rPr>
              <a:t> (Exception ex) { if (trx != </a:t>
            </a:r>
            <a:r>
              <a:rPr lang="fr-FR" sz="1600" b="1" noProof="1">
                <a:solidFill>
                  <a:srgbClr val="000080"/>
                </a:solidFill>
                <a:latin typeface="Courier New" pitchFamily="49" charset="0"/>
              </a:rPr>
              <a:t>null</a:t>
            </a:r>
            <a:r>
              <a:rPr lang="fr-FR" sz="1600" noProof="1">
                <a:solidFill>
                  <a:srgbClr val="000080"/>
                </a:solidFill>
                <a:latin typeface="Courier New" pitchFamily="49" charset="0"/>
              </a:rPr>
              <a:t>) trx.RollBack(); } // erreur</a:t>
            </a:r>
          </a:p>
          <a:p>
            <a:pPr>
              <a:spcBef>
                <a:spcPts val="200"/>
              </a:spcBef>
            </a:pPr>
            <a:r>
              <a:rPr lang="fr-FR" sz="1600" b="1" noProof="1">
                <a:solidFill>
                  <a:srgbClr val="000080"/>
                </a:solidFill>
                <a:latin typeface="Courier New" pitchFamily="49" charset="0"/>
              </a:rPr>
              <a:t>finally</a:t>
            </a:r>
            <a:r>
              <a:rPr lang="fr-FR" sz="1600" noProof="1">
                <a:solidFill>
                  <a:srgbClr val="000080"/>
                </a:solidFill>
                <a:latin typeface="Courier New" pitchFamily="49" charset="0"/>
              </a:rPr>
              <a:t> {</a:t>
            </a:r>
            <a:r>
              <a:rPr lang="fr-FR" sz="1600" b="1" noProof="1">
                <a:solidFill>
                  <a:srgbClr val="000080"/>
                </a:solidFill>
                <a:latin typeface="Courier New" pitchFamily="49" charset="0"/>
              </a:rPr>
              <a:t>if</a:t>
            </a:r>
            <a:r>
              <a:rPr lang="fr-FR" sz="1600" noProof="1">
                <a:solidFill>
                  <a:srgbClr val="000080"/>
                </a:solidFill>
                <a:latin typeface="Courier New" pitchFamily="49" charset="0"/>
              </a:rPr>
              <a:t> (con != </a:t>
            </a:r>
            <a:r>
              <a:rPr lang="fr-FR" sz="1600" b="1" noProof="1">
                <a:solidFill>
                  <a:srgbClr val="000080"/>
                </a:solidFill>
                <a:latin typeface="Courier New" pitchFamily="49" charset="0"/>
              </a:rPr>
              <a:t>null</a:t>
            </a:r>
            <a:r>
              <a:rPr lang="fr-FR" sz="1600" noProof="1">
                <a:solidFill>
                  <a:srgbClr val="000080"/>
                </a:solidFill>
                <a:latin typeface="Courier New" pitchFamily="49" charset="0"/>
              </a:rPr>
              <a:t>) con.close(); } // Toujours fermer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239713" y="6175375"/>
            <a:ext cx="430371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ACID = Atomic, Consistent, Isolated and Durable</a:t>
            </a:r>
            <a:r>
              <a:rPr lang="en-GB" b="1"/>
              <a:t> </a:t>
            </a:r>
            <a:endParaRPr lang="en-US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70"/>
          <p:cNvSpPr>
            <a:spLocks noChangeShapeType="1"/>
          </p:cNvSpPr>
          <p:nvPr/>
        </p:nvSpPr>
        <p:spPr bwMode="auto">
          <a:xfrm flipV="1">
            <a:off x="4024313" y="5343525"/>
            <a:ext cx="1214437" cy="285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7171" name="Line 171"/>
          <p:cNvSpPr>
            <a:spLocks noChangeShapeType="1"/>
          </p:cNvSpPr>
          <p:nvPr/>
        </p:nvSpPr>
        <p:spPr bwMode="auto">
          <a:xfrm flipV="1">
            <a:off x="4076700" y="4648200"/>
            <a:ext cx="1143000" cy="3952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cs typeface="Times New Roman" pitchFamily="18" charset="0"/>
              </a:rPr>
              <a:t>Bases de données relationnelles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9400" y="1312863"/>
            <a:ext cx="8345488" cy="2416175"/>
          </a:xfrm>
        </p:spPr>
        <p:txBody>
          <a:bodyPr/>
          <a:lstStyle/>
          <a:p>
            <a:r>
              <a:rPr lang="fr-FR"/>
              <a:t>Une b</a:t>
            </a:r>
            <a:r>
              <a:rPr lang="fr-FR">
                <a:solidFill>
                  <a:schemeClr val="tx1"/>
                </a:solidFill>
                <a:cs typeface="Times New Roman" pitchFamily="18" charset="0"/>
              </a:rPr>
              <a:t>ase de données relationnelle tient son nom de sa capacité à mettre en « relation » des données stockées dans différentes tables</a:t>
            </a:r>
            <a:endParaRPr lang="fr-FR"/>
          </a:p>
          <a:p>
            <a:pPr lvl="1"/>
            <a:r>
              <a:rPr lang="fr-FR"/>
              <a:t>Une table est divisée en lignes (enregistrement) et colonnes (champs)</a:t>
            </a:r>
          </a:p>
          <a:p>
            <a:pPr lvl="1"/>
            <a:r>
              <a:rPr lang="fr-FR"/>
              <a:t>En général, une colonne contient une </a:t>
            </a:r>
            <a:r>
              <a:rPr lang="fr-FR" i="1">
                <a:latin typeface="Century Schoolbook" pitchFamily="18" charset="0"/>
              </a:rPr>
              <a:t>clé</a:t>
            </a:r>
            <a:r>
              <a:rPr lang="fr-FR"/>
              <a:t> </a:t>
            </a:r>
            <a:r>
              <a:rPr lang="fr-FR" i="1">
                <a:latin typeface="Century Schoolbook" pitchFamily="18" charset="0"/>
              </a:rPr>
              <a:t>primaire</a:t>
            </a:r>
          </a:p>
          <a:p>
            <a:pPr lvl="2"/>
            <a:r>
              <a:rPr lang="fr-FR"/>
              <a:t>Information unique qui permet d’identifier un enregistrement</a:t>
            </a:r>
            <a:endParaRPr lang="fr-FR" i="1">
              <a:latin typeface="Century Schoolbook" pitchFamily="18" charset="0"/>
            </a:endParaRPr>
          </a:p>
          <a:p>
            <a:pPr lvl="1"/>
            <a:r>
              <a:rPr lang="fr-FR"/>
              <a:t>Des tables peuvent être</a:t>
            </a:r>
            <a:r>
              <a:rPr lang="fr-FR" i="1">
                <a:latin typeface="Century Schoolbook" pitchFamily="18" charset="0"/>
              </a:rPr>
              <a:t> jointes</a:t>
            </a:r>
            <a:r>
              <a:rPr lang="fr-FR"/>
              <a:t> pour être </a:t>
            </a:r>
            <a:r>
              <a:rPr lang="fr-FR" i="1">
                <a:latin typeface="Century Schoolbook" pitchFamily="18" charset="0"/>
              </a:rPr>
              <a:t>vues</a:t>
            </a:r>
            <a:r>
              <a:rPr lang="fr-FR"/>
              <a:t> comme une</a:t>
            </a:r>
            <a:br>
              <a:rPr lang="fr-FR"/>
            </a:br>
            <a:r>
              <a:rPr lang="fr-FR"/>
              <a:t>table unique</a:t>
            </a:r>
          </a:p>
          <a:p>
            <a:pPr lvl="2"/>
            <a:r>
              <a:rPr lang="fr-FR"/>
              <a:t>Jonction grâce à une </a:t>
            </a:r>
            <a:r>
              <a:rPr lang="fr-FR" i="1">
                <a:latin typeface="Century Schoolbook" pitchFamily="18" charset="0"/>
              </a:rPr>
              <a:t>clé</a:t>
            </a:r>
            <a:r>
              <a:rPr lang="fr-FR"/>
              <a:t> </a:t>
            </a:r>
            <a:r>
              <a:rPr lang="fr-FR" i="1">
                <a:latin typeface="Century Schoolbook" pitchFamily="18" charset="0"/>
              </a:rPr>
              <a:t>étrangère</a:t>
            </a:r>
          </a:p>
        </p:txBody>
      </p:sp>
      <p:graphicFrame>
        <p:nvGraphicFramePr>
          <p:cNvPr id="498861" name="Group 173"/>
          <p:cNvGraphicFramePr>
            <a:graphicFrameLocks noGrp="1"/>
          </p:cNvGraphicFramePr>
          <p:nvPr>
            <p:ph sz="half" idx="2"/>
          </p:nvPr>
        </p:nvGraphicFramePr>
        <p:xfrm>
          <a:off x="517525" y="4567238"/>
          <a:ext cx="3575050" cy="1584960"/>
        </p:xfrm>
        <a:graphic>
          <a:graphicData uri="http://schemas.openxmlformats.org/drawingml/2006/table">
            <a:tbl>
              <a:tblPr/>
              <a:tblGrid>
                <a:gridCol w="623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8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CID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Titre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Artiste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Yesterday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Ring the Bells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98865" name="Group 177"/>
          <p:cNvGraphicFramePr>
            <a:graphicFrameLocks noGrp="1"/>
          </p:cNvGraphicFramePr>
          <p:nvPr/>
        </p:nvGraphicFramePr>
        <p:xfrm>
          <a:off x="5232400" y="3760788"/>
          <a:ext cx="3490913" cy="2465708"/>
        </p:xfrm>
        <a:graphic>
          <a:graphicData uri="http://schemas.openxmlformats.org/drawingml/2006/table">
            <a:tbl>
              <a:tblPr/>
              <a:tblGrid>
                <a:gridCol w="573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7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AID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Prénom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Nom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Paul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Williams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51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Paul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McCartney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YoYo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Ma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34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Sean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Smith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John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Williams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66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Paul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Simon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pitchFamily="49" charset="0"/>
                        </a:rPr>
                        <a:t>44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238" name="Text Box 162"/>
          <p:cNvSpPr txBox="1">
            <a:spLocks noChangeArrowheads="1"/>
          </p:cNvSpPr>
          <p:nvPr/>
        </p:nvSpPr>
        <p:spPr bwMode="auto">
          <a:xfrm>
            <a:off x="1284288" y="4275138"/>
            <a:ext cx="16176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Table Chanson</a:t>
            </a:r>
          </a:p>
        </p:txBody>
      </p:sp>
      <p:sp>
        <p:nvSpPr>
          <p:cNvPr id="7239" name="Text Box 163"/>
          <p:cNvSpPr txBox="1">
            <a:spLocks noChangeArrowheads="1"/>
          </p:cNvSpPr>
          <p:nvPr/>
        </p:nvSpPr>
        <p:spPr bwMode="auto">
          <a:xfrm>
            <a:off x="6330950" y="3441700"/>
            <a:ext cx="1274763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Table Artiste</a:t>
            </a:r>
          </a:p>
        </p:txBody>
      </p:sp>
      <p:sp>
        <p:nvSpPr>
          <p:cNvPr id="7240" name="AutoShape 168"/>
          <p:cNvSpPr>
            <a:spLocks noChangeArrowheads="1"/>
          </p:cNvSpPr>
          <p:nvPr/>
        </p:nvSpPr>
        <p:spPr bwMode="blackWhite">
          <a:xfrm>
            <a:off x="1927225" y="3838575"/>
            <a:ext cx="1428750" cy="325438"/>
          </a:xfrm>
          <a:prstGeom prst="wedgeRectCallout">
            <a:avLst>
              <a:gd name="adj1" fmla="val 59111"/>
              <a:gd name="adj2" fmla="val 195366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fr-FR" b="1">
                <a:solidFill>
                  <a:srgbClr val="000080"/>
                </a:solidFill>
              </a:rPr>
              <a:t>Clé étrangère</a:t>
            </a:r>
          </a:p>
        </p:txBody>
      </p:sp>
      <p:sp>
        <p:nvSpPr>
          <p:cNvPr id="7241" name="AutoShape 169"/>
          <p:cNvSpPr>
            <a:spLocks noChangeArrowheads="1"/>
          </p:cNvSpPr>
          <p:nvPr/>
        </p:nvSpPr>
        <p:spPr bwMode="blackWhite">
          <a:xfrm>
            <a:off x="7642225" y="2444750"/>
            <a:ext cx="1230313" cy="379413"/>
          </a:xfrm>
          <a:prstGeom prst="wedgeRectCallout">
            <a:avLst>
              <a:gd name="adj1" fmla="val -219292"/>
              <a:gd name="adj2" fmla="val 291421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fr-FR" b="1"/>
              <a:t>Clé primaire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Arial" charset="0"/>
              </a:rPr>
              <a:t>À</a:t>
            </a:r>
            <a:r>
              <a:rPr lang="fr-FR"/>
              <a:t> propos de SQL</a:t>
            </a:r>
          </a:p>
        </p:txBody>
      </p:sp>
      <p:sp>
        <p:nvSpPr>
          <p:cNvPr id="8195" name="Rectangle 1027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52625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FR"/>
              <a:t>On accède traditionnellement à une b</a:t>
            </a:r>
            <a:r>
              <a:rPr lang="fr-FR">
                <a:solidFill>
                  <a:schemeClr val="tx1"/>
                </a:solidFill>
                <a:cs typeface="Times New Roman" pitchFamily="18" charset="0"/>
              </a:rPr>
              <a:t>ase de données relationnelle</a:t>
            </a:r>
            <a:r>
              <a:rPr lang="fr-FR" sz="200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fr-FR">
                <a:solidFill>
                  <a:schemeClr val="tx1"/>
                </a:solidFill>
                <a:cs typeface="Times New Roman" pitchFamily="18" charset="0"/>
              </a:rPr>
              <a:t>en utilisant SQL</a:t>
            </a:r>
          </a:p>
          <a:p>
            <a:pPr lvl="1">
              <a:lnSpc>
                <a:spcPct val="90000"/>
              </a:lnSpc>
            </a:pPr>
            <a:r>
              <a:rPr lang="fr-FR"/>
              <a:t>Un langage standard ANSI</a:t>
            </a:r>
          </a:p>
          <a:p>
            <a:pPr>
              <a:lnSpc>
                <a:spcPct val="90000"/>
              </a:lnSpc>
              <a:spcBef>
                <a:spcPts val="1600"/>
              </a:spcBef>
            </a:pPr>
            <a:r>
              <a:rPr lang="fr-FR"/>
              <a:t>Par exemple :</a:t>
            </a:r>
          </a:p>
          <a:p>
            <a:pPr>
              <a:lnSpc>
                <a:spcPct val="90000"/>
              </a:lnSpc>
            </a:pPr>
            <a:endParaRPr lang="fr-FR"/>
          </a:p>
          <a:p>
            <a:pPr>
              <a:lnSpc>
                <a:spcPct val="90000"/>
              </a:lnSpc>
            </a:pPr>
            <a:endParaRPr lang="fr-FR"/>
          </a:p>
          <a:p>
            <a:pPr>
              <a:lnSpc>
                <a:spcPct val="90000"/>
              </a:lnSpc>
            </a:pPr>
            <a:endParaRPr lang="fr-FR"/>
          </a:p>
          <a:p>
            <a:pPr>
              <a:lnSpc>
                <a:spcPct val="90000"/>
              </a:lnSpc>
            </a:pPr>
            <a:endParaRPr lang="fr-FR"/>
          </a:p>
          <a:p>
            <a:pPr>
              <a:lnSpc>
                <a:spcPct val="90000"/>
              </a:lnSpc>
            </a:pPr>
            <a:endParaRPr lang="fr-FR"/>
          </a:p>
          <a:p>
            <a:pPr>
              <a:lnSpc>
                <a:spcPct val="90000"/>
              </a:lnSpc>
            </a:pPr>
            <a:endParaRPr lang="fr-FR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fr-FR"/>
              <a:t>	</a:t>
            </a:r>
            <a:endParaRPr lang="fr-FR" sz="800" b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fr-FR"/>
              <a:t>Avec des ajouts spécifiques aux fournisseurs, par exemple :</a:t>
            </a:r>
          </a:p>
          <a:p>
            <a:pPr lvl="1">
              <a:lnSpc>
                <a:spcPct val="90000"/>
              </a:lnSpc>
            </a:pPr>
            <a:r>
              <a:rPr lang="fr-FR"/>
              <a:t>Transact-SQL pour SQL Server ou PL-SQL pour Oracle</a:t>
            </a:r>
          </a:p>
          <a:p>
            <a:pPr>
              <a:lnSpc>
                <a:spcPct val="90000"/>
              </a:lnSpc>
            </a:pPr>
            <a:endParaRPr lang="fr-FR"/>
          </a:p>
        </p:txBody>
      </p:sp>
      <p:sp>
        <p:nvSpPr>
          <p:cNvPr id="8196" name="Text Box 1028"/>
          <p:cNvSpPr txBox="1">
            <a:spLocks noChangeArrowheads="1"/>
          </p:cNvSpPr>
          <p:nvPr/>
        </p:nvSpPr>
        <p:spPr bwMode="auto">
          <a:xfrm>
            <a:off x="2320925" y="2344738"/>
            <a:ext cx="4584700" cy="3025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 b="1">
                <a:solidFill>
                  <a:srgbClr val="000080"/>
                </a:solidFill>
                <a:latin typeface="Courier New" pitchFamily="49" charset="0"/>
              </a:rPr>
              <a:t>SELECT Age FROM Artiste</a:t>
            </a:r>
          </a:p>
          <a:p>
            <a:r>
              <a:rPr lang="en-GB" sz="1600" b="1">
                <a:solidFill>
                  <a:srgbClr val="000080"/>
                </a:solidFill>
                <a:latin typeface="Courier New" pitchFamily="49" charset="0"/>
              </a:rPr>
              <a:t>WHERE Prenom = 'Paul' </a:t>
            </a:r>
          </a:p>
          <a:p>
            <a:endParaRPr lang="en-GB" sz="1600" b="1">
              <a:latin typeface="Courier New" pitchFamily="49" charset="0"/>
            </a:endParaRPr>
          </a:p>
          <a:p>
            <a:r>
              <a:rPr lang="en-GB" sz="1600" b="1">
                <a:latin typeface="Courier New" pitchFamily="49" charset="0"/>
              </a:rPr>
              <a:t>DELETE FROM Artiste</a:t>
            </a:r>
          </a:p>
          <a:p>
            <a:r>
              <a:rPr lang="en-GB" sz="1600" b="1">
                <a:latin typeface="Courier New" pitchFamily="49" charset="0"/>
              </a:rPr>
              <a:t>WHERE Age &lt; 50</a:t>
            </a:r>
          </a:p>
          <a:p>
            <a:pPr lvl="1"/>
            <a:endParaRPr lang="en-GB" sz="1600" b="1">
              <a:latin typeface="Courier New" pitchFamily="49" charset="0"/>
            </a:endParaRPr>
          </a:p>
          <a:p>
            <a:r>
              <a:rPr lang="en-GB" sz="1600" b="1">
                <a:latin typeface="Courier New" pitchFamily="49" charset="0"/>
              </a:rPr>
              <a:t>UPDATE Artiste</a:t>
            </a:r>
          </a:p>
          <a:p>
            <a:r>
              <a:rPr lang="en-GB" sz="1600" b="1">
                <a:latin typeface="Courier New" pitchFamily="49" charset="0"/>
              </a:rPr>
              <a:t>SET Age = 51</a:t>
            </a:r>
          </a:p>
          <a:p>
            <a:r>
              <a:rPr lang="en-GB" sz="1600" b="1">
                <a:latin typeface="Courier New" pitchFamily="49" charset="0"/>
              </a:rPr>
              <a:t>WHERE AID=3</a:t>
            </a:r>
          </a:p>
          <a:p>
            <a:pPr lvl="1"/>
            <a:r>
              <a:rPr lang="en-GB" sz="1600" b="1" i="1">
                <a:latin typeface="Courier New" pitchFamily="49" charset="0"/>
              </a:rPr>
              <a:t>  </a:t>
            </a:r>
            <a:r>
              <a:rPr lang="en-GB" sz="1600" b="1">
                <a:latin typeface="Courier New" pitchFamily="49" charset="0"/>
              </a:rPr>
              <a:t> </a:t>
            </a:r>
          </a:p>
          <a:p>
            <a:r>
              <a:rPr lang="en-GB" sz="1600" b="1">
                <a:latin typeface="Courier New" pitchFamily="49" charset="0"/>
              </a:rPr>
              <a:t>INSERT INTO Chanson (Titre, Artiste)</a:t>
            </a:r>
          </a:p>
          <a:p>
            <a:r>
              <a:rPr lang="en-GB" sz="1600" b="1">
                <a:latin typeface="Courier New" pitchFamily="49" charset="0"/>
              </a:rPr>
              <a:t>VALUES ('Bob Minor', 4)</a:t>
            </a:r>
          </a:p>
        </p:txBody>
      </p:sp>
      <p:sp>
        <p:nvSpPr>
          <p:cNvPr id="8197" name="Text Box 13"/>
          <p:cNvSpPr txBox="1">
            <a:spLocks noChangeArrowheads="1"/>
          </p:cNvSpPr>
          <p:nvPr/>
        </p:nvSpPr>
        <p:spPr bwMode="auto">
          <a:xfrm>
            <a:off x="238125" y="6192838"/>
            <a:ext cx="67373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ANSI = American National Standards Institute       SQL = structured query language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Huile et eau</a:t>
            </a:r>
          </a:p>
        </p:txBody>
      </p:sp>
      <p:graphicFrame>
        <p:nvGraphicFramePr>
          <p:cNvPr id="608359" name="Group 103"/>
          <p:cNvGraphicFramePr>
            <a:graphicFrameLocks noGrp="1"/>
          </p:cNvGraphicFramePr>
          <p:nvPr>
            <p:ph idx="1"/>
          </p:nvPr>
        </p:nvGraphicFramePr>
        <p:xfrm>
          <a:off x="219075" y="4064000"/>
          <a:ext cx="5572760" cy="2194560"/>
        </p:xfrm>
        <a:graphic>
          <a:graphicData uri="http://schemas.openxmlformats.org/drawingml/2006/table">
            <a:tbl>
              <a:tblPr/>
              <a:tblGrid>
                <a:gridCol w="2171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0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Concept OO </a:t>
                      </a:r>
                    </a:p>
                  </a:txBody>
                  <a:tcPr marL="153211" marR="1532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Implémentation SGBDR</a:t>
                      </a:r>
                    </a:p>
                  </a:txBody>
                  <a:tcPr marL="153211" marR="1532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Classe</a:t>
                      </a:r>
                    </a:p>
                  </a:txBody>
                  <a:tcPr marL="153211" marR="1532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Table</a:t>
                      </a:r>
                    </a:p>
                  </a:txBody>
                  <a:tcPr marL="153211" marR="1532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Objet</a:t>
                      </a:r>
                    </a:p>
                  </a:txBody>
                  <a:tcPr marL="153211" marR="1532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Ligne</a:t>
                      </a:r>
                    </a:p>
                  </a:txBody>
                  <a:tcPr marL="153211" marR="1532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Attribut</a:t>
                      </a:r>
                    </a:p>
                  </a:txBody>
                  <a:tcPr marL="153211" marR="1532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Colonne</a:t>
                      </a:r>
                    </a:p>
                  </a:txBody>
                  <a:tcPr marL="153211" marR="1532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Identifiant d’objet</a:t>
                      </a:r>
                    </a:p>
                  </a:txBody>
                  <a:tcPr marL="153211" marR="1532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Clé primaire</a:t>
                      </a:r>
                    </a:p>
                  </a:txBody>
                  <a:tcPr marL="153211" marR="1532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Association</a:t>
                      </a:r>
                    </a:p>
                  </a:txBody>
                  <a:tcPr marL="153211" marR="1532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Clé étrangère</a:t>
                      </a:r>
                    </a:p>
                  </a:txBody>
                  <a:tcPr marL="153211" marR="1532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24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195388"/>
            <a:ext cx="6259513" cy="2873375"/>
          </a:xfrm>
        </p:spPr>
        <p:txBody>
          <a:bodyPr/>
          <a:lstStyle/>
          <a:p>
            <a:r>
              <a:rPr lang="fr-FR"/>
              <a:t>Inconfortablement, les modèles relationnel et OO sont des paradigmes différents </a:t>
            </a:r>
          </a:p>
          <a:p>
            <a:r>
              <a:rPr lang="fr-FR"/>
              <a:t>Comme huile et eau !</a:t>
            </a:r>
          </a:p>
          <a:p>
            <a:pPr lvl="1"/>
            <a:r>
              <a:rPr lang="fr-FR"/>
              <a:t>Ils ne se marient pas bien !</a:t>
            </a:r>
          </a:p>
          <a:p>
            <a:r>
              <a:rPr lang="fr-FR"/>
              <a:t>Ils peuvent cependant coexister sans souci majeur</a:t>
            </a:r>
          </a:p>
          <a:p>
            <a:pPr lvl="1"/>
            <a:r>
              <a:rPr lang="fr-FR"/>
              <a:t>A condition de les </a:t>
            </a:r>
            <a:r>
              <a:rPr lang="fr-FR" i="1">
                <a:latin typeface="Century Schoolbook" pitchFamily="18" charset="0"/>
              </a:rPr>
              <a:t>séparer </a:t>
            </a:r>
            <a:r>
              <a:rPr lang="fr-FR"/>
              <a:t>en les </a:t>
            </a:r>
            <a:r>
              <a:rPr lang="fr-FR" i="1">
                <a:latin typeface="Century Schoolbook" pitchFamily="18" charset="0"/>
              </a:rPr>
              <a:t>interfaçant</a:t>
            </a:r>
            <a:r>
              <a:rPr lang="fr-FR"/>
              <a:t> correctement</a:t>
            </a:r>
            <a:endParaRPr lang="fr-FR" i="1">
              <a:latin typeface="Century Schoolbook" pitchFamily="18" charset="0"/>
            </a:endParaRPr>
          </a:p>
          <a:p>
            <a:r>
              <a:rPr lang="fr-FR"/>
              <a:t>Correspondance des concepts :</a:t>
            </a:r>
          </a:p>
        </p:txBody>
      </p:sp>
      <p:grpSp>
        <p:nvGrpSpPr>
          <p:cNvPr id="9243" name="Group 246"/>
          <p:cNvGrpSpPr>
            <a:grpSpLocks/>
          </p:cNvGrpSpPr>
          <p:nvPr/>
        </p:nvGrpSpPr>
        <p:grpSpPr bwMode="auto">
          <a:xfrm>
            <a:off x="6069013" y="1730375"/>
            <a:ext cx="2770187" cy="2212975"/>
            <a:chOff x="3823" y="1090"/>
            <a:chExt cx="1745" cy="1394"/>
          </a:xfrm>
        </p:grpSpPr>
        <p:grpSp>
          <p:nvGrpSpPr>
            <p:cNvPr id="9244" name="Group 88"/>
            <p:cNvGrpSpPr>
              <a:grpSpLocks/>
            </p:cNvGrpSpPr>
            <p:nvPr/>
          </p:nvGrpSpPr>
          <p:grpSpPr bwMode="auto">
            <a:xfrm>
              <a:off x="4790" y="1090"/>
              <a:ext cx="778" cy="978"/>
              <a:chOff x="4681" y="1574"/>
              <a:chExt cx="760" cy="956"/>
            </a:xfrm>
          </p:grpSpPr>
          <p:sp>
            <p:nvSpPr>
              <p:cNvPr id="9272" name="Freeform 48"/>
              <p:cNvSpPr>
                <a:spLocks/>
              </p:cNvSpPr>
              <p:nvPr/>
            </p:nvSpPr>
            <p:spPr bwMode="white">
              <a:xfrm>
                <a:off x="4781" y="2259"/>
                <a:ext cx="66" cy="257"/>
              </a:xfrm>
              <a:custGeom>
                <a:avLst/>
                <a:gdLst>
                  <a:gd name="T0" fmla="*/ 2 w 131"/>
                  <a:gd name="T1" fmla="*/ 0 h 515"/>
                  <a:gd name="T2" fmla="*/ 2 w 131"/>
                  <a:gd name="T3" fmla="*/ 0 h 515"/>
                  <a:gd name="T4" fmla="*/ 2 w 131"/>
                  <a:gd name="T5" fmla="*/ 0 h 515"/>
                  <a:gd name="T6" fmla="*/ 2 w 131"/>
                  <a:gd name="T7" fmla="*/ 1 h 515"/>
                  <a:gd name="T8" fmla="*/ 2 w 131"/>
                  <a:gd name="T9" fmla="*/ 1 h 515"/>
                  <a:gd name="T10" fmla="*/ 2 w 131"/>
                  <a:gd name="T11" fmla="*/ 2 h 515"/>
                  <a:gd name="T12" fmla="*/ 2 w 131"/>
                  <a:gd name="T13" fmla="*/ 3 h 515"/>
                  <a:gd name="T14" fmla="*/ 1 w 131"/>
                  <a:gd name="T15" fmla="*/ 3 h 515"/>
                  <a:gd name="T16" fmla="*/ 1 w 131"/>
                  <a:gd name="T17" fmla="*/ 4 h 515"/>
                  <a:gd name="T18" fmla="*/ 1 w 131"/>
                  <a:gd name="T19" fmla="*/ 5 h 515"/>
                  <a:gd name="T20" fmla="*/ 1 w 131"/>
                  <a:gd name="T21" fmla="*/ 6 h 515"/>
                  <a:gd name="T22" fmla="*/ 1 w 131"/>
                  <a:gd name="T23" fmla="*/ 7 h 515"/>
                  <a:gd name="T24" fmla="*/ 1 w 131"/>
                  <a:gd name="T25" fmla="*/ 7 h 515"/>
                  <a:gd name="T26" fmla="*/ 0 w 131"/>
                  <a:gd name="T27" fmla="*/ 8 h 515"/>
                  <a:gd name="T28" fmla="*/ 0 w 131"/>
                  <a:gd name="T29" fmla="*/ 9 h 515"/>
                  <a:gd name="T30" fmla="*/ 0 w 131"/>
                  <a:gd name="T31" fmla="*/ 10 h 515"/>
                  <a:gd name="T32" fmla="*/ 1 w 131"/>
                  <a:gd name="T33" fmla="*/ 11 h 515"/>
                  <a:gd name="T34" fmla="*/ 1 w 131"/>
                  <a:gd name="T35" fmla="*/ 12 h 515"/>
                  <a:gd name="T36" fmla="*/ 1 w 131"/>
                  <a:gd name="T37" fmla="*/ 13 h 515"/>
                  <a:gd name="T38" fmla="*/ 1 w 131"/>
                  <a:gd name="T39" fmla="*/ 13 h 515"/>
                  <a:gd name="T40" fmla="*/ 2 w 131"/>
                  <a:gd name="T41" fmla="*/ 14 h 515"/>
                  <a:gd name="T42" fmla="*/ 2 w 131"/>
                  <a:gd name="T43" fmla="*/ 15 h 515"/>
                  <a:gd name="T44" fmla="*/ 2 w 131"/>
                  <a:gd name="T45" fmla="*/ 15 h 515"/>
                  <a:gd name="T46" fmla="*/ 3 w 131"/>
                  <a:gd name="T47" fmla="*/ 15 h 515"/>
                  <a:gd name="T48" fmla="*/ 3 w 131"/>
                  <a:gd name="T49" fmla="*/ 16 h 515"/>
                  <a:gd name="T50" fmla="*/ 4 w 131"/>
                  <a:gd name="T51" fmla="*/ 16 h 515"/>
                  <a:gd name="T52" fmla="*/ 4 w 131"/>
                  <a:gd name="T53" fmla="*/ 15 h 515"/>
                  <a:gd name="T54" fmla="*/ 4 w 131"/>
                  <a:gd name="T55" fmla="*/ 15 h 515"/>
                  <a:gd name="T56" fmla="*/ 4 w 131"/>
                  <a:gd name="T57" fmla="*/ 15 h 515"/>
                  <a:gd name="T58" fmla="*/ 4 w 131"/>
                  <a:gd name="T59" fmla="*/ 14 h 515"/>
                  <a:gd name="T60" fmla="*/ 4 w 131"/>
                  <a:gd name="T61" fmla="*/ 14 h 515"/>
                  <a:gd name="T62" fmla="*/ 4 w 131"/>
                  <a:gd name="T63" fmla="*/ 13 h 515"/>
                  <a:gd name="T64" fmla="*/ 4 w 131"/>
                  <a:gd name="T65" fmla="*/ 13 h 515"/>
                  <a:gd name="T66" fmla="*/ 4 w 131"/>
                  <a:gd name="T67" fmla="*/ 12 h 515"/>
                  <a:gd name="T68" fmla="*/ 5 w 131"/>
                  <a:gd name="T69" fmla="*/ 12 h 515"/>
                  <a:gd name="T70" fmla="*/ 5 w 131"/>
                  <a:gd name="T71" fmla="*/ 11 h 515"/>
                  <a:gd name="T72" fmla="*/ 4 w 131"/>
                  <a:gd name="T73" fmla="*/ 11 h 515"/>
                  <a:gd name="T74" fmla="*/ 4 w 131"/>
                  <a:gd name="T75" fmla="*/ 11 h 515"/>
                  <a:gd name="T76" fmla="*/ 4 w 131"/>
                  <a:gd name="T77" fmla="*/ 10 h 515"/>
                  <a:gd name="T78" fmla="*/ 4 w 131"/>
                  <a:gd name="T79" fmla="*/ 10 h 515"/>
                  <a:gd name="T80" fmla="*/ 4 w 131"/>
                  <a:gd name="T81" fmla="*/ 10 h 515"/>
                  <a:gd name="T82" fmla="*/ 4 w 131"/>
                  <a:gd name="T83" fmla="*/ 9 h 515"/>
                  <a:gd name="T84" fmla="*/ 4 w 131"/>
                  <a:gd name="T85" fmla="*/ 9 h 515"/>
                  <a:gd name="T86" fmla="*/ 4 w 131"/>
                  <a:gd name="T87" fmla="*/ 8 h 515"/>
                  <a:gd name="T88" fmla="*/ 4 w 131"/>
                  <a:gd name="T89" fmla="*/ 7 h 515"/>
                  <a:gd name="T90" fmla="*/ 4 w 131"/>
                  <a:gd name="T91" fmla="*/ 7 h 515"/>
                  <a:gd name="T92" fmla="*/ 4 w 131"/>
                  <a:gd name="T93" fmla="*/ 6 h 515"/>
                  <a:gd name="T94" fmla="*/ 4 w 131"/>
                  <a:gd name="T95" fmla="*/ 5 h 515"/>
                  <a:gd name="T96" fmla="*/ 3 w 131"/>
                  <a:gd name="T97" fmla="*/ 5 h 515"/>
                  <a:gd name="T98" fmla="*/ 3 w 131"/>
                  <a:gd name="T99" fmla="*/ 4 h 515"/>
                  <a:gd name="T100" fmla="*/ 3 w 131"/>
                  <a:gd name="T101" fmla="*/ 3 h 515"/>
                  <a:gd name="T102" fmla="*/ 3 w 131"/>
                  <a:gd name="T103" fmla="*/ 3 h 515"/>
                  <a:gd name="T104" fmla="*/ 3 w 131"/>
                  <a:gd name="T105" fmla="*/ 2 h 515"/>
                  <a:gd name="T106" fmla="*/ 3 w 131"/>
                  <a:gd name="T107" fmla="*/ 1 h 515"/>
                  <a:gd name="T108" fmla="*/ 3 w 131"/>
                  <a:gd name="T109" fmla="*/ 1 h 515"/>
                  <a:gd name="T110" fmla="*/ 3 w 131"/>
                  <a:gd name="T111" fmla="*/ 0 h 515"/>
                  <a:gd name="T112" fmla="*/ 3 w 131"/>
                  <a:gd name="T113" fmla="*/ 0 h 515"/>
                  <a:gd name="T114" fmla="*/ 3 w 131"/>
                  <a:gd name="T115" fmla="*/ 0 h 515"/>
                  <a:gd name="T116" fmla="*/ 3 w 131"/>
                  <a:gd name="T117" fmla="*/ 0 h 515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131"/>
                  <a:gd name="T178" fmla="*/ 0 h 515"/>
                  <a:gd name="T179" fmla="*/ 131 w 131"/>
                  <a:gd name="T180" fmla="*/ 515 h 515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131" h="515">
                    <a:moveTo>
                      <a:pt x="66" y="0"/>
                    </a:moveTo>
                    <a:lnTo>
                      <a:pt x="66" y="0"/>
                    </a:lnTo>
                    <a:lnTo>
                      <a:pt x="64" y="2"/>
                    </a:lnTo>
                    <a:lnTo>
                      <a:pt x="61" y="8"/>
                    </a:lnTo>
                    <a:lnTo>
                      <a:pt x="61" y="12"/>
                    </a:lnTo>
                    <a:lnTo>
                      <a:pt x="59" y="14"/>
                    </a:lnTo>
                    <a:lnTo>
                      <a:pt x="57" y="19"/>
                    </a:lnTo>
                    <a:lnTo>
                      <a:pt x="57" y="23"/>
                    </a:lnTo>
                    <a:lnTo>
                      <a:pt x="55" y="27"/>
                    </a:lnTo>
                    <a:lnTo>
                      <a:pt x="55" y="31"/>
                    </a:lnTo>
                    <a:lnTo>
                      <a:pt x="52" y="36"/>
                    </a:lnTo>
                    <a:lnTo>
                      <a:pt x="49" y="40"/>
                    </a:lnTo>
                    <a:lnTo>
                      <a:pt x="47" y="48"/>
                    </a:lnTo>
                    <a:lnTo>
                      <a:pt x="45" y="52"/>
                    </a:lnTo>
                    <a:lnTo>
                      <a:pt x="45" y="59"/>
                    </a:lnTo>
                    <a:lnTo>
                      <a:pt x="42" y="65"/>
                    </a:lnTo>
                    <a:lnTo>
                      <a:pt x="40" y="71"/>
                    </a:lnTo>
                    <a:lnTo>
                      <a:pt x="38" y="78"/>
                    </a:lnTo>
                    <a:lnTo>
                      <a:pt x="36" y="84"/>
                    </a:lnTo>
                    <a:lnTo>
                      <a:pt x="33" y="90"/>
                    </a:lnTo>
                    <a:lnTo>
                      <a:pt x="33" y="100"/>
                    </a:lnTo>
                    <a:lnTo>
                      <a:pt x="30" y="107"/>
                    </a:lnTo>
                    <a:lnTo>
                      <a:pt x="28" y="114"/>
                    </a:lnTo>
                    <a:lnTo>
                      <a:pt x="26" y="122"/>
                    </a:lnTo>
                    <a:lnTo>
                      <a:pt x="23" y="131"/>
                    </a:lnTo>
                    <a:lnTo>
                      <a:pt x="21" y="138"/>
                    </a:lnTo>
                    <a:lnTo>
                      <a:pt x="19" y="147"/>
                    </a:lnTo>
                    <a:lnTo>
                      <a:pt x="19" y="154"/>
                    </a:lnTo>
                    <a:lnTo>
                      <a:pt x="17" y="164"/>
                    </a:lnTo>
                    <a:lnTo>
                      <a:pt x="15" y="174"/>
                    </a:lnTo>
                    <a:lnTo>
                      <a:pt x="11" y="181"/>
                    </a:lnTo>
                    <a:lnTo>
                      <a:pt x="11" y="190"/>
                    </a:lnTo>
                    <a:lnTo>
                      <a:pt x="9" y="200"/>
                    </a:lnTo>
                    <a:lnTo>
                      <a:pt x="7" y="209"/>
                    </a:lnTo>
                    <a:lnTo>
                      <a:pt x="7" y="219"/>
                    </a:lnTo>
                    <a:lnTo>
                      <a:pt x="5" y="225"/>
                    </a:lnTo>
                    <a:lnTo>
                      <a:pt x="5" y="235"/>
                    </a:lnTo>
                    <a:lnTo>
                      <a:pt x="2" y="244"/>
                    </a:lnTo>
                    <a:lnTo>
                      <a:pt x="2" y="254"/>
                    </a:lnTo>
                    <a:lnTo>
                      <a:pt x="0" y="263"/>
                    </a:lnTo>
                    <a:lnTo>
                      <a:pt x="0" y="273"/>
                    </a:lnTo>
                    <a:lnTo>
                      <a:pt x="0" y="282"/>
                    </a:lnTo>
                    <a:lnTo>
                      <a:pt x="0" y="292"/>
                    </a:lnTo>
                    <a:lnTo>
                      <a:pt x="0" y="301"/>
                    </a:lnTo>
                    <a:lnTo>
                      <a:pt x="0" y="311"/>
                    </a:lnTo>
                    <a:lnTo>
                      <a:pt x="0" y="320"/>
                    </a:lnTo>
                    <a:lnTo>
                      <a:pt x="0" y="330"/>
                    </a:lnTo>
                    <a:lnTo>
                      <a:pt x="0" y="339"/>
                    </a:lnTo>
                    <a:lnTo>
                      <a:pt x="2" y="349"/>
                    </a:lnTo>
                    <a:lnTo>
                      <a:pt x="2" y="358"/>
                    </a:lnTo>
                    <a:lnTo>
                      <a:pt x="5" y="368"/>
                    </a:lnTo>
                    <a:lnTo>
                      <a:pt x="5" y="377"/>
                    </a:lnTo>
                    <a:lnTo>
                      <a:pt x="7" y="387"/>
                    </a:lnTo>
                    <a:lnTo>
                      <a:pt x="9" y="394"/>
                    </a:lnTo>
                    <a:lnTo>
                      <a:pt x="11" y="404"/>
                    </a:lnTo>
                    <a:lnTo>
                      <a:pt x="15" y="410"/>
                    </a:lnTo>
                    <a:lnTo>
                      <a:pt x="17" y="420"/>
                    </a:lnTo>
                    <a:lnTo>
                      <a:pt x="19" y="427"/>
                    </a:lnTo>
                    <a:lnTo>
                      <a:pt x="23" y="437"/>
                    </a:lnTo>
                    <a:lnTo>
                      <a:pt x="26" y="444"/>
                    </a:lnTo>
                    <a:lnTo>
                      <a:pt x="30" y="453"/>
                    </a:lnTo>
                    <a:lnTo>
                      <a:pt x="33" y="461"/>
                    </a:lnTo>
                    <a:lnTo>
                      <a:pt x="38" y="467"/>
                    </a:lnTo>
                    <a:lnTo>
                      <a:pt x="42" y="472"/>
                    </a:lnTo>
                    <a:lnTo>
                      <a:pt x="45" y="480"/>
                    </a:lnTo>
                    <a:lnTo>
                      <a:pt x="49" y="484"/>
                    </a:lnTo>
                    <a:lnTo>
                      <a:pt x="52" y="489"/>
                    </a:lnTo>
                    <a:lnTo>
                      <a:pt x="57" y="494"/>
                    </a:lnTo>
                    <a:lnTo>
                      <a:pt x="59" y="499"/>
                    </a:lnTo>
                    <a:lnTo>
                      <a:pt x="61" y="501"/>
                    </a:lnTo>
                    <a:lnTo>
                      <a:pt x="66" y="505"/>
                    </a:lnTo>
                    <a:lnTo>
                      <a:pt x="69" y="508"/>
                    </a:lnTo>
                    <a:lnTo>
                      <a:pt x="71" y="511"/>
                    </a:lnTo>
                    <a:lnTo>
                      <a:pt x="78" y="513"/>
                    </a:lnTo>
                    <a:lnTo>
                      <a:pt x="83" y="515"/>
                    </a:lnTo>
                    <a:lnTo>
                      <a:pt x="88" y="515"/>
                    </a:lnTo>
                    <a:lnTo>
                      <a:pt x="93" y="515"/>
                    </a:lnTo>
                    <a:lnTo>
                      <a:pt x="97" y="513"/>
                    </a:lnTo>
                    <a:lnTo>
                      <a:pt x="102" y="511"/>
                    </a:lnTo>
                    <a:lnTo>
                      <a:pt x="104" y="505"/>
                    </a:lnTo>
                    <a:lnTo>
                      <a:pt x="109" y="501"/>
                    </a:lnTo>
                    <a:lnTo>
                      <a:pt x="112" y="496"/>
                    </a:lnTo>
                    <a:lnTo>
                      <a:pt x="112" y="494"/>
                    </a:lnTo>
                    <a:lnTo>
                      <a:pt x="114" y="492"/>
                    </a:lnTo>
                    <a:lnTo>
                      <a:pt x="116" y="489"/>
                    </a:lnTo>
                    <a:lnTo>
                      <a:pt x="116" y="484"/>
                    </a:lnTo>
                    <a:lnTo>
                      <a:pt x="118" y="480"/>
                    </a:lnTo>
                    <a:lnTo>
                      <a:pt x="118" y="475"/>
                    </a:lnTo>
                    <a:lnTo>
                      <a:pt x="121" y="472"/>
                    </a:lnTo>
                    <a:lnTo>
                      <a:pt x="121" y="467"/>
                    </a:lnTo>
                    <a:lnTo>
                      <a:pt x="121" y="463"/>
                    </a:lnTo>
                    <a:lnTo>
                      <a:pt x="123" y="458"/>
                    </a:lnTo>
                    <a:lnTo>
                      <a:pt x="123" y="453"/>
                    </a:lnTo>
                    <a:lnTo>
                      <a:pt x="123" y="448"/>
                    </a:lnTo>
                    <a:lnTo>
                      <a:pt x="126" y="444"/>
                    </a:lnTo>
                    <a:lnTo>
                      <a:pt x="126" y="439"/>
                    </a:lnTo>
                    <a:lnTo>
                      <a:pt x="126" y="434"/>
                    </a:lnTo>
                    <a:lnTo>
                      <a:pt x="126" y="429"/>
                    </a:lnTo>
                    <a:lnTo>
                      <a:pt x="128" y="425"/>
                    </a:lnTo>
                    <a:lnTo>
                      <a:pt x="128" y="420"/>
                    </a:lnTo>
                    <a:lnTo>
                      <a:pt x="128" y="418"/>
                    </a:lnTo>
                    <a:lnTo>
                      <a:pt x="128" y="410"/>
                    </a:lnTo>
                    <a:lnTo>
                      <a:pt x="128" y="406"/>
                    </a:lnTo>
                    <a:lnTo>
                      <a:pt x="128" y="402"/>
                    </a:lnTo>
                    <a:lnTo>
                      <a:pt x="131" y="396"/>
                    </a:lnTo>
                    <a:lnTo>
                      <a:pt x="131" y="392"/>
                    </a:lnTo>
                    <a:lnTo>
                      <a:pt x="131" y="387"/>
                    </a:lnTo>
                    <a:lnTo>
                      <a:pt x="131" y="383"/>
                    </a:lnTo>
                    <a:lnTo>
                      <a:pt x="131" y="380"/>
                    </a:lnTo>
                    <a:lnTo>
                      <a:pt x="128" y="375"/>
                    </a:lnTo>
                    <a:lnTo>
                      <a:pt x="128" y="370"/>
                    </a:lnTo>
                    <a:lnTo>
                      <a:pt x="128" y="366"/>
                    </a:lnTo>
                    <a:lnTo>
                      <a:pt x="128" y="364"/>
                    </a:lnTo>
                    <a:lnTo>
                      <a:pt x="128" y="358"/>
                    </a:lnTo>
                    <a:lnTo>
                      <a:pt x="128" y="354"/>
                    </a:lnTo>
                    <a:lnTo>
                      <a:pt x="128" y="351"/>
                    </a:lnTo>
                    <a:lnTo>
                      <a:pt x="128" y="349"/>
                    </a:lnTo>
                    <a:lnTo>
                      <a:pt x="126" y="345"/>
                    </a:lnTo>
                    <a:lnTo>
                      <a:pt x="126" y="339"/>
                    </a:lnTo>
                    <a:lnTo>
                      <a:pt x="126" y="337"/>
                    </a:lnTo>
                    <a:lnTo>
                      <a:pt x="123" y="332"/>
                    </a:lnTo>
                    <a:lnTo>
                      <a:pt x="123" y="328"/>
                    </a:lnTo>
                    <a:lnTo>
                      <a:pt x="123" y="322"/>
                    </a:lnTo>
                    <a:lnTo>
                      <a:pt x="121" y="318"/>
                    </a:lnTo>
                    <a:lnTo>
                      <a:pt x="121" y="313"/>
                    </a:lnTo>
                    <a:lnTo>
                      <a:pt x="118" y="307"/>
                    </a:lnTo>
                    <a:lnTo>
                      <a:pt x="118" y="301"/>
                    </a:lnTo>
                    <a:lnTo>
                      <a:pt x="116" y="294"/>
                    </a:lnTo>
                    <a:lnTo>
                      <a:pt x="116" y="290"/>
                    </a:lnTo>
                    <a:lnTo>
                      <a:pt x="114" y="282"/>
                    </a:lnTo>
                    <a:lnTo>
                      <a:pt x="114" y="278"/>
                    </a:lnTo>
                    <a:lnTo>
                      <a:pt x="114" y="271"/>
                    </a:lnTo>
                    <a:lnTo>
                      <a:pt x="112" y="263"/>
                    </a:lnTo>
                    <a:lnTo>
                      <a:pt x="112" y="257"/>
                    </a:lnTo>
                    <a:lnTo>
                      <a:pt x="109" y="252"/>
                    </a:lnTo>
                    <a:lnTo>
                      <a:pt x="109" y="244"/>
                    </a:lnTo>
                    <a:lnTo>
                      <a:pt x="107" y="238"/>
                    </a:lnTo>
                    <a:lnTo>
                      <a:pt x="104" y="228"/>
                    </a:lnTo>
                    <a:lnTo>
                      <a:pt x="104" y="223"/>
                    </a:lnTo>
                    <a:lnTo>
                      <a:pt x="102" y="214"/>
                    </a:lnTo>
                    <a:lnTo>
                      <a:pt x="102" y="206"/>
                    </a:lnTo>
                    <a:lnTo>
                      <a:pt x="99" y="200"/>
                    </a:lnTo>
                    <a:lnTo>
                      <a:pt x="99" y="193"/>
                    </a:lnTo>
                    <a:lnTo>
                      <a:pt x="97" y="185"/>
                    </a:lnTo>
                    <a:lnTo>
                      <a:pt x="97" y="178"/>
                    </a:lnTo>
                    <a:lnTo>
                      <a:pt x="95" y="171"/>
                    </a:lnTo>
                    <a:lnTo>
                      <a:pt x="95" y="164"/>
                    </a:lnTo>
                    <a:lnTo>
                      <a:pt x="93" y="154"/>
                    </a:lnTo>
                    <a:lnTo>
                      <a:pt x="93" y="147"/>
                    </a:lnTo>
                    <a:lnTo>
                      <a:pt x="90" y="140"/>
                    </a:lnTo>
                    <a:lnTo>
                      <a:pt x="88" y="133"/>
                    </a:lnTo>
                    <a:lnTo>
                      <a:pt x="88" y="126"/>
                    </a:lnTo>
                    <a:lnTo>
                      <a:pt x="85" y="119"/>
                    </a:lnTo>
                    <a:lnTo>
                      <a:pt x="85" y="112"/>
                    </a:lnTo>
                    <a:lnTo>
                      <a:pt x="83" y="105"/>
                    </a:lnTo>
                    <a:lnTo>
                      <a:pt x="83" y="97"/>
                    </a:lnTo>
                    <a:lnTo>
                      <a:pt x="83" y="90"/>
                    </a:lnTo>
                    <a:lnTo>
                      <a:pt x="80" y="86"/>
                    </a:lnTo>
                    <a:lnTo>
                      <a:pt x="78" y="78"/>
                    </a:lnTo>
                    <a:lnTo>
                      <a:pt x="78" y="71"/>
                    </a:lnTo>
                    <a:lnTo>
                      <a:pt x="76" y="67"/>
                    </a:lnTo>
                    <a:lnTo>
                      <a:pt x="76" y="59"/>
                    </a:lnTo>
                    <a:lnTo>
                      <a:pt x="76" y="55"/>
                    </a:lnTo>
                    <a:lnTo>
                      <a:pt x="74" y="50"/>
                    </a:lnTo>
                    <a:lnTo>
                      <a:pt x="74" y="46"/>
                    </a:lnTo>
                    <a:lnTo>
                      <a:pt x="74" y="40"/>
                    </a:lnTo>
                    <a:lnTo>
                      <a:pt x="71" y="33"/>
                    </a:lnTo>
                    <a:lnTo>
                      <a:pt x="71" y="31"/>
                    </a:lnTo>
                    <a:lnTo>
                      <a:pt x="71" y="27"/>
                    </a:lnTo>
                    <a:lnTo>
                      <a:pt x="69" y="21"/>
                    </a:lnTo>
                    <a:lnTo>
                      <a:pt x="69" y="19"/>
                    </a:lnTo>
                    <a:lnTo>
                      <a:pt x="69" y="14"/>
                    </a:lnTo>
                    <a:lnTo>
                      <a:pt x="69" y="12"/>
                    </a:lnTo>
                    <a:lnTo>
                      <a:pt x="66" y="8"/>
                    </a:lnTo>
                    <a:lnTo>
                      <a:pt x="66" y="2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96DBF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73" name="Freeform 49"/>
              <p:cNvSpPr>
                <a:spLocks/>
              </p:cNvSpPr>
              <p:nvPr/>
            </p:nvSpPr>
            <p:spPr bwMode="white">
              <a:xfrm>
                <a:off x="5050" y="1616"/>
                <a:ext cx="98" cy="87"/>
              </a:xfrm>
              <a:custGeom>
                <a:avLst/>
                <a:gdLst>
                  <a:gd name="T0" fmla="*/ 0 w 197"/>
                  <a:gd name="T1" fmla="*/ 3 h 176"/>
                  <a:gd name="T2" fmla="*/ 0 w 197"/>
                  <a:gd name="T3" fmla="*/ 2 h 176"/>
                  <a:gd name="T4" fmla="*/ 0 w 197"/>
                  <a:gd name="T5" fmla="*/ 2 h 176"/>
                  <a:gd name="T6" fmla="*/ 0 w 197"/>
                  <a:gd name="T7" fmla="*/ 2 h 176"/>
                  <a:gd name="T8" fmla="*/ 0 w 197"/>
                  <a:gd name="T9" fmla="*/ 2 h 176"/>
                  <a:gd name="T10" fmla="*/ 0 w 197"/>
                  <a:gd name="T11" fmla="*/ 1 h 176"/>
                  <a:gd name="T12" fmla="*/ 0 w 197"/>
                  <a:gd name="T13" fmla="*/ 1 h 176"/>
                  <a:gd name="T14" fmla="*/ 0 w 197"/>
                  <a:gd name="T15" fmla="*/ 1 h 176"/>
                  <a:gd name="T16" fmla="*/ 0 w 197"/>
                  <a:gd name="T17" fmla="*/ 1 h 176"/>
                  <a:gd name="T18" fmla="*/ 0 w 197"/>
                  <a:gd name="T19" fmla="*/ 0 h 176"/>
                  <a:gd name="T20" fmla="*/ 0 w 197"/>
                  <a:gd name="T21" fmla="*/ 0 h 176"/>
                  <a:gd name="T22" fmla="*/ 1 w 197"/>
                  <a:gd name="T23" fmla="*/ 0 h 176"/>
                  <a:gd name="T24" fmla="*/ 1 w 197"/>
                  <a:gd name="T25" fmla="*/ 0 h 176"/>
                  <a:gd name="T26" fmla="*/ 1 w 197"/>
                  <a:gd name="T27" fmla="*/ 0 h 176"/>
                  <a:gd name="T28" fmla="*/ 1 w 197"/>
                  <a:gd name="T29" fmla="*/ 0 h 176"/>
                  <a:gd name="T30" fmla="*/ 1 w 197"/>
                  <a:gd name="T31" fmla="*/ 0 h 176"/>
                  <a:gd name="T32" fmla="*/ 2 w 197"/>
                  <a:gd name="T33" fmla="*/ 0 h 176"/>
                  <a:gd name="T34" fmla="*/ 2 w 197"/>
                  <a:gd name="T35" fmla="*/ 0 h 176"/>
                  <a:gd name="T36" fmla="*/ 2 w 197"/>
                  <a:gd name="T37" fmla="*/ 0 h 176"/>
                  <a:gd name="T38" fmla="*/ 3 w 197"/>
                  <a:gd name="T39" fmla="*/ 0 h 176"/>
                  <a:gd name="T40" fmla="*/ 3 w 197"/>
                  <a:gd name="T41" fmla="*/ 0 h 176"/>
                  <a:gd name="T42" fmla="*/ 3 w 197"/>
                  <a:gd name="T43" fmla="*/ 0 h 176"/>
                  <a:gd name="T44" fmla="*/ 4 w 197"/>
                  <a:gd name="T45" fmla="*/ 0 h 176"/>
                  <a:gd name="T46" fmla="*/ 4 w 197"/>
                  <a:gd name="T47" fmla="*/ 0 h 176"/>
                  <a:gd name="T48" fmla="*/ 4 w 197"/>
                  <a:gd name="T49" fmla="*/ 0 h 176"/>
                  <a:gd name="T50" fmla="*/ 4 w 197"/>
                  <a:gd name="T51" fmla="*/ 0 h 176"/>
                  <a:gd name="T52" fmla="*/ 5 w 197"/>
                  <a:gd name="T53" fmla="*/ 0 h 176"/>
                  <a:gd name="T54" fmla="*/ 5 w 197"/>
                  <a:gd name="T55" fmla="*/ 0 h 176"/>
                  <a:gd name="T56" fmla="*/ 5 w 197"/>
                  <a:gd name="T57" fmla="*/ 0 h 176"/>
                  <a:gd name="T58" fmla="*/ 5 w 197"/>
                  <a:gd name="T59" fmla="*/ 1 h 176"/>
                  <a:gd name="T60" fmla="*/ 6 w 197"/>
                  <a:gd name="T61" fmla="*/ 1 h 176"/>
                  <a:gd name="T62" fmla="*/ 6 w 197"/>
                  <a:gd name="T63" fmla="*/ 1 h 176"/>
                  <a:gd name="T64" fmla="*/ 6 w 197"/>
                  <a:gd name="T65" fmla="*/ 1 h 176"/>
                  <a:gd name="T66" fmla="*/ 6 w 197"/>
                  <a:gd name="T67" fmla="*/ 2 h 176"/>
                  <a:gd name="T68" fmla="*/ 6 w 197"/>
                  <a:gd name="T69" fmla="*/ 2 h 176"/>
                  <a:gd name="T70" fmla="*/ 6 w 197"/>
                  <a:gd name="T71" fmla="*/ 2 h 176"/>
                  <a:gd name="T72" fmla="*/ 6 w 197"/>
                  <a:gd name="T73" fmla="*/ 2 h 176"/>
                  <a:gd name="T74" fmla="*/ 6 w 197"/>
                  <a:gd name="T75" fmla="*/ 2 h 176"/>
                  <a:gd name="T76" fmla="*/ 6 w 197"/>
                  <a:gd name="T77" fmla="*/ 3 h 176"/>
                  <a:gd name="T78" fmla="*/ 5 w 197"/>
                  <a:gd name="T79" fmla="*/ 3 h 176"/>
                  <a:gd name="T80" fmla="*/ 5 w 197"/>
                  <a:gd name="T81" fmla="*/ 3 h 176"/>
                  <a:gd name="T82" fmla="*/ 5 w 197"/>
                  <a:gd name="T83" fmla="*/ 3 h 176"/>
                  <a:gd name="T84" fmla="*/ 5 w 197"/>
                  <a:gd name="T85" fmla="*/ 3 h 176"/>
                  <a:gd name="T86" fmla="*/ 5 w 197"/>
                  <a:gd name="T87" fmla="*/ 4 h 176"/>
                  <a:gd name="T88" fmla="*/ 5 w 197"/>
                  <a:gd name="T89" fmla="*/ 4 h 176"/>
                  <a:gd name="T90" fmla="*/ 5 w 197"/>
                  <a:gd name="T91" fmla="*/ 4 h 176"/>
                  <a:gd name="T92" fmla="*/ 4 w 197"/>
                  <a:gd name="T93" fmla="*/ 4 h 176"/>
                  <a:gd name="T94" fmla="*/ 4 w 197"/>
                  <a:gd name="T95" fmla="*/ 5 h 176"/>
                  <a:gd name="T96" fmla="*/ 3 w 197"/>
                  <a:gd name="T97" fmla="*/ 5 h 176"/>
                  <a:gd name="T98" fmla="*/ 3 w 197"/>
                  <a:gd name="T99" fmla="*/ 5 h 176"/>
                  <a:gd name="T100" fmla="*/ 3 w 197"/>
                  <a:gd name="T101" fmla="*/ 5 h 176"/>
                  <a:gd name="T102" fmla="*/ 2 w 197"/>
                  <a:gd name="T103" fmla="*/ 5 h 176"/>
                  <a:gd name="T104" fmla="*/ 2 w 197"/>
                  <a:gd name="T105" fmla="*/ 5 h 176"/>
                  <a:gd name="T106" fmla="*/ 2 w 197"/>
                  <a:gd name="T107" fmla="*/ 5 h 176"/>
                  <a:gd name="T108" fmla="*/ 1 w 197"/>
                  <a:gd name="T109" fmla="*/ 5 h 176"/>
                  <a:gd name="T110" fmla="*/ 1 w 197"/>
                  <a:gd name="T111" fmla="*/ 5 h 176"/>
                  <a:gd name="T112" fmla="*/ 1 w 197"/>
                  <a:gd name="T113" fmla="*/ 4 h 176"/>
                  <a:gd name="T114" fmla="*/ 1 w 197"/>
                  <a:gd name="T115" fmla="*/ 4 h 176"/>
                  <a:gd name="T116" fmla="*/ 0 w 197"/>
                  <a:gd name="T117" fmla="*/ 4 h 176"/>
                  <a:gd name="T118" fmla="*/ 0 w 197"/>
                  <a:gd name="T119" fmla="*/ 3 h 176"/>
                  <a:gd name="T120" fmla="*/ 0 w 197"/>
                  <a:gd name="T121" fmla="*/ 3 h 176"/>
                  <a:gd name="T122" fmla="*/ 0 w 197"/>
                  <a:gd name="T123" fmla="*/ 3 h 176"/>
                  <a:gd name="T124" fmla="*/ 0 w 197"/>
                  <a:gd name="T125" fmla="*/ 3 h 17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197"/>
                  <a:gd name="T190" fmla="*/ 0 h 176"/>
                  <a:gd name="T191" fmla="*/ 197 w 197"/>
                  <a:gd name="T192" fmla="*/ 176 h 17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197" h="176">
                    <a:moveTo>
                      <a:pt x="5" y="100"/>
                    </a:moveTo>
                    <a:lnTo>
                      <a:pt x="5" y="98"/>
                    </a:lnTo>
                    <a:lnTo>
                      <a:pt x="2" y="92"/>
                    </a:lnTo>
                    <a:lnTo>
                      <a:pt x="0" y="90"/>
                    </a:lnTo>
                    <a:lnTo>
                      <a:pt x="0" y="88"/>
                    </a:lnTo>
                    <a:lnTo>
                      <a:pt x="0" y="83"/>
                    </a:lnTo>
                    <a:lnTo>
                      <a:pt x="0" y="81"/>
                    </a:lnTo>
                    <a:lnTo>
                      <a:pt x="0" y="77"/>
                    </a:lnTo>
                    <a:lnTo>
                      <a:pt x="0" y="73"/>
                    </a:lnTo>
                    <a:lnTo>
                      <a:pt x="0" y="69"/>
                    </a:lnTo>
                    <a:lnTo>
                      <a:pt x="0" y="65"/>
                    </a:lnTo>
                    <a:lnTo>
                      <a:pt x="0" y="60"/>
                    </a:lnTo>
                    <a:lnTo>
                      <a:pt x="0" y="58"/>
                    </a:lnTo>
                    <a:lnTo>
                      <a:pt x="2" y="52"/>
                    </a:lnTo>
                    <a:lnTo>
                      <a:pt x="2" y="48"/>
                    </a:lnTo>
                    <a:lnTo>
                      <a:pt x="5" y="46"/>
                    </a:lnTo>
                    <a:lnTo>
                      <a:pt x="7" y="41"/>
                    </a:lnTo>
                    <a:lnTo>
                      <a:pt x="10" y="36"/>
                    </a:lnTo>
                    <a:lnTo>
                      <a:pt x="12" y="31"/>
                    </a:lnTo>
                    <a:lnTo>
                      <a:pt x="16" y="29"/>
                    </a:lnTo>
                    <a:lnTo>
                      <a:pt x="19" y="24"/>
                    </a:lnTo>
                    <a:lnTo>
                      <a:pt x="24" y="22"/>
                    </a:lnTo>
                    <a:lnTo>
                      <a:pt x="31" y="17"/>
                    </a:lnTo>
                    <a:lnTo>
                      <a:pt x="33" y="17"/>
                    </a:lnTo>
                    <a:lnTo>
                      <a:pt x="35" y="14"/>
                    </a:lnTo>
                    <a:lnTo>
                      <a:pt x="37" y="12"/>
                    </a:lnTo>
                    <a:lnTo>
                      <a:pt x="43" y="10"/>
                    </a:lnTo>
                    <a:lnTo>
                      <a:pt x="45" y="10"/>
                    </a:lnTo>
                    <a:lnTo>
                      <a:pt x="50" y="8"/>
                    </a:lnTo>
                    <a:lnTo>
                      <a:pt x="54" y="8"/>
                    </a:lnTo>
                    <a:lnTo>
                      <a:pt x="56" y="8"/>
                    </a:lnTo>
                    <a:lnTo>
                      <a:pt x="62" y="5"/>
                    </a:lnTo>
                    <a:lnTo>
                      <a:pt x="66" y="5"/>
                    </a:lnTo>
                    <a:lnTo>
                      <a:pt x="71" y="3"/>
                    </a:lnTo>
                    <a:lnTo>
                      <a:pt x="75" y="3"/>
                    </a:lnTo>
                    <a:lnTo>
                      <a:pt x="81" y="0"/>
                    </a:lnTo>
                    <a:lnTo>
                      <a:pt x="85" y="0"/>
                    </a:lnTo>
                    <a:lnTo>
                      <a:pt x="92" y="0"/>
                    </a:lnTo>
                    <a:lnTo>
                      <a:pt x="98" y="0"/>
                    </a:lnTo>
                    <a:lnTo>
                      <a:pt x="102" y="0"/>
                    </a:lnTo>
                    <a:lnTo>
                      <a:pt x="109" y="0"/>
                    </a:lnTo>
                    <a:lnTo>
                      <a:pt x="113" y="0"/>
                    </a:lnTo>
                    <a:lnTo>
                      <a:pt x="119" y="0"/>
                    </a:lnTo>
                    <a:lnTo>
                      <a:pt x="123" y="0"/>
                    </a:lnTo>
                    <a:lnTo>
                      <a:pt x="128" y="0"/>
                    </a:lnTo>
                    <a:lnTo>
                      <a:pt x="132" y="3"/>
                    </a:lnTo>
                    <a:lnTo>
                      <a:pt x="138" y="3"/>
                    </a:lnTo>
                    <a:lnTo>
                      <a:pt x="140" y="5"/>
                    </a:lnTo>
                    <a:lnTo>
                      <a:pt x="145" y="5"/>
                    </a:lnTo>
                    <a:lnTo>
                      <a:pt x="149" y="8"/>
                    </a:lnTo>
                    <a:lnTo>
                      <a:pt x="151" y="8"/>
                    </a:lnTo>
                    <a:lnTo>
                      <a:pt x="157" y="10"/>
                    </a:lnTo>
                    <a:lnTo>
                      <a:pt x="159" y="12"/>
                    </a:lnTo>
                    <a:lnTo>
                      <a:pt x="163" y="12"/>
                    </a:lnTo>
                    <a:lnTo>
                      <a:pt x="166" y="14"/>
                    </a:lnTo>
                    <a:lnTo>
                      <a:pt x="170" y="19"/>
                    </a:lnTo>
                    <a:lnTo>
                      <a:pt x="178" y="24"/>
                    </a:lnTo>
                    <a:lnTo>
                      <a:pt x="180" y="29"/>
                    </a:lnTo>
                    <a:lnTo>
                      <a:pt x="185" y="33"/>
                    </a:lnTo>
                    <a:lnTo>
                      <a:pt x="187" y="38"/>
                    </a:lnTo>
                    <a:lnTo>
                      <a:pt x="192" y="46"/>
                    </a:lnTo>
                    <a:lnTo>
                      <a:pt x="192" y="48"/>
                    </a:lnTo>
                    <a:lnTo>
                      <a:pt x="195" y="50"/>
                    </a:lnTo>
                    <a:lnTo>
                      <a:pt x="195" y="55"/>
                    </a:lnTo>
                    <a:lnTo>
                      <a:pt x="197" y="58"/>
                    </a:lnTo>
                    <a:lnTo>
                      <a:pt x="197" y="60"/>
                    </a:lnTo>
                    <a:lnTo>
                      <a:pt x="197" y="62"/>
                    </a:lnTo>
                    <a:lnTo>
                      <a:pt x="197" y="67"/>
                    </a:lnTo>
                    <a:lnTo>
                      <a:pt x="197" y="69"/>
                    </a:lnTo>
                    <a:lnTo>
                      <a:pt x="197" y="71"/>
                    </a:lnTo>
                    <a:lnTo>
                      <a:pt x="197" y="77"/>
                    </a:lnTo>
                    <a:lnTo>
                      <a:pt x="197" y="79"/>
                    </a:lnTo>
                    <a:lnTo>
                      <a:pt x="197" y="83"/>
                    </a:lnTo>
                    <a:lnTo>
                      <a:pt x="195" y="86"/>
                    </a:lnTo>
                    <a:lnTo>
                      <a:pt x="195" y="88"/>
                    </a:lnTo>
                    <a:lnTo>
                      <a:pt x="195" y="92"/>
                    </a:lnTo>
                    <a:lnTo>
                      <a:pt x="195" y="96"/>
                    </a:lnTo>
                    <a:lnTo>
                      <a:pt x="192" y="98"/>
                    </a:lnTo>
                    <a:lnTo>
                      <a:pt x="192" y="102"/>
                    </a:lnTo>
                    <a:lnTo>
                      <a:pt x="189" y="105"/>
                    </a:lnTo>
                    <a:lnTo>
                      <a:pt x="189" y="109"/>
                    </a:lnTo>
                    <a:lnTo>
                      <a:pt x="187" y="111"/>
                    </a:lnTo>
                    <a:lnTo>
                      <a:pt x="187" y="115"/>
                    </a:lnTo>
                    <a:lnTo>
                      <a:pt x="185" y="117"/>
                    </a:lnTo>
                    <a:lnTo>
                      <a:pt x="182" y="121"/>
                    </a:lnTo>
                    <a:lnTo>
                      <a:pt x="180" y="124"/>
                    </a:lnTo>
                    <a:lnTo>
                      <a:pt x="180" y="128"/>
                    </a:lnTo>
                    <a:lnTo>
                      <a:pt x="178" y="130"/>
                    </a:lnTo>
                    <a:lnTo>
                      <a:pt x="176" y="134"/>
                    </a:lnTo>
                    <a:lnTo>
                      <a:pt x="170" y="138"/>
                    </a:lnTo>
                    <a:lnTo>
                      <a:pt x="166" y="145"/>
                    </a:lnTo>
                    <a:lnTo>
                      <a:pt x="161" y="149"/>
                    </a:lnTo>
                    <a:lnTo>
                      <a:pt x="157" y="155"/>
                    </a:lnTo>
                    <a:lnTo>
                      <a:pt x="149" y="157"/>
                    </a:lnTo>
                    <a:lnTo>
                      <a:pt x="145" y="162"/>
                    </a:lnTo>
                    <a:lnTo>
                      <a:pt x="138" y="164"/>
                    </a:lnTo>
                    <a:lnTo>
                      <a:pt x="132" y="168"/>
                    </a:lnTo>
                    <a:lnTo>
                      <a:pt x="126" y="168"/>
                    </a:lnTo>
                    <a:lnTo>
                      <a:pt x="121" y="172"/>
                    </a:lnTo>
                    <a:lnTo>
                      <a:pt x="113" y="174"/>
                    </a:lnTo>
                    <a:lnTo>
                      <a:pt x="109" y="174"/>
                    </a:lnTo>
                    <a:lnTo>
                      <a:pt x="104" y="174"/>
                    </a:lnTo>
                    <a:lnTo>
                      <a:pt x="98" y="176"/>
                    </a:lnTo>
                    <a:lnTo>
                      <a:pt x="92" y="174"/>
                    </a:lnTo>
                    <a:lnTo>
                      <a:pt x="88" y="174"/>
                    </a:lnTo>
                    <a:lnTo>
                      <a:pt x="81" y="174"/>
                    </a:lnTo>
                    <a:lnTo>
                      <a:pt x="75" y="174"/>
                    </a:lnTo>
                    <a:lnTo>
                      <a:pt x="71" y="172"/>
                    </a:lnTo>
                    <a:lnTo>
                      <a:pt x="66" y="168"/>
                    </a:lnTo>
                    <a:lnTo>
                      <a:pt x="62" y="166"/>
                    </a:lnTo>
                    <a:lnTo>
                      <a:pt x="56" y="164"/>
                    </a:lnTo>
                    <a:lnTo>
                      <a:pt x="50" y="162"/>
                    </a:lnTo>
                    <a:lnTo>
                      <a:pt x="45" y="159"/>
                    </a:lnTo>
                    <a:lnTo>
                      <a:pt x="41" y="155"/>
                    </a:lnTo>
                    <a:lnTo>
                      <a:pt x="37" y="153"/>
                    </a:lnTo>
                    <a:lnTo>
                      <a:pt x="33" y="147"/>
                    </a:lnTo>
                    <a:lnTo>
                      <a:pt x="28" y="143"/>
                    </a:lnTo>
                    <a:lnTo>
                      <a:pt x="26" y="138"/>
                    </a:lnTo>
                    <a:lnTo>
                      <a:pt x="22" y="134"/>
                    </a:lnTo>
                    <a:lnTo>
                      <a:pt x="19" y="128"/>
                    </a:lnTo>
                    <a:lnTo>
                      <a:pt x="16" y="124"/>
                    </a:lnTo>
                    <a:lnTo>
                      <a:pt x="12" y="117"/>
                    </a:lnTo>
                    <a:lnTo>
                      <a:pt x="10" y="111"/>
                    </a:lnTo>
                    <a:lnTo>
                      <a:pt x="7" y="107"/>
                    </a:lnTo>
                    <a:lnTo>
                      <a:pt x="5" y="100"/>
                    </a:lnTo>
                    <a:close/>
                  </a:path>
                </a:pathLst>
              </a:custGeom>
              <a:solidFill>
                <a:srgbClr val="EDC7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74" name="Freeform 50"/>
              <p:cNvSpPr>
                <a:spLocks/>
              </p:cNvSpPr>
              <p:nvPr/>
            </p:nvSpPr>
            <p:spPr bwMode="white">
              <a:xfrm>
                <a:off x="5013" y="1809"/>
                <a:ext cx="55" cy="23"/>
              </a:xfrm>
              <a:custGeom>
                <a:avLst/>
                <a:gdLst>
                  <a:gd name="T0" fmla="*/ 3 w 111"/>
                  <a:gd name="T1" fmla="*/ 0 h 46"/>
                  <a:gd name="T2" fmla="*/ 3 w 111"/>
                  <a:gd name="T3" fmla="*/ 1 h 46"/>
                  <a:gd name="T4" fmla="*/ 0 w 111"/>
                  <a:gd name="T5" fmla="*/ 1 h 46"/>
                  <a:gd name="T6" fmla="*/ 3 w 111"/>
                  <a:gd name="T7" fmla="*/ 0 h 46"/>
                  <a:gd name="T8" fmla="*/ 3 w 111"/>
                  <a:gd name="T9" fmla="*/ 0 h 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1"/>
                  <a:gd name="T16" fmla="*/ 0 h 46"/>
                  <a:gd name="T17" fmla="*/ 111 w 111"/>
                  <a:gd name="T18" fmla="*/ 46 h 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1" h="46">
                    <a:moveTo>
                      <a:pt x="111" y="0"/>
                    </a:moveTo>
                    <a:lnTo>
                      <a:pt x="109" y="46"/>
                    </a:lnTo>
                    <a:lnTo>
                      <a:pt x="0" y="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E0AB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75" name="Freeform 51"/>
              <p:cNvSpPr>
                <a:spLocks/>
              </p:cNvSpPr>
              <p:nvPr/>
            </p:nvSpPr>
            <p:spPr bwMode="white">
              <a:xfrm>
                <a:off x="5131" y="1806"/>
                <a:ext cx="50" cy="33"/>
              </a:xfrm>
              <a:custGeom>
                <a:avLst/>
                <a:gdLst>
                  <a:gd name="T0" fmla="*/ 1 w 100"/>
                  <a:gd name="T1" fmla="*/ 0 h 64"/>
                  <a:gd name="T2" fmla="*/ 0 w 100"/>
                  <a:gd name="T3" fmla="*/ 3 h 64"/>
                  <a:gd name="T4" fmla="*/ 0 w 100"/>
                  <a:gd name="T5" fmla="*/ 3 h 64"/>
                  <a:gd name="T6" fmla="*/ 1 w 100"/>
                  <a:gd name="T7" fmla="*/ 3 h 64"/>
                  <a:gd name="T8" fmla="*/ 1 w 100"/>
                  <a:gd name="T9" fmla="*/ 3 h 64"/>
                  <a:gd name="T10" fmla="*/ 1 w 100"/>
                  <a:gd name="T11" fmla="*/ 3 h 64"/>
                  <a:gd name="T12" fmla="*/ 1 w 100"/>
                  <a:gd name="T13" fmla="*/ 3 h 64"/>
                  <a:gd name="T14" fmla="*/ 1 w 100"/>
                  <a:gd name="T15" fmla="*/ 3 h 64"/>
                  <a:gd name="T16" fmla="*/ 1 w 100"/>
                  <a:gd name="T17" fmla="*/ 3 h 64"/>
                  <a:gd name="T18" fmla="*/ 1 w 100"/>
                  <a:gd name="T19" fmla="*/ 3 h 64"/>
                  <a:gd name="T20" fmla="*/ 1 w 100"/>
                  <a:gd name="T21" fmla="*/ 2 h 64"/>
                  <a:gd name="T22" fmla="*/ 2 w 100"/>
                  <a:gd name="T23" fmla="*/ 2 h 64"/>
                  <a:gd name="T24" fmla="*/ 2 w 100"/>
                  <a:gd name="T25" fmla="*/ 2 h 64"/>
                  <a:gd name="T26" fmla="*/ 2 w 100"/>
                  <a:gd name="T27" fmla="*/ 2 h 64"/>
                  <a:gd name="T28" fmla="*/ 2 w 100"/>
                  <a:gd name="T29" fmla="*/ 2 h 64"/>
                  <a:gd name="T30" fmla="*/ 2 w 100"/>
                  <a:gd name="T31" fmla="*/ 2 h 64"/>
                  <a:gd name="T32" fmla="*/ 2 w 100"/>
                  <a:gd name="T33" fmla="*/ 2 h 64"/>
                  <a:gd name="T34" fmla="*/ 2 w 100"/>
                  <a:gd name="T35" fmla="*/ 2 h 64"/>
                  <a:gd name="T36" fmla="*/ 2 w 100"/>
                  <a:gd name="T37" fmla="*/ 2 h 64"/>
                  <a:gd name="T38" fmla="*/ 3 w 100"/>
                  <a:gd name="T39" fmla="*/ 2 h 64"/>
                  <a:gd name="T40" fmla="*/ 3 w 100"/>
                  <a:gd name="T41" fmla="*/ 2 h 64"/>
                  <a:gd name="T42" fmla="*/ 3 w 100"/>
                  <a:gd name="T43" fmla="*/ 2 h 64"/>
                  <a:gd name="T44" fmla="*/ 3 w 100"/>
                  <a:gd name="T45" fmla="*/ 2 h 64"/>
                  <a:gd name="T46" fmla="*/ 3 w 100"/>
                  <a:gd name="T47" fmla="*/ 2 h 64"/>
                  <a:gd name="T48" fmla="*/ 3 w 100"/>
                  <a:gd name="T49" fmla="*/ 2 h 64"/>
                  <a:gd name="T50" fmla="*/ 3 w 100"/>
                  <a:gd name="T51" fmla="*/ 1 h 64"/>
                  <a:gd name="T52" fmla="*/ 3 w 100"/>
                  <a:gd name="T53" fmla="*/ 1 h 64"/>
                  <a:gd name="T54" fmla="*/ 3 w 100"/>
                  <a:gd name="T55" fmla="*/ 1 h 64"/>
                  <a:gd name="T56" fmla="*/ 3 w 100"/>
                  <a:gd name="T57" fmla="*/ 1 h 64"/>
                  <a:gd name="T58" fmla="*/ 3 w 100"/>
                  <a:gd name="T59" fmla="*/ 1 h 64"/>
                  <a:gd name="T60" fmla="*/ 1 w 100"/>
                  <a:gd name="T61" fmla="*/ 0 h 64"/>
                  <a:gd name="T62" fmla="*/ 1 w 100"/>
                  <a:gd name="T63" fmla="*/ 0 h 6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00"/>
                  <a:gd name="T97" fmla="*/ 0 h 64"/>
                  <a:gd name="T98" fmla="*/ 100 w 100"/>
                  <a:gd name="T99" fmla="*/ 64 h 64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00" h="64">
                    <a:moveTo>
                      <a:pt x="3" y="0"/>
                    </a:moveTo>
                    <a:lnTo>
                      <a:pt x="0" y="64"/>
                    </a:lnTo>
                    <a:lnTo>
                      <a:pt x="5" y="64"/>
                    </a:lnTo>
                    <a:lnTo>
                      <a:pt x="7" y="64"/>
                    </a:lnTo>
                    <a:lnTo>
                      <a:pt x="15" y="64"/>
                    </a:lnTo>
                    <a:lnTo>
                      <a:pt x="17" y="62"/>
                    </a:lnTo>
                    <a:lnTo>
                      <a:pt x="19" y="62"/>
                    </a:lnTo>
                    <a:lnTo>
                      <a:pt x="24" y="62"/>
                    </a:lnTo>
                    <a:lnTo>
                      <a:pt x="26" y="62"/>
                    </a:lnTo>
                    <a:lnTo>
                      <a:pt x="32" y="60"/>
                    </a:lnTo>
                    <a:lnTo>
                      <a:pt x="36" y="60"/>
                    </a:lnTo>
                    <a:lnTo>
                      <a:pt x="41" y="60"/>
                    </a:lnTo>
                    <a:lnTo>
                      <a:pt x="45" y="57"/>
                    </a:lnTo>
                    <a:lnTo>
                      <a:pt x="48" y="57"/>
                    </a:lnTo>
                    <a:lnTo>
                      <a:pt x="53" y="55"/>
                    </a:lnTo>
                    <a:lnTo>
                      <a:pt x="57" y="53"/>
                    </a:lnTo>
                    <a:lnTo>
                      <a:pt x="62" y="53"/>
                    </a:lnTo>
                    <a:lnTo>
                      <a:pt x="64" y="47"/>
                    </a:lnTo>
                    <a:lnTo>
                      <a:pt x="70" y="45"/>
                    </a:lnTo>
                    <a:lnTo>
                      <a:pt x="74" y="43"/>
                    </a:lnTo>
                    <a:lnTo>
                      <a:pt x="79" y="41"/>
                    </a:lnTo>
                    <a:lnTo>
                      <a:pt x="81" y="38"/>
                    </a:lnTo>
                    <a:lnTo>
                      <a:pt x="86" y="34"/>
                    </a:lnTo>
                    <a:lnTo>
                      <a:pt x="89" y="32"/>
                    </a:lnTo>
                    <a:lnTo>
                      <a:pt x="91" y="26"/>
                    </a:lnTo>
                    <a:lnTo>
                      <a:pt x="93" y="22"/>
                    </a:lnTo>
                    <a:lnTo>
                      <a:pt x="98" y="19"/>
                    </a:lnTo>
                    <a:lnTo>
                      <a:pt x="98" y="13"/>
                    </a:lnTo>
                    <a:lnTo>
                      <a:pt x="100" y="7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E0AB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76" name="Freeform 52"/>
              <p:cNvSpPr>
                <a:spLocks/>
              </p:cNvSpPr>
              <p:nvPr/>
            </p:nvSpPr>
            <p:spPr bwMode="white">
              <a:xfrm>
                <a:off x="4725" y="1888"/>
                <a:ext cx="598" cy="240"/>
              </a:xfrm>
              <a:custGeom>
                <a:avLst/>
                <a:gdLst>
                  <a:gd name="T0" fmla="*/ 31 w 1195"/>
                  <a:gd name="T1" fmla="*/ 11 h 479"/>
                  <a:gd name="T2" fmla="*/ 30 w 1195"/>
                  <a:gd name="T3" fmla="*/ 12 h 479"/>
                  <a:gd name="T4" fmla="*/ 30 w 1195"/>
                  <a:gd name="T5" fmla="*/ 12 h 479"/>
                  <a:gd name="T6" fmla="*/ 29 w 1195"/>
                  <a:gd name="T7" fmla="*/ 13 h 479"/>
                  <a:gd name="T8" fmla="*/ 29 w 1195"/>
                  <a:gd name="T9" fmla="*/ 13 h 479"/>
                  <a:gd name="T10" fmla="*/ 29 w 1195"/>
                  <a:gd name="T11" fmla="*/ 14 h 479"/>
                  <a:gd name="T12" fmla="*/ 28 w 1195"/>
                  <a:gd name="T13" fmla="*/ 14 h 479"/>
                  <a:gd name="T14" fmla="*/ 28 w 1195"/>
                  <a:gd name="T15" fmla="*/ 14 h 479"/>
                  <a:gd name="T16" fmla="*/ 27 w 1195"/>
                  <a:gd name="T17" fmla="*/ 15 h 479"/>
                  <a:gd name="T18" fmla="*/ 26 w 1195"/>
                  <a:gd name="T19" fmla="*/ 15 h 479"/>
                  <a:gd name="T20" fmla="*/ 26 w 1195"/>
                  <a:gd name="T21" fmla="*/ 15 h 479"/>
                  <a:gd name="T22" fmla="*/ 25 w 1195"/>
                  <a:gd name="T23" fmla="*/ 15 h 479"/>
                  <a:gd name="T24" fmla="*/ 24 w 1195"/>
                  <a:gd name="T25" fmla="*/ 15 h 479"/>
                  <a:gd name="T26" fmla="*/ 23 w 1195"/>
                  <a:gd name="T27" fmla="*/ 15 h 479"/>
                  <a:gd name="T28" fmla="*/ 22 w 1195"/>
                  <a:gd name="T29" fmla="*/ 15 h 479"/>
                  <a:gd name="T30" fmla="*/ 22 w 1195"/>
                  <a:gd name="T31" fmla="*/ 15 h 479"/>
                  <a:gd name="T32" fmla="*/ 21 w 1195"/>
                  <a:gd name="T33" fmla="*/ 15 h 479"/>
                  <a:gd name="T34" fmla="*/ 20 w 1195"/>
                  <a:gd name="T35" fmla="*/ 14 h 479"/>
                  <a:gd name="T36" fmla="*/ 20 w 1195"/>
                  <a:gd name="T37" fmla="*/ 14 h 479"/>
                  <a:gd name="T38" fmla="*/ 19 w 1195"/>
                  <a:gd name="T39" fmla="*/ 14 h 479"/>
                  <a:gd name="T40" fmla="*/ 18 w 1195"/>
                  <a:gd name="T41" fmla="*/ 13 h 479"/>
                  <a:gd name="T42" fmla="*/ 18 w 1195"/>
                  <a:gd name="T43" fmla="*/ 13 h 479"/>
                  <a:gd name="T44" fmla="*/ 17 w 1195"/>
                  <a:gd name="T45" fmla="*/ 13 h 479"/>
                  <a:gd name="T46" fmla="*/ 17 w 1195"/>
                  <a:gd name="T47" fmla="*/ 12 h 479"/>
                  <a:gd name="T48" fmla="*/ 17 w 1195"/>
                  <a:gd name="T49" fmla="*/ 12 h 479"/>
                  <a:gd name="T50" fmla="*/ 16 w 1195"/>
                  <a:gd name="T51" fmla="*/ 12 h 479"/>
                  <a:gd name="T52" fmla="*/ 16 w 1195"/>
                  <a:gd name="T53" fmla="*/ 11 h 479"/>
                  <a:gd name="T54" fmla="*/ 15 w 1195"/>
                  <a:gd name="T55" fmla="*/ 11 h 479"/>
                  <a:gd name="T56" fmla="*/ 15 w 1195"/>
                  <a:gd name="T57" fmla="*/ 11 h 479"/>
                  <a:gd name="T58" fmla="*/ 14 w 1195"/>
                  <a:gd name="T59" fmla="*/ 11 h 479"/>
                  <a:gd name="T60" fmla="*/ 14 w 1195"/>
                  <a:gd name="T61" fmla="*/ 11 h 479"/>
                  <a:gd name="T62" fmla="*/ 13 w 1195"/>
                  <a:gd name="T63" fmla="*/ 11 h 479"/>
                  <a:gd name="T64" fmla="*/ 12 w 1195"/>
                  <a:gd name="T65" fmla="*/ 11 h 479"/>
                  <a:gd name="T66" fmla="*/ 12 w 1195"/>
                  <a:gd name="T67" fmla="*/ 11 h 479"/>
                  <a:gd name="T68" fmla="*/ 11 w 1195"/>
                  <a:gd name="T69" fmla="*/ 11 h 479"/>
                  <a:gd name="T70" fmla="*/ 11 w 1195"/>
                  <a:gd name="T71" fmla="*/ 11 h 479"/>
                  <a:gd name="T72" fmla="*/ 10 w 1195"/>
                  <a:gd name="T73" fmla="*/ 11 h 479"/>
                  <a:gd name="T74" fmla="*/ 10 w 1195"/>
                  <a:gd name="T75" fmla="*/ 11 h 479"/>
                  <a:gd name="T76" fmla="*/ 9 w 1195"/>
                  <a:gd name="T77" fmla="*/ 11 h 479"/>
                  <a:gd name="T78" fmla="*/ 9 w 1195"/>
                  <a:gd name="T79" fmla="*/ 12 h 479"/>
                  <a:gd name="T80" fmla="*/ 9 w 1195"/>
                  <a:gd name="T81" fmla="*/ 13 h 479"/>
                  <a:gd name="T82" fmla="*/ 8 w 1195"/>
                  <a:gd name="T83" fmla="*/ 13 h 479"/>
                  <a:gd name="T84" fmla="*/ 8 w 1195"/>
                  <a:gd name="T85" fmla="*/ 14 h 479"/>
                  <a:gd name="T86" fmla="*/ 8 w 1195"/>
                  <a:gd name="T87" fmla="*/ 15 h 479"/>
                  <a:gd name="T88" fmla="*/ 8 w 1195"/>
                  <a:gd name="T89" fmla="*/ 15 h 479"/>
                  <a:gd name="T90" fmla="*/ 8 w 1195"/>
                  <a:gd name="T91" fmla="*/ 15 h 479"/>
                  <a:gd name="T92" fmla="*/ 1 w 1195"/>
                  <a:gd name="T93" fmla="*/ 14 h 479"/>
                  <a:gd name="T94" fmla="*/ 1 w 1195"/>
                  <a:gd name="T95" fmla="*/ 12 h 479"/>
                  <a:gd name="T96" fmla="*/ 1 w 1195"/>
                  <a:gd name="T97" fmla="*/ 10 h 479"/>
                  <a:gd name="T98" fmla="*/ 2 w 1195"/>
                  <a:gd name="T99" fmla="*/ 9 h 479"/>
                  <a:gd name="T100" fmla="*/ 2 w 1195"/>
                  <a:gd name="T101" fmla="*/ 8 h 479"/>
                  <a:gd name="T102" fmla="*/ 3 w 1195"/>
                  <a:gd name="T103" fmla="*/ 7 h 479"/>
                  <a:gd name="T104" fmla="*/ 4 w 1195"/>
                  <a:gd name="T105" fmla="*/ 6 h 479"/>
                  <a:gd name="T106" fmla="*/ 4 w 1195"/>
                  <a:gd name="T107" fmla="*/ 5 h 479"/>
                  <a:gd name="T108" fmla="*/ 5 w 1195"/>
                  <a:gd name="T109" fmla="*/ 5 h 479"/>
                  <a:gd name="T110" fmla="*/ 6 w 1195"/>
                  <a:gd name="T111" fmla="*/ 5 h 479"/>
                  <a:gd name="T112" fmla="*/ 6 w 1195"/>
                  <a:gd name="T113" fmla="*/ 4 h 479"/>
                  <a:gd name="T114" fmla="*/ 7 w 1195"/>
                  <a:gd name="T115" fmla="*/ 4 h 479"/>
                  <a:gd name="T116" fmla="*/ 7 w 1195"/>
                  <a:gd name="T117" fmla="*/ 4 h 479"/>
                  <a:gd name="T118" fmla="*/ 7 w 1195"/>
                  <a:gd name="T119" fmla="*/ 4 h 479"/>
                  <a:gd name="T120" fmla="*/ 8 w 1195"/>
                  <a:gd name="T121" fmla="*/ 4 h 479"/>
                  <a:gd name="T122" fmla="*/ 17 w 1195"/>
                  <a:gd name="T123" fmla="*/ 0 h 479"/>
                  <a:gd name="T124" fmla="*/ 38 w 1195"/>
                  <a:gd name="T125" fmla="*/ 2 h 479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1195"/>
                  <a:gd name="T190" fmla="*/ 0 h 479"/>
                  <a:gd name="T191" fmla="*/ 1195 w 1195"/>
                  <a:gd name="T192" fmla="*/ 479 h 479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1195" h="479">
                    <a:moveTo>
                      <a:pt x="1195" y="60"/>
                    </a:moveTo>
                    <a:lnTo>
                      <a:pt x="1189" y="337"/>
                    </a:lnTo>
                    <a:lnTo>
                      <a:pt x="963" y="351"/>
                    </a:lnTo>
                    <a:lnTo>
                      <a:pt x="961" y="351"/>
                    </a:lnTo>
                    <a:lnTo>
                      <a:pt x="961" y="356"/>
                    </a:lnTo>
                    <a:lnTo>
                      <a:pt x="959" y="358"/>
                    </a:lnTo>
                    <a:lnTo>
                      <a:pt x="956" y="361"/>
                    </a:lnTo>
                    <a:lnTo>
                      <a:pt x="954" y="363"/>
                    </a:lnTo>
                    <a:lnTo>
                      <a:pt x="954" y="367"/>
                    </a:lnTo>
                    <a:lnTo>
                      <a:pt x="949" y="370"/>
                    </a:lnTo>
                    <a:lnTo>
                      <a:pt x="946" y="375"/>
                    </a:lnTo>
                    <a:lnTo>
                      <a:pt x="944" y="380"/>
                    </a:lnTo>
                    <a:lnTo>
                      <a:pt x="940" y="384"/>
                    </a:lnTo>
                    <a:lnTo>
                      <a:pt x="935" y="389"/>
                    </a:lnTo>
                    <a:lnTo>
                      <a:pt x="932" y="396"/>
                    </a:lnTo>
                    <a:lnTo>
                      <a:pt x="928" y="401"/>
                    </a:lnTo>
                    <a:lnTo>
                      <a:pt x="921" y="405"/>
                    </a:lnTo>
                    <a:lnTo>
                      <a:pt x="919" y="408"/>
                    </a:lnTo>
                    <a:lnTo>
                      <a:pt x="916" y="411"/>
                    </a:lnTo>
                    <a:lnTo>
                      <a:pt x="911" y="415"/>
                    </a:lnTo>
                    <a:lnTo>
                      <a:pt x="909" y="418"/>
                    </a:lnTo>
                    <a:lnTo>
                      <a:pt x="906" y="420"/>
                    </a:lnTo>
                    <a:lnTo>
                      <a:pt x="902" y="422"/>
                    </a:lnTo>
                    <a:lnTo>
                      <a:pt x="900" y="424"/>
                    </a:lnTo>
                    <a:lnTo>
                      <a:pt x="894" y="428"/>
                    </a:lnTo>
                    <a:lnTo>
                      <a:pt x="892" y="430"/>
                    </a:lnTo>
                    <a:lnTo>
                      <a:pt x="887" y="432"/>
                    </a:lnTo>
                    <a:lnTo>
                      <a:pt x="883" y="434"/>
                    </a:lnTo>
                    <a:lnTo>
                      <a:pt x="881" y="437"/>
                    </a:lnTo>
                    <a:lnTo>
                      <a:pt x="875" y="439"/>
                    </a:lnTo>
                    <a:lnTo>
                      <a:pt x="871" y="443"/>
                    </a:lnTo>
                    <a:lnTo>
                      <a:pt x="866" y="447"/>
                    </a:lnTo>
                    <a:lnTo>
                      <a:pt x="864" y="449"/>
                    </a:lnTo>
                    <a:lnTo>
                      <a:pt x="859" y="449"/>
                    </a:lnTo>
                    <a:lnTo>
                      <a:pt x="854" y="451"/>
                    </a:lnTo>
                    <a:lnTo>
                      <a:pt x="847" y="453"/>
                    </a:lnTo>
                    <a:lnTo>
                      <a:pt x="845" y="456"/>
                    </a:lnTo>
                    <a:lnTo>
                      <a:pt x="837" y="458"/>
                    </a:lnTo>
                    <a:lnTo>
                      <a:pt x="833" y="460"/>
                    </a:lnTo>
                    <a:lnTo>
                      <a:pt x="828" y="462"/>
                    </a:lnTo>
                    <a:lnTo>
                      <a:pt x="824" y="462"/>
                    </a:lnTo>
                    <a:lnTo>
                      <a:pt x="816" y="466"/>
                    </a:lnTo>
                    <a:lnTo>
                      <a:pt x="809" y="468"/>
                    </a:lnTo>
                    <a:lnTo>
                      <a:pt x="805" y="468"/>
                    </a:lnTo>
                    <a:lnTo>
                      <a:pt x="797" y="470"/>
                    </a:lnTo>
                    <a:lnTo>
                      <a:pt x="793" y="470"/>
                    </a:lnTo>
                    <a:lnTo>
                      <a:pt x="786" y="472"/>
                    </a:lnTo>
                    <a:lnTo>
                      <a:pt x="780" y="472"/>
                    </a:lnTo>
                    <a:lnTo>
                      <a:pt x="774" y="474"/>
                    </a:lnTo>
                    <a:lnTo>
                      <a:pt x="767" y="474"/>
                    </a:lnTo>
                    <a:lnTo>
                      <a:pt x="759" y="474"/>
                    </a:lnTo>
                    <a:lnTo>
                      <a:pt x="752" y="474"/>
                    </a:lnTo>
                    <a:lnTo>
                      <a:pt x="746" y="474"/>
                    </a:lnTo>
                    <a:lnTo>
                      <a:pt x="740" y="474"/>
                    </a:lnTo>
                    <a:lnTo>
                      <a:pt x="733" y="474"/>
                    </a:lnTo>
                    <a:lnTo>
                      <a:pt x="727" y="472"/>
                    </a:lnTo>
                    <a:lnTo>
                      <a:pt x="719" y="472"/>
                    </a:lnTo>
                    <a:lnTo>
                      <a:pt x="714" y="472"/>
                    </a:lnTo>
                    <a:lnTo>
                      <a:pt x="708" y="470"/>
                    </a:lnTo>
                    <a:lnTo>
                      <a:pt x="700" y="470"/>
                    </a:lnTo>
                    <a:lnTo>
                      <a:pt x="693" y="468"/>
                    </a:lnTo>
                    <a:lnTo>
                      <a:pt x="689" y="468"/>
                    </a:lnTo>
                    <a:lnTo>
                      <a:pt x="681" y="466"/>
                    </a:lnTo>
                    <a:lnTo>
                      <a:pt x="676" y="462"/>
                    </a:lnTo>
                    <a:lnTo>
                      <a:pt x="670" y="462"/>
                    </a:lnTo>
                    <a:lnTo>
                      <a:pt x="664" y="460"/>
                    </a:lnTo>
                    <a:lnTo>
                      <a:pt x="658" y="458"/>
                    </a:lnTo>
                    <a:lnTo>
                      <a:pt x="653" y="456"/>
                    </a:lnTo>
                    <a:lnTo>
                      <a:pt x="648" y="453"/>
                    </a:lnTo>
                    <a:lnTo>
                      <a:pt x="641" y="451"/>
                    </a:lnTo>
                    <a:lnTo>
                      <a:pt x="636" y="449"/>
                    </a:lnTo>
                    <a:lnTo>
                      <a:pt x="631" y="447"/>
                    </a:lnTo>
                    <a:lnTo>
                      <a:pt x="626" y="443"/>
                    </a:lnTo>
                    <a:lnTo>
                      <a:pt x="620" y="441"/>
                    </a:lnTo>
                    <a:lnTo>
                      <a:pt x="615" y="439"/>
                    </a:lnTo>
                    <a:lnTo>
                      <a:pt x="610" y="437"/>
                    </a:lnTo>
                    <a:lnTo>
                      <a:pt x="605" y="432"/>
                    </a:lnTo>
                    <a:lnTo>
                      <a:pt x="601" y="430"/>
                    </a:lnTo>
                    <a:lnTo>
                      <a:pt x="596" y="428"/>
                    </a:lnTo>
                    <a:lnTo>
                      <a:pt x="591" y="424"/>
                    </a:lnTo>
                    <a:lnTo>
                      <a:pt x="586" y="422"/>
                    </a:lnTo>
                    <a:lnTo>
                      <a:pt x="582" y="418"/>
                    </a:lnTo>
                    <a:lnTo>
                      <a:pt x="577" y="415"/>
                    </a:lnTo>
                    <a:lnTo>
                      <a:pt x="574" y="413"/>
                    </a:lnTo>
                    <a:lnTo>
                      <a:pt x="569" y="411"/>
                    </a:lnTo>
                    <a:lnTo>
                      <a:pt x="565" y="405"/>
                    </a:lnTo>
                    <a:lnTo>
                      <a:pt x="563" y="403"/>
                    </a:lnTo>
                    <a:lnTo>
                      <a:pt x="558" y="401"/>
                    </a:lnTo>
                    <a:lnTo>
                      <a:pt x="555" y="399"/>
                    </a:lnTo>
                    <a:lnTo>
                      <a:pt x="550" y="396"/>
                    </a:lnTo>
                    <a:lnTo>
                      <a:pt x="548" y="394"/>
                    </a:lnTo>
                    <a:lnTo>
                      <a:pt x="544" y="389"/>
                    </a:lnTo>
                    <a:lnTo>
                      <a:pt x="541" y="386"/>
                    </a:lnTo>
                    <a:lnTo>
                      <a:pt x="536" y="382"/>
                    </a:lnTo>
                    <a:lnTo>
                      <a:pt x="532" y="377"/>
                    </a:lnTo>
                    <a:lnTo>
                      <a:pt x="527" y="373"/>
                    </a:lnTo>
                    <a:lnTo>
                      <a:pt x="523" y="370"/>
                    </a:lnTo>
                    <a:lnTo>
                      <a:pt x="517" y="365"/>
                    </a:lnTo>
                    <a:lnTo>
                      <a:pt x="515" y="363"/>
                    </a:lnTo>
                    <a:lnTo>
                      <a:pt x="513" y="361"/>
                    </a:lnTo>
                    <a:lnTo>
                      <a:pt x="510" y="358"/>
                    </a:lnTo>
                    <a:lnTo>
                      <a:pt x="508" y="358"/>
                    </a:lnTo>
                    <a:lnTo>
                      <a:pt x="506" y="358"/>
                    </a:lnTo>
                    <a:lnTo>
                      <a:pt x="504" y="356"/>
                    </a:lnTo>
                    <a:lnTo>
                      <a:pt x="498" y="356"/>
                    </a:lnTo>
                    <a:lnTo>
                      <a:pt x="494" y="354"/>
                    </a:lnTo>
                    <a:lnTo>
                      <a:pt x="487" y="351"/>
                    </a:lnTo>
                    <a:lnTo>
                      <a:pt x="482" y="351"/>
                    </a:lnTo>
                    <a:lnTo>
                      <a:pt x="477" y="348"/>
                    </a:lnTo>
                    <a:lnTo>
                      <a:pt x="475" y="348"/>
                    </a:lnTo>
                    <a:lnTo>
                      <a:pt x="470" y="348"/>
                    </a:lnTo>
                    <a:lnTo>
                      <a:pt x="468" y="346"/>
                    </a:lnTo>
                    <a:lnTo>
                      <a:pt x="462" y="346"/>
                    </a:lnTo>
                    <a:lnTo>
                      <a:pt x="458" y="346"/>
                    </a:lnTo>
                    <a:lnTo>
                      <a:pt x="456" y="344"/>
                    </a:lnTo>
                    <a:lnTo>
                      <a:pt x="451" y="344"/>
                    </a:lnTo>
                    <a:lnTo>
                      <a:pt x="447" y="342"/>
                    </a:lnTo>
                    <a:lnTo>
                      <a:pt x="441" y="342"/>
                    </a:lnTo>
                    <a:lnTo>
                      <a:pt x="437" y="339"/>
                    </a:lnTo>
                    <a:lnTo>
                      <a:pt x="432" y="339"/>
                    </a:lnTo>
                    <a:lnTo>
                      <a:pt x="430" y="339"/>
                    </a:lnTo>
                    <a:lnTo>
                      <a:pt x="424" y="339"/>
                    </a:lnTo>
                    <a:lnTo>
                      <a:pt x="420" y="337"/>
                    </a:lnTo>
                    <a:lnTo>
                      <a:pt x="415" y="337"/>
                    </a:lnTo>
                    <a:lnTo>
                      <a:pt x="411" y="337"/>
                    </a:lnTo>
                    <a:lnTo>
                      <a:pt x="405" y="335"/>
                    </a:lnTo>
                    <a:lnTo>
                      <a:pt x="401" y="335"/>
                    </a:lnTo>
                    <a:lnTo>
                      <a:pt x="397" y="335"/>
                    </a:lnTo>
                    <a:lnTo>
                      <a:pt x="392" y="332"/>
                    </a:lnTo>
                    <a:lnTo>
                      <a:pt x="384" y="332"/>
                    </a:lnTo>
                    <a:lnTo>
                      <a:pt x="380" y="332"/>
                    </a:lnTo>
                    <a:lnTo>
                      <a:pt x="375" y="332"/>
                    </a:lnTo>
                    <a:lnTo>
                      <a:pt x="371" y="332"/>
                    </a:lnTo>
                    <a:lnTo>
                      <a:pt x="365" y="330"/>
                    </a:lnTo>
                    <a:lnTo>
                      <a:pt x="361" y="330"/>
                    </a:lnTo>
                    <a:lnTo>
                      <a:pt x="356" y="330"/>
                    </a:lnTo>
                    <a:lnTo>
                      <a:pt x="352" y="330"/>
                    </a:lnTo>
                    <a:lnTo>
                      <a:pt x="346" y="330"/>
                    </a:lnTo>
                    <a:lnTo>
                      <a:pt x="344" y="330"/>
                    </a:lnTo>
                    <a:lnTo>
                      <a:pt x="340" y="332"/>
                    </a:lnTo>
                    <a:lnTo>
                      <a:pt x="335" y="332"/>
                    </a:lnTo>
                    <a:lnTo>
                      <a:pt x="330" y="332"/>
                    </a:lnTo>
                    <a:lnTo>
                      <a:pt x="325" y="332"/>
                    </a:lnTo>
                    <a:lnTo>
                      <a:pt x="323" y="332"/>
                    </a:lnTo>
                    <a:lnTo>
                      <a:pt x="318" y="332"/>
                    </a:lnTo>
                    <a:lnTo>
                      <a:pt x="314" y="335"/>
                    </a:lnTo>
                    <a:lnTo>
                      <a:pt x="311" y="335"/>
                    </a:lnTo>
                    <a:lnTo>
                      <a:pt x="308" y="337"/>
                    </a:lnTo>
                    <a:lnTo>
                      <a:pt x="304" y="337"/>
                    </a:lnTo>
                    <a:lnTo>
                      <a:pt x="302" y="337"/>
                    </a:lnTo>
                    <a:lnTo>
                      <a:pt x="297" y="339"/>
                    </a:lnTo>
                    <a:lnTo>
                      <a:pt x="295" y="342"/>
                    </a:lnTo>
                    <a:lnTo>
                      <a:pt x="289" y="344"/>
                    </a:lnTo>
                    <a:lnTo>
                      <a:pt x="285" y="348"/>
                    </a:lnTo>
                    <a:lnTo>
                      <a:pt x="280" y="351"/>
                    </a:lnTo>
                    <a:lnTo>
                      <a:pt x="276" y="356"/>
                    </a:lnTo>
                    <a:lnTo>
                      <a:pt x="273" y="361"/>
                    </a:lnTo>
                    <a:lnTo>
                      <a:pt x="270" y="365"/>
                    </a:lnTo>
                    <a:lnTo>
                      <a:pt x="266" y="370"/>
                    </a:lnTo>
                    <a:lnTo>
                      <a:pt x="264" y="377"/>
                    </a:lnTo>
                    <a:lnTo>
                      <a:pt x="262" y="382"/>
                    </a:lnTo>
                    <a:lnTo>
                      <a:pt x="259" y="386"/>
                    </a:lnTo>
                    <a:lnTo>
                      <a:pt x="257" y="392"/>
                    </a:lnTo>
                    <a:lnTo>
                      <a:pt x="257" y="396"/>
                    </a:lnTo>
                    <a:lnTo>
                      <a:pt x="254" y="403"/>
                    </a:lnTo>
                    <a:lnTo>
                      <a:pt x="254" y="408"/>
                    </a:lnTo>
                    <a:lnTo>
                      <a:pt x="252" y="413"/>
                    </a:lnTo>
                    <a:lnTo>
                      <a:pt x="252" y="418"/>
                    </a:lnTo>
                    <a:lnTo>
                      <a:pt x="252" y="424"/>
                    </a:lnTo>
                    <a:lnTo>
                      <a:pt x="252" y="430"/>
                    </a:lnTo>
                    <a:lnTo>
                      <a:pt x="252" y="434"/>
                    </a:lnTo>
                    <a:lnTo>
                      <a:pt x="252" y="439"/>
                    </a:lnTo>
                    <a:lnTo>
                      <a:pt x="252" y="443"/>
                    </a:lnTo>
                    <a:lnTo>
                      <a:pt x="252" y="449"/>
                    </a:lnTo>
                    <a:lnTo>
                      <a:pt x="252" y="453"/>
                    </a:lnTo>
                    <a:lnTo>
                      <a:pt x="252" y="456"/>
                    </a:lnTo>
                    <a:lnTo>
                      <a:pt x="252" y="460"/>
                    </a:lnTo>
                    <a:lnTo>
                      <a:pt x="252" y="466"/>
                    </a:lnTo>
                    <a:lnTo>
                      <a:pt x="252" y="468"/>
                    </a:lnTo>
                    <a:lnTo>
                      <a:pt x="252" y="470"/>
                    </a:lnTo>
                    <a:lnTo>
                      <a:pt x="252" y="472"/>
                    </a:lnTo>
                    <a:lnTo>
                      <a:pt x="254" y="474"/>
                    </a:lnTo>
                    <a:lnTo>
                      <a:pt x="254" y="477"/>
                    </a:lnTo>
                    <a:lnTo>
                      <a:pt x="254" y="479"/>
                    </a:lnTo>
                    <a:lnTo>
                      <a:pt x="0" y="458"/>
                    </a:lnTo>
                    <a:lnTo>
                      <a:pt x="0" y="441"/>
                    </a:lnTo>
                    <a:lnTo>
                      <a:pt x="3" y="428"/>
                    </a:lnTo>
                    <a:lnTo>
                      <a:pt x="7" y="411"/>
                    </a:lnTo>
                    <a:lnTo>
                      <a:pt x="9" y="396"/>
                    </a:lnTo>
                    <a:lnTo>
                      <a:pt x="13" y="382"/>
                    </a:lnTo>
                    <a:lnTo>
                      <a:pt x="17" y="367"/>
                    </a:lnTo>
                    <a:lnTo>
                      <a:pt x="19" y="354"/>
                    </a:lnTo>
                    <a:lnTo>
                      <a:pt x="24" y="342"/>
                    </a:lnTo>
                    <a:lnTo>
                      <a:pt x="26" y="330"/>
                    </a:lnTo>
                    <a:lnTo>
                      <a:pt x="28" y="318"/>
                    </a:lnTo>
                    <a:lnTo>
                      <a:pt x="34" y="306"/>
                    </a:lnTo>
                    <a:lnTo>
                      <a:pt x="38" y="294"/>
                    </a:lnTo>
                    <a:lnTo>
                      <a:pt x="43" y="283"/>
                    </a:lnTo>
                    <a:lnTo>
                      <a:pt x="47" y="273"/>
                    </a:lnTo>
                    <a:lnTo>
                      <a:pt x="51" y="264"/>
                    </a:lnTo>
                    <a:lnTo>
                      <a:pt x="55" y="254"/>
                    </a:lnTo>
                    <a:lnTo>
                      <a:pt x="60" y="245"/>
                    </a:lnTo>
                    <a:lnTo>
                      <a:pt x="64" y="235"/>
                    </a:lnTo>
                    <a:lnTo>
                      <a:pt x="70" y="228"/>
                    </a:lnTo>
                    <a:lnTo>
                      <a:pt x="74" y="220"/>
                    </a:lnTo>
                    <a:lnTo>
                      <a:pt x="79" y="211"/>
                    </a:lnTo>
                    <a:lnTo>
                      <a:pt x="83" y="204"/>
                    </a:lnTo>
                    <a:lnTo>
                      <a:pt x="89" y="197"/>
                    </a:lnTo>
                    <a:lnTo>
                      <a:pt x="93" y="192"/>
                    </a:lnTo>
                    <a:lnTo>
                      <a:pt x="98" y="186"/>
                    </a:lnTo>
                    <a:lnTo>
                      <a:pt x="102" y="178"/>
                    </a:lnTo>
                    <a:lnTo>
                      <a:pt x="108" y="173"/>
                    </a:lnTo>
                    <a:lnTo>
                      <a:pt x="112" y="169"/>
                    </a:lnTo>
                    <a:lnTo>
                      <a:pt x="119" y="163"/>
                    </a:lnTo>
                    <a:lnTo>
                      <a:pt x="123" y="157"/>
                    </a:lnTo>
                    <a:lnTo>
                      <a:pt x="129" y="154"/>
                    </a:lnTo>
                    <a:lnTo>
                      <a:pt x="133" y="150"/>
                    </a:lnTo>
                    <a:lnTo>
                      <a:pt x="138" y="144"/>
                    </a:lnTo>
                    <a:lnTo>
                      <a:pt x="142" y="140"/>
                    </a:lnTo>
                    <a:lnTo>
                      <a:pt x="148" y="138"/>
                    </a:lnTo>
                    <a:lnTo>
                      <a:pt x="152" y="135"/>
                    </a:lnTo>
                    <a:lnTo>
                      <a:pt x="157" y="131"/>
                    </a:lnTo>
                    <a:lnTo>
                      <a:pt x="161" y="129"/>
                    </a:lnTo>
                    <a:lnTo>
                      <a:pt x="167" y="125"/>
                    </a:lnTo>
                    <a:lnTo>
                      <a:pt x="171" y="123"/>
                    </a:lnTo>
                    <a:lnTo>
                      <a:pt x="173" y="121"/>
                    </a:lnTo>
                    <a:lnTo>
                      <a:pt x="178" y="119"/>
                    </a:lnTo>
                    <a:lnTo>
                      <a:pt x="183" y="116"/>
                    </a:lnTo>
                    <a:lnTo>
                      <a:pt x="188" y="114"/>
                    </a:lnTo>
                    <a:lnTo>
                      <a:pt x="190" y="112"/>
                    </a:lnTo>
                    <a:lnTo>
                      <a:pt x="195" y="112"/>
                    </a:lnTo>
                    <a:lnTo>
                      <a:pt x="200" y="109"/>
                    </a:lnTo>
                    <a:lnTo>
                      <a:pt x="205" y="109"/>
                    </a:lnTo>
                    <a:lnTo>
                      <a:pt x="207" y="106"/>
                    </a:lnTo>
                    <a:lnTo>
                      <a:pt x="209" y="106"/>
                    </a:lnTo>
                    <a:lnTo>
                      <a:pt x="214" y="104"/>
                    </a:lnTo>
                    <a:lnTo>
                      <a:pt x="216" y="104"/>
                    </a:lnTo>
                    <a:lnTo>
                      <a:pt x="219" y="102"/>
                    </a:lnTo>
                    <a:lnTo>
                      <a:pt x="224" y="102"/>
                    </a:lnTo>
                    <a:lnTo>
                      <a:pt x="226" y="102"/>
                    </a:lnTo>
                    <a:lnTo>
                      <a:pt x="228" y="102"/>
                    </a:lnTo>
                    <a:lnTo>
                      <a:pt x="233" y="100"/>
                    </a:lnTo>
                    <a:lnTo>
                      <a:pt x="235" y="100"/>
                    </a:lnTo>
                    <a:lnTo>
                      <a:pt x="240" y="100"/>
                    </a:lnTo>
                    <a:lnTo>
                      <a:pt x="243" y="97"/>
                    </a:lnTo>
                    <a:lnTo>
                      <a:pt x="515" y="95"/>
                    </a:lnTo>
                    <a:lnTo>
                      <a:pt x="536" y="0"/>
                    </a:lnTo>
                    <a:lnTo>
                      <a:pt x="940" y="12"/>
                    </a:lnTo>
                    <a:lnTo>
                      <a:pt x="984" y="66"/>
                    </a:lnTo>
                    <a:lnTo>
                      <a:pt x="1195" y="60"/>
                    </a:lnTo>
                    <a:close/>
                  </a:path>
                </a:pathLst>
              </a:custGeom>
              <a:solidFill>
                <a:srgbClr val="EBC2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77" name="Freeform 53"/>
              <p:cNvSpPr>
                <a:spLocks/>
              </p:cNvSpPr>
              <p:nvPr/>
            </p:nvSpPr>
            <p:spPr bwMode="white">
              <a:xfrm>
                <a:off x="4739" y="1891"/>
                <a:ext cx="549" cy="223"/>
              </a:xfrm>
              <a:custGeom>
                <a:avLst/>
                <a:gdLst>
                  <a:gd name="T0" fmla="*/ 16 w 1099"/>
                  <a:gd name="T1" fmla="*/ 3 h 446"/>
                  <a:gd name="T2" fmla="*/ 8 w 1099"/>
                  <a:gd name="T3" fmla="*/ 3 h 446"/>
                  <a:gd name="T4" fmla="*/ 6 w 1099"/>
                  <a:gd name="T5" fmla="*/ 4 h 446"/>
                  <a:gd name="T6" fmla="*/ 5 w 1099"/>
                  <a:gd name="T7" fmla="*/ 5 h 446"/>
                  <a:gd name="T8" fmla="*/ 3 w 1099"/>
                  <a:gd name="T9" fmla="*/ 6 h 446"/>
                  <a:gd name="T10" fmla="*/ 2 w 1099"/>
                  <a:gd name="T11" fmla="*/ 7 h 446"/>
                  <a:gd name="T12" fmla="*/ 1 w 1099"/>
                  <a:gd name="T13" fmla="*/ 8 h 446"/>
                  <a:gd name="T14" fmla="*/ 1 w 1099"/>
                  <a:gd name="T15" fmla="*/ 10 h 446"/>
                  <a:gd name="T16" fmla="*/ 0 w 1099"/>
                  <a:gd name="T17" fmla="*/ 11 h 446"/>
                  <a:gd name="T18" fmla="*/ 0 w 1099"/>
                  <a:gd name="T19" fmla="*/ 12 h 446"/>
                  <a:gd name="T20" fmla="*/ 0 w 1099"/>
                  <a:gd name="T21" fmla="*/ 13 h 446"/>
                  <a:gd name="T22" fmla="*/ 0 w 1099"/>
                  <a:gd name="T23" fmla="*/ 14 h 446"/>
                  <a:gd name="T24" fmla="*/ 0 w 1099"/>
                  <a:gd name="T25" fmla="*/ 14 h 446"/>
                  <a:gd name="T26" fmla="*/ 3 w 1099"/>
                  <a:gd name="T27" fmla="*/ 14 h 446"/>
                  <a:gd name="T28" fmla="*/ 3 w 1099"/>
                  <a:gd name="T29" fmla="*/ 14 h 446"/>
                  <a:gd name="T30" fmla="*/ 3 w 1099"/>
                  <a:gd name="T31" fmla="*/ 13 h 446"/>
                  <a:gd name="T32" fmla="*/ 3 w 1099"/>
                  <a:gd name="T33" fmla="*/ 12 h 446"/>
                  <a:gd name="T34" fmla="*/ 3 w 1099"/>
                  <a:gd name="T35" fmla="*/ 11 h 446"/>
                  <a:gd name="T36" fmla="*/ 3 w 1099"/>
                  <a:gd name="T37" fmla="*/ 10 h 446"/>
                  <a:gd name="T38" fmla="*/ 4 w 1099"/>
                  <a:gd name="T39" fmla="*/ 9 h 446"/>
                  <a:gd name="T40" fmla="*/ 4 w 1099"/>
                  <a:gd name="T41" fmla="*/ 7 h 446"/>
                  <a:gd name="T42" fmla="*/ 5 w 1099"/>
                  <a:gd name="T43" fmla="*/ 7 h 446"/>
                  <a:gd name="T44" fmla="*/ 5 w 1099"/>
                  <a:gd name="T45" fmla="*/ 6 h 446"/>
                  <a:gd name="T46" fmla="*/ 6 w 1099"/>
                  <a:gd name="T47" fmla="*/ 6 h 446"/>
                  <a:gd name="T48" fmla="*/ 7 w 1099"/>
                  <a:gd name="T49" fmla="*/ 5 h 446"/>
                  <a:gd name="T50" fmla="*/ 16 w 1099"/>
                  <a:gd name="T51" fmla="*/ 5 h 446"/>
                  <a:gd name="T52" fmla="*/ 16 w 1099"/>
                  <a:gd name="T53" fmla="*/ 6 h 446"/>
                  <a:gd name="T54" fmla="*/ 16 w 1099"/>
                  <a:gd name="T55" fmla="*/ 6 h 446"/>
                  <a:gd name="T56" fmla="*/ 16 w 1099"/>
                  <a:gd name="T57" fmla="*/ 7 h 446"/>
                  <a:gd name="T58" fmla="*/ 16 w 1099"/>
                  <a:gd name="T59" fmla="*/ 7 h 446"/>
                  <a:gd name="T60" fmla="*/ 16 w 1099"/>
                  <a:gd name="T61" fmla="*/ 7 h 446"/>
                  <a:gd name="T62" fmla="*/ 16 w 1099"/>
                  <a:gd name="T63" fmla="*/ 9 h 446"/>
                  <a:gd name="T64" fmla="*/ 16 w 1099"/>
                  <a:gd name="T65" fmla="*/ 10 h 446"/>
                  <a:gd name="T66" fmla="*/ 16 w 1099"/>
                  <a:gd name="T67" fmla="*/ 11 h 446"/>
                  <a:gd name="T68" fmla="*/ 17 w 1099"/>
                  <a:gd name="T69" fmla="*/ 11 h 446"/>
                  <a:gd name="T70" fmla="*/ 17 w 1099"/>
                  <a:gd name="T71" fmla="*/ 12 h 446"/>
                  <a:gd name="T72" fmla="*/ 18 w 1099"/>
                  <a:gd name="T73" fmla="*/ 12 h 446"/>
                  <a:gd name="T74" fmla="*/ 19 w 1099"/>
                  <a:gd name="T75" fmla="*/ 13 h 446"/>
                  <a:gd name="T76" fmla="*/ 18 w 1099"/>
                  <a:gd name="T77" fmla="*/ 12 h 446"/>
                  <a:gd name="T78" fmla="*/ 18 w 1099"/>
                  <a:gd name="T79" fmla="*/ 12 h 446"/>
                  <a:gd name="T80" fmla="*/ 18 w 1099"/>
                  <a:gd name="T81" fmla="*/ 11 h 446"/>
                  <a:gd name="T82" fmla="*/ 18 w 1099"/>
                  <a:gd name="T83" fmla="*/ 10 h 446"/>
                  <a:gd name="T84" fmla="*/ 19 w 1099"/>
                  <a:gd name="T85" fmla="*/ 10 h 446"/>
                  <a:gd name="T86" fmla="*/ 19 w 1099"/>
                  <a:gd name="T87" fmla="*/ 9 h 446"/>
                  <a:gd name="T88" fmla="*/ 19 w 1099"/>
                  <a:gd name="T89" fmla="*/ 7 h 446"/>
                  <a:gd name="T90" fmla="*/ 19 w 1099"/>
                  <a:gd name="T91" fmla="*/ 7 h 446"/>
                  <a:gd name="T92" fmla="*/ 20 w 1099"/>
                  <a:gd name="T93" fmla="*/ 7 h 446"/>
                  <a:gd name="T94" fmla="*/ 21 w 1099"/>
                  <a:gd name="T95" fmla="*/ 6 h 446"/>
                  <a:gd name="T96" fmla="*/ 22 w 1099"/>
                  <a:gd name="T97" fmla="*/ 6 h 446"/>
                  <a:gd name="T98" fmla="*/ 23 w 1099"/>
                  <a:gd name="T99" fmla="*/ 6 h 446"/>
                  <a:gd name="T100" fmla="*/ 24 w 1099"/>
                  <a:gd name="T101" fmla="*/ 5 h 446"/>
                  <a:gd name="T102" fmla="*/ 25 w 1099"/>
                  <a:gd name="T103" fmla="*/ 5 h 446"/>
                  <a:gd name="T104" fmla="*/ 26 w 1099"/>
                  <a:gd name="T105" fmla="*/ 5 h 446"/>
                  <a:gd name="T106" fmla="*/ 27 w 1099"/>
                  <a:gd name="T107" fmla="*/ 5 h 446"/>
                  <a:gd name="T108" fmla="*/ 29 w 1099"/>
                  <a:gd name="T109" fmla="*/ 6 h 446"/>
                  <a:gd name="T110" fmla="*/ 30 w 1099"/>
                  <a:gd name="T111" fmla="*/ 6 h 446"/>
                  <a:gd name="T112" fmla="*/ 31 w 1099"/>
                  <a:gd name="T113" fmla="*/ 6 h 446"/>
                  <a:gd name="T114" fmla="*/ 32 w 1099"/>
                  <a:gd name="T115" fmla="*/ 6 h 446"/>
                  <a:gd name="T116" fmla="*/ 32 w 1099"/>
                  <a:gd name="T117" fmla="*/ 7 h 446"/>
                  <a:gd name="T118" fmla="*/ 33 w 1099"/>
                  <a:gd name="T119" fmla="*/ 7 h 446"/>
                  <a:gd name="T120" fmla="*/ 34 w 1099"/>
                  <a:gd name="T121" fmla="*/ 7 h 446"/>
                  <a:gd name="T122" fmla="*/ 34 w 1099"/>
                  <a:gd name="T123" fmla="*/ 3 h 44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099"/>
                  <a:gd name="T187" fmla="*/ 0 h 446"/>
                  <a:gd name="T188" fmla="*/ 1099 w 1099"/>
                  <a:gd name="T189" fmla="*/ 446 h 44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099" h="446">
                    <a:moveTo>
                      <a:pt x="1097" y="104"/>
                    </a:moveTo>
                    <a:lnTo>
                      <a:pt x="916" y="114"/>
                    </a:lnTo>
                    <a:lnTo>
                      <a:pt x="906" y="7"/>
                    </a:lnTo>
                    <a:lnTo>
                      <a:pt x="546" y="0"/>
                    </a:lnTo>
                    <a:lnTo>
                      <a:pt x="537" y="114"/>
                    </a:lnTo>
                    <a:lnTo>
                      <a:pt x="326" y="111"/>
                    </a:lnTo>
                    <a:lnTo>
                      <a:pt x="311" y="111"/>
                    </a:lnTo>
                    <a:lnTo>
                      <a:pt x="297" y="111"/>
                    </a:lnTo>
                    <a:lnTo>
                      <a:pt x="282" y="114"/>
                    </a:lnTo>
                    <a:lnTo>
                      <a:pt x="271" y="114"/>
                    </a:lnTo>
                    <a:lnTo>
                      <a:pt x="257" y="116"/>
                    </a:lnTo>
                    <a:lnTo>
                      <a:pt x="244" y="118"/>
                    </a:lnTo>
                    <a:lnTo>
                      <a:pt x="233" y="120"/>
                    </a:lnTo>
                    <a:lnTo>
                      <a:pt x="221" y="126"/>
                    </a:lnTo>
                    <a:lnTo>
                      <a:pt x="209" y="128"/>
                    </a:lnTo>
                    <a:lnTo>
                      <a:pt x="200" y="133"/>
                    </a:lnTo>
                    <a:lnTo>
                      <a:pt x="188" y="137"/>
                    </a:lnTo>
                    <a:lnTo>
                      <a:pt x="179" y="143"/>
                    </a:lnTo>
                    <a:lnTo>
                      <a:pt x="169" y="147"/>
                    </a:lnTo>
                    <a:lnTo>
                      <a:pt x="160" y="152"/>
                    </a:lnTo>
                    <a:lnTo>
                      <a:pt x="150" y="158"/>
                    </a:lnTo>
                    <a:lnTo>
                      <a:pt x="143" y="164"/>
                    </a:lnTo>
                    <a:lnTo>
                      <a:pt x="133" y="171"/>
                    </a:lnTo>
                    <a:lnTo>
                      <a:pt x="126" y="175"/>
                    </a:lnTo>
                    <a:lnTo>
                      <a:pt x="116" y="183"/>
                    </a:lnTo>
                    <a:lnTo>
                      <a:pt x="109" y="190"/>
                    </a:lnTo>
                    <a:lnTo>
                      <a:pt x="103" y="194"/>
                    </a:lnTo>
                    <a:lnTo>
                      <a:pt x="95" y="202"/>
                    </a:lnTo>
                    <a:lnTo>
                      <a:pt x="91" y="208"/>
                    </a:lnTo>
                    <a:lnTo>
                      <a:pt x="86" y="218"/>
                    </a:lnTo>
                    <a:lnTo>
                      <a:pt x="78" y="225"/>
                    </a:lnTo>
                    <a:lnTo>
                      <a:pt x="72" y="232"/>
                    </a:lnTo>
                    <a:lnTo>
                      <a:pt x="67" y="240"/>
                    </a:lnTo>
                    <a:lnTo>
                      <a:pt x="63" y="246"/>
                    </a:lnTo>
                    <a:lnTo>
                      <a:pt x="57" y="256"/>
                    </a:lnTo>
                    <a:lnTo>
                      <a:pt x="53" y="263"/>
                    </a:lnTo>
                    <a:lnTo>
                      <a:pt x="48" y="270"/>
                    </a:lnTo>
                    <a:lnTo>
                      <a:pt x="46" y="280"/>
                    </a:lnTo>
                    <a:lnTo>
                      <a:pt x="40" y="287"/>
                    </a:lnTo>
                    <a:lnTo>
                      <a:pt x="38" y="294"/>
                    </a:lnTo>
                    <a:lnTo>
                      <a:pt x="34" y="301"/>
                    </a:lnTo>
                    <a:lnTo>
                      <a:pt x="31" y="311"/>
                    </a:lnTo>
                    <a:lnTo>
                      <a:pt x="29" y="318"/>
                    </a:lnTo>
                    <a:lnTo>
                      <a:pt x="25" y="325"/>
                    </a:lnTo>
                    <a:lnTo>
                      <a:pt x="21" y="332"/>
                    </a:lnTo>
                    <a:lnTo>
                      <a:pt x="21" y="339"/>
                    </a:lnTo>
                    <a:lnTo>
                      <a:pt x="17" y="346"/>
                    </a:lnTo>
                    <a:lnTo>
                      <a:pt x="17" y="353"/>
                    </a:lnTo>
                    <a:lnTo>
                      <a:pt x="15" y="360"/>
                    </a:lnTo>
                    <a:lnTo>
                      <a:pt x="12" y="368"/>
                    </a:lnTo>
                    <a:lnTo>
                      <a:pt x="10" y="375"/>
                    </a:lnTo>
                    <a:lnTo>
                      <a:pt x="10" y="381"/>
                    </a:lnTo>
                    <a:lnTo>
                      <a:pt x="8" y="387"/>
                    </a:lnTo>
                    <a:lnTo>
                      <a:pt x="8" y="394"/>
                    </a:lnTo>
                    <a:lnTo>
                      <a:pt x="6" y="398"/>
                    </a:lnTo>
                    <a:lnTo>
                      <a:pt x="6" y="403"/>
                    </a:lnTo>
                    <a:lnTo>
                      <a:pt x="6" y="410"/>
                    </a:lnTo>
                    <a:lnTo>
                      <a:pt x="2" y="415"/>
                    </a:lnTo>
                    <a:lnTo>
                      <a:pt x="2" y="419"/>
                    </a:lnTo>
                    <a:lnTo>
                      <a:pt x="2" y="423"/>
                    </a:lnTo>
                    <a:lnTo>
                      <a:pt x="2" y="427"/>
                    </a:lnTo>
                    <a:lnTo>
                      <a:pt x="2" y="432"/>
                    </a:lnTo>
                    <a:lnTo>
                      <a:pt x="0" y="434"/>
                    </a:lnTo>
                    <a:lnTo>
                      <a:pt x="0" y="436"/>
                    </a:lnTo>
                    <a:lnTo>
                      <a:pt x="0" y="438"/>
                    </a:lnTo>
                    <a:lnTo>
                      <a:pt x="0" y="442"/>
                    </a:lnTo>
                    <a:lnTo>
                      <a:pt x="0" y="446"/>
                    </a:lnTo>
                    <a:lnTo>
                      <a:pt x="119" y="444"/>
                    </a:lnTo>
                    <a:lnTo>
                      <a:pt x="119" y="442"/>
                    </a:lnTo>
                    <a:lnTo>
                      <a:pt x="116" y="436"/>
                    </a:lnTo>
                    <a:lnTo>
                      <a:pt x="116" y="432"/>
                    </a:lnTo>
                    <a:lnTo>
                      <a:pt x="116" y="427"/>
                    </a:lnTo>
                    <a:lnTo>
                      <a:pt x="116" y="425"/>
                    </a:lnTo>
                    <a:lnTo>
                      <a:pt x="116" y="419"/>
                    </a:lnTo>
                    <a:lnTo>
                      <a:pt x="116" y="417"/>
                    </a:lnTo>
                    <a:lnTo>
                      <a:pt x="116" y="413"/>
                    </a:lnTo>
                    <a:lnTo>
                      <a:pt x="116" y="408"/>
                    </a:lnTo>
                    <a:lnTo>
                      <a:pt x="116" y="403"/>
                    </a:lnTo>
                    <a:lnTo>
                      <a:pt x="116" y="400"/>
                    </a:lnTo>
                    <a:lnTo>
                      <a:pt x="116" y="394"/>
                    </a:lnTo>
                    <a:lnTo>
                      <a:pt x="116" y="389"/>
                    </a:lnTo>
                    <a:lnTo>
                      <a:pt x="116" y="384"/>
                    </a:lnTo>
                    <a:lnTo>
                      <a:pt x="116" y="377"/>
                    </a:lnTo>
                    <a:lnTo>
                      <a:pt x="116" y="372"/>
                    </a:lnTo>
                    <a:lnTo>
                      <a:pt x="116" y="365"/>
                    </a:lnTo>
                    <a:lnTo>
                      <a:pt x="116" y="360"/>
                    </a:lnTo>
                    <a:lnTo>
                      <a:pt x="119" y="353"/>
                    </a:lnTo>
                    <a:lnTo>
                      <a:pt x="119" y="349"/>
                    </a:lnTo>
                    <a:lnTo>
                      <a:pt x="119" y="341"/>
                    </a:lnTo>
                    <a:lnTo>
                      <a:pt x="119" y="334"/>
                    </a:lnTo>
                    <a:lnTo>
                      <a:pt x="122" y="330"/>
                    </a:lnTo>
                    <a:lnTo>
                      <a:pt x="122" y="322"/>
                    </a:lnTo>
                    <a:lnTo>
                      <a:pt x="124" y="316"/>
                    </a:lnTo>
                    <a:lnTo>
                      <a:pt x="126" y="308"/>
                    </a:lnTo>
                    <a:lnTo>
                      <a:pt x="126" y="303"/>
                    </a:lnTo>
                    <a:lnTo>
                      <a:pt x="128" y="294"/>
                    </a:lnTo>
                    <a:lnTo>
                      <a:pt x="131" y="289"/>
                    </a:lnTo>
                    <a:lnTo>
                      <a:pt x="131" y="282"/>
                    </a:lnTo>
                    <a:lnTo>
                      <a:pt x="133" y="275"/>
                    </a:lnTo>
                    <a:lnTo>
                      <a:pt x="135" y="268"/>
                    </a:lnTo>
                    <a:lnTo>
                      <a:pt x="138" y="261"/>
                    </a:lnTo>
                    <a:lnTo>
                      <a:pt x="143" y="253"/>
                    </a:lnTo>
                    <a:lnTo>
                      <a:pt x="145" y="246"/>
                    </a:lnTo>
                    <a:lnTo>
                      <a:pt x="147" y="242"/>
                    </a:lnTo>
                    <a:lnTo>
                      <a:pt x="152" y="234"/>
                    </a:lnTo>
                    <a:lnTo>
                      <a:pt x="155" y="227"/>
                    </a:lnTo>
                    <a:lnTo>
                      <a:pt x="160" y="223"/>
                    </a:lnTo>
                    <a:lnTo>
                      <a:pt x="162" y="215"/>
                    </a:lnTo>
                    <a:lnTo>
                      <a:pt x="166" y="211"/>
                    </a:lnTo>
                    <a:lnTo>
                      <a:pt x="171" y="204"/>
                    </a:lnTo>
                    <a:lnTo>
                      <a:pt x="176" y="199"/>
                    </a:lnTo>
                    <a:lnTo>
                      <a:pt x="181" y="192"/>
                    </a:lnTo>
                    <a:lnTo>
                      <a:pt x="185" y="187"/>
                    </a:lnTo>
                    <a:lnTo>
                      <a:pt x="190" y="183"/>
                    </a:lnTo>
                    <a:lnTo>
                      <a:pt x="198" y="177"/>
                    </a:lnTo>
                    <a:lnTo>
                      <a:pt x="202" y="173"/>
                    </a:lnTo>
                    <a:lnTo>
                      <a:pt x="209" y="168"/>
                    </a:lnTo>
                    <a:lnTo>
                      <a:pt x="214" y="164"/>
                    </a:lnTo>
                    <a:lnTo>
                      <a:pt x="221" y="162"/>
                    </a:lnTo>
                    <a:lnTo>
                      <a:pt x="228" y="156"/>
                    </a:lnTo>
                    <a:lnTo>
                      <a:pt x="236" y="152"/>
                    </a:lnTo>
                    <a:lnTo>
                      <a:pt x="244" y="149"/>
                    </a:lnTo>
                    <a:lnTo>
                      <a:pt x="252" y="147"/>
                    </a:lnTo>
                    <a:lnTo>
                      <a:pt x="259" y="145"/>
                    </a:lnTo>
                    <a:lnTo>
                      <a:pt x="269" y="143"/>
                    </a:lnTo>
                    <a:lnTo>
                      <a:pt x="278" y="139"/>
                    </a:lnTo>
                    <a:lnTo>
                      <a:pt x="288" y="139"/>
                    </a:lnTo>
                    <a:lnTo>
                      <a:pt x="524" y="152"/>
                    </a:lnTo>
                    <a:lnTo>
                      <a:pt x="524" y="154"/>
                    </a:lnTo>
                    <a:lnTo>
                      <a:pt x="524" y="156"/>
                    </a:lnTo>
                    <a:lnTo>
                      <a:pt x="524" y="162"/>
                    </a:lnTo>
                    <a:lnTo>
                      <a:pt x="524" y="164"/>
                    </a:lnTo>
                    <a:lnTo>
                      <a:pt x="524" y="166"/>
                    </a:lnTo>
                    <a:lnTo>
                      <a:pt x="524" y="168"/>
                    </a:lnTo>
                    <a:lnTo>
                      <a:pt x="524" y="173"/>
                    </a:lnTo>
                    <a:lnTo>
                      <a:pt x="524" y="175"/>
                    </a:lnTo>
                    <a:lnTo>
                      <a:pt x="524" y="177"/>
                    </a:lnTo>
                    <a:lnTo>
                      <a:pt x="524" y="183"/>
                    </a:lnTo>
                    <a:lnTo>
                      <a:pt x="524" y="187"/>
                    </a:lnTo>
                    <a:lnTo>
                      <a:pt x="524" y="190"/>
                    </a:lnTo>
                    <a:lnTo>
                      <a:pt x="524" y="194"/>
                    </a:lnTo>
                    <a:lnTo>
                      <a:pt x="524" y="199"/>
                    </a:lnTo>
                    <a:lnTo>
                      <a:pt x="524" y="204"/>
                    </a:lnTo>
                    <a:lnTo>
                      <a:pt x="524" y="208"/>
                    </a:lnTo>
                    <a:lnTo>
                      <a:pt x="524" y="213"/>
                    </a:lnTo>
                    <a:lnTo>
                      <a:pt x="524" y="218"/>
                    </a:lnTo>
                    <a:lnTo>
                      <a:pt x="524" y="223"/>
                    </a:lnTo>
                    <a:lnTo>
                      <a:pt x="524" y="227"/>
                    </a:lnTo>
                    <a:lnTo>
                      <a:pt x="524" y="232"/>
                    </a:lnTo>
                    <a:lnTo>
                      <a:pt x="524" y="237"/>
                    </a:lnTo>
                    <a:lnTo>
                      <a:pt x="527" y="244"/>
                    </a:lnTo>
                    <a:lnTo>
                      <a:pt x="527" y="249"/>
                    </a:lnTo>
                    <a:lnTo>
                      <a:pt x="527" y="253"/>
                    </a:lnTo>
                    <a:lnTo>
                      <a:pt x="527" y="261"/>
                    </a:lnTo>
                    <a:lnTo>
                      <a:pt x="529" y="265"/>
                    </a:lnTo>
                    <a:lnTo>
                      <a:pt x="529" y="270"/>
                    </a:lnTo>
                    <a:lnTo>
                      <a:pt x="529" y="278"/>
                    </a:lnTo>
                    <a:lnTo>
                      <a:pt x="529" y="282"/>
                    </a:lnTo>
                    <a:lnTo>
                      <a:pt x="532" y="287"/>
                    </a:lnTo>
                    <a:lnTo>
                      <a:pt x="532" y="292"/>
                    </a:lnTo>
                    <a:lnTo>
                      <a:pt x="534" y="299"/>
                    </a:lnTo>
                    <a:lnTo>
                      <a:pt x="534" y="303"/>
                    </a:lnTo>
                    <a:lnTo>
                      <a:pt x="537" y="308"/>
                    </a:lnTo>
                    <a:lnTo>
                      <a:pt x="537" y="316"/>
                    </a:lnTo>
                    <a:lnTo>
                      <a:pt x="539" y="320"/>
                    </a:lnTo>
                    <a:lnTo>
                      <a:pt x="541" y="325"/>
                    </a:lnTo>
                    <a:lnTo>
                      <a:pt x="543" y="330"/>
                    </a:lnTo>
                    <a:lnTo>
                      <a:pt x="546" y="334"/>
                    </a:lnTo>
                    <a:lnTo>
                      <a:pt x="546" y="339"/>
                    </a:lnTo>
                    <a:lnTo>
                      <a:pt x="548" y="343"/>
                    </a:lnTo>
                    <a:lnTo>
                      <a:pt x="551" y="349"/>
                    </a:lnTo>
                    <a:lnTo>
                      <a:pt x="553" y="351"/>
                    </a:lnTo>
                    <a:lnTo>
                      <a:pt x="556" y="356"/>
                    </a:lnTo>
                    <a:lnTo>
                      <a:pt x="558" y="360"/>
                    </a:lnTo>
                    <a:lnTo>
                      <a:pt x="562" y="365"/>
                    </a:lnTo>
                    <a:lnTo>
                      <a:pt x="565" y="368"/>
                    </a:lnTo>
                    <a:lnTo>
                      <a:pt x="567" y="370"/>
                    </a:lnTo>
                    <a:lnTo>
                      <a:pt x="572" y="375"/>
                    </a:lnTo>
                    <a:lnTo>
                      <a:pt x="575" y="377"/>
                    </a:lnTo>
                    <a:lnTo>
                      <a:pt x="577" y="379"/>
                    </a:lnTo>
                    <a:lnTo>
                      <a:pt x="581" y="381"/>
                    </a:lnTo>
                    <a:lnTo>
                      <a:pt x="584" y="384"/>
                    </a:lnTo>
                    <a:lnTo>
                      <a:pt x="589" y="387"/>
                    </a:lnTo>
                    <a:lnTo>
                      <a:pt x="594" y="389"/>
                    </a:lnTo>
                    <a:lnTo>
                      <a:pt x="598" y="389"/>
                    </a:lnTo>
                    <a:lnTo>
                      <a:pt x="600" y="391"/>
                    </a:lnTo>
                    <a:lnTo>
                      <a:pt x="608" y="391"/>
                    </a:lnTo>
                    <a:lnTo>
                      <a:pt x="605" y="389"/>
                    </a:lnTo>
                    <a:lnTo>
                      <a:pt x="605" y="387"/>
                    </a:lnTo>
                    <a:lnTo>
                      <a:pt x="605" y="381"/>
                    </a:lnTo>
                    <a:lnTo>
                      <a:pt x="605" y="379"/>
                    </a:lnTo>
                    <a:lnTo>
                      <a:pt x="603" y="372"/>
                    </a:lnTo>
                    <a:lnTo>
                      <a:pt x="603" y="368"/>
                    </a:lnTo>
                    <a:lnTo>
                      <a:pt x="603" y="365"/>
                    </a:lnTo>
                    <a:lnTo>
                      <a:pt x="603" y="360"/>
                    </a:lnTo>
                    <a:lnTo>
                      <a:pt x="603" y="358"/>
                    </a:lnTo>
                    <a:lnTo>
                      <a:pt x="603" y="356"/>
                    </a:lnTo>
                    <a:lnTo>
                      <a:pt x="603" y="351"/>
                    </a:lnTo>
                    <a:lnTo>
                      <a:pt x="603" y="349"/>
                    </a:lnTo>
                    <a:lnTo>
                      <a:pt x="603" y="343"/>
                    </a:lnTo>
                    <a:lnTo>
                      <a:pt x="603" y="341"/>
                    </a:lnTo>
                    <a:lnTo>
                      <a:pt x="603" y="337"/>
                    </a:lnTo>
                    <a:lnTo>
                      <a:pt x="603" y="334"/>
                    </a:lnTo>
                    <a:lnTo>
                      <a:pt x="603" y="330"/>
                    </a:lnTo>
                    <a:lnTo>
                      <a:pt x="603" y="325"/>
                    </a:lnTo>
                    <a:lnTo>
                      <a:pt x="603" y="320"/>
                    </a:lnTo>
                    <a:lnTo>
                      <a:pt x="603" y="318"/>
                    </a:lnTo>
                    <a:lnTo>
                      <a:pt x="605" y="313"/>
                    </a:lnTo>
                    <a:lnTo>
                      <a:pt x="605" y="308"/>
                    </a:lnTo>
                    <a:lnTo>
                      <a:pt x="605" y="303"/>
                    </a:lnTo>
                    <a:lnTo>
                      <a:pt x="608" y="301"/>
                    </a:lnTo>
                    <a:lnTo>
                      <a:pt x="608" y="297"/>
                    </a:lnTo>
                    <a:lnTo>
                      <a:pt x="610" y="292"/>
                    </a:lnTo>
                    <a:lnTo>
                      <a:pt x="610" y="287"/>
                    </a:lnTo>
                    <a:lnTo>
                      <a:pt x="610" y="282"/>
                    </a:lnTo>
                    <a:lnTo>
                      <a:pt x="613" y="278"/>
                    </a:lnTo>
                    <a:lnTo>
                      <a:pt x="615" y="275"/>
                    </a:lnTo>
                    <a:lnTo>
                      <a:pt x="615" y="270"/>
                    </a:lnTo>
                    <a:lnTo>
                      <a:pt x="617" y="265"/>
                    </a:lnTo>
                    <a:lnTo>
                      <a:pt x="619" y="261"/>
                    </a:lnTo>
                    <a:lnTo>
                      <a:pt x="622" y="256"/>
                    </a:lnTo>
                    <a:lnTo>
                      <a:pt x="622" y="251"/>
                    </a:lnTo>
                    <a:lnTo>
                      <a:pt x="624" y="246"/>
                    </a:lnTo>
                    <a:lnTo>
                      <a:pt x="627" y="242"/>
                    </a:lnTo>
                    <a:lnTo>
                      <a:pt x="632" y="240"/>
                    </a:lnTo>
                    <a:lnTo>
                      <a:pt x="634" y="234"/>
                    </a:lnTo>
                    <a:lnTo>
                      <a:pt x="636" y="230"/>
                    </a:lnTo>
                    <a:lnTo>
                      <a:pt x="641" y="225"/>
                    </a:lnTo>
                    <a:lnTo>
                      <a:pt x="644" y="223"/>
                    </a:lnTo>
                    <a:lnTo>
                      <a:pt x="648" y="218"/>
                    </a:lnTo>
                    <a:lnTo>
                      <a:pt x="650" y="213"/>
                    </a:lnTo>
                    <a:lnTo>
                      <a:pt x="655" y="211"/>
                    </a:lnTo>
                    <a:lnTo>
                      <a:pt x="659" y="206"/>
                    </a:lnTo>
                    <a:lnTo>
                      <a:pt x="663" y="204"/>
                    </a:lnTo>
                    <a:lnTo>
                      <a:pt x="667" y="199"/>
                    </a:lnTo>
                    <a:lnTo>
                      <a:pt x="672" y="196"/>
                    </a:lnTo>
                    <a:lnTo>
                      <a:pt x="678" y="192"/>
                    </a:lnTo>
                    <a:lnTo>
                      <a:pt x="684" y="190"/>
                    </a:lnTo>
                    <a:lnTo>
                      <a:pt x="688" y="185"/>
                    </a:lnTo>
                    <a:lnTo>
                      <a:pt x="695" y="183"/>
                    </a:lnTo>
                    <a:lnTo>
                      <a:pt x="701" y="181"/>
                    </a:lnTo>
                    <a:lnTo>
                      <a:pt x="707" y="175"/>
                    </a:lnTo>
                    <a:lnTo>
                      <a:pt x="714" y="173"/>
                    </a:lnTo>
                    <a:lnTo>
                      <a:pt x="720" y="171"/>
                    </a:lnTo>
                    <a:lnTo>
                      <a:pt x="726" y="171"/>
                    </a:lnTo>
                    <a:lnTo>
                      <a:pt x="733" y="166"/>
                    </a:lnTo>
                    <a:lnTo>
                      <a:pt x="741" y="164"/>
                    </a:lnTo>
                    <a:lnTo>
                      <a:pt x="748" y="164"/>
                    </a:lnTo>
                    <a:lnTo>
                      <a:pt x="754" y="162"/>
                    </a:lnTo>
                    <a:lnTo>
                      <a:pt x="762" y="158"/>
                    </a:lnTo>
                    <a:lnTo>
                      <a:pt x="771" y="158"/>
                    </a:lnTo>
                    <a:lnTo>
                      <a:pt x="779" y="156"/>
                    </a:lnTo>
                    <a:lnTo>
                      <a:pt x="785" y="156"/>
                    </a:lnTo>
                    <a:lnTo>
                      <a:pt x="792" y="156"/>
                    </a:lnTo>
                    <a:lnTo>
                      <a:pt x="802" y="154"/>
                    </a:lnTo>
                    <a:lnTo>
                      <a:pt x="809" y="154"/>
                    </a:lnTo>
                    <a:lnTo>
                      <a:pt x="817" y="154"/>
                    </a:lnTo>
                    <a:lnTo>
                      <a:pt x="823" y="154"/>
                    </a:lnTo>
                    <a:lnTo>
                      <a:pt x="833" y="154"/>
                    </a:lnTo>
                    <a:lnTo>
                      <a:pt x="840" y="154"/>
                    </a:lnTo>
                    <a:lnTo>
                      <a:pt x="849" y="154"/>
                    </a:lnTo>
                    <a:lnTo>
                      <a:pt x="857" y="154"/>
                    </a:lnTo>
                    <a:lnTo>
                      <a:pt x="864" y="154"/>
                    </a:lnTo>
                    <a:lnTo>
                      <a:pt x="871" y="156"/>
                    </a:lnTo>
                    <a:lnTo>
                      <a:pt x="878" y="156"/>
                    </a:lnTo>
                    <a:lnTo>
                      <a:pt x="887" y="156"/>
                    </a:lnTo>
                    <a:lnTo>
                      <a:pt x="895" y="158"/>
                    </a:lnTo>
                    <a:lnTo>
                      <a:pt x="902" y="158"/>
                    </a:lnTo>
                    <a:lnTo>
                      <a:pt x="912" y="162"/>
                    </a:lnTo>
                    <a:lnTo>
                      <a:pt x="918" y="162"/>
                    </a:lnTo>
                    <a:lnTo>
                      <a:pt x="926" y="162"/>
                    </a:lnTo>
                    <a:lnTo>
                      <a:pt x="933" y="164"/>
                    </a:lnTo>
                    <a:lnTo>
                      <a:pt x="939" y="164"/>
                    </a:lnTo>
                    <a:lnTo>
                      <a:pt x="947" y="166"/>
                    </a:lnTo>
                    <a:lnTo>
                      <a:pt x="954" y="168"/>
                    </a:lnTo>
                    <a:lnTo>
                      <a:pt x="961" y="171"/>
                    </a:lnTo>
                    <a:lnTo>
                      <a:pt x="968" y="171"/>
                    </a:lnTo>
                    <a:lnTo>
                      <a:pt x="975" y="173"/>
                    </a:lnTo>
                    <a:lnTo>
                      <a:pt x="983" y="173"/>
                    </a:lnTo>
                    <a:lnTo>
                      <a:pt x="990" y="175"/>
                    </a:lnTo>
                    <a:lnTo>
                      <a:pt x="994" y="177"/>
                    </a:lnTo>
                    <a:lnTo>
                      <a:pt x="1002" y="181"/>
                    </a:lnTo>
                    <a:lnTo>
                      <a:pt x="1006" y="181"/>
                    </a:lnTo>
                    <a:lnTo>
                      <a:pt x="1013" y="183"/>
                    </a:lnTo>
                    <a:lnTo>
                      <a:pt x="1021" y="185"/>
                    </a:lnTo>
                    <a:lnTo>
                      <a:pt x="1025" y="185"/>
                    </a:lnTo>
                    <a:lnTo>
                      <a:pt x="1030" y="187"/>
                    </a:lnTo>
                    <a:lnTo>
                      <a:pt x="1037" y="190"/>
                    </a:lnTo>
                    <a:lnTo>
                      <a:pt x="1042" y="190"/>
                    </a:lnTo>
                    <a:lnTo>
                      <a:pt x="1047" y="192"/>
                    </a:lnTo>
                    <a:lnTo>
                      <a:pt x="1051" y="194"/>
                    </a:lnTo>
                    <a:lnTo>
                      <a:pt x="1055" y="194"/>
                    </a:lnTo>
                    <a:lnTo>
                      <a:pt x="1061" y="196"/>
                    </a:lnTo>
                    <a:lnTo>
                      <a:pt x="1065" y="199"/>
                    </a:lnTo>
                    <a:lnTo>
                      <a:pt x="1068" y="199"/>
                    </a:lnTo>
                    <a:lnTo>
                      <a:pt x="1072" y="202"/>
                    </a:lnTo>
                    <a:lnTo>
                      <a:pt x="1074" y="202"/>
                    </a:lnTo>
                    <a:lnTo>
                      <a:pt x="1080" y="204"/>
                    </a:lnTo>
                    <a:lnTo>
                      <a:pt x="1082" y="204"/>
                    </a:lnTo>
                    <a:lnTo>
                      <a:pt x="1084" y="206"/>
                    </a:lnTo>
                    <a:lnTo>
                      <a:pt x="1087" y="206"/>
                    </a:lnTo>
                    <a:lnTo>
                      <a:pt x="1091" y="208"/>
                    </a:lnTo>
                    <a:lnTo>
                      <a:pt x="1093" y="208"/>
                    </a:lnTo>
                    <a:lnTo>
                      <a:pt x="1097" y="211"/>
                    </a:lnTo>
                    <a:lnTo>
                      <a:pt x="1099" y="211"/>
                    </a:lnTo>
                    <a:lnTo>
                      <a:pt x="1097" y="104"/>
                    </a:lnTo>
                    <a:close/>
                  </a:path>
                </a:pathLst>
              </a:custGeom>
              <a:solidFill>
                <a:srgbClr val="F5D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78" name="Freeform 54"/>
              <p:cNvSpPr>
                <a:spLocks/>
              </p:cNvSpPr>
              <p:nvPr/>
            </p:nvSpPr>
            <p:spPr bwMode="white">
              <a:xfrm>
                <a:off x="4716" y="2127"/>
                <a:ext cx="152" cy="64"/>
              </a:xfrm>
              <a:custGeom>
                <a:avLst/>
                <a:gdLst>
                  <a:gd name="T0" fmla="*/ 1 w 303"/>
                  <a:gd name="T1" fmla="*/ 0 h 128"/>
                  <a:gd name="T2" fmla="*/ 10 w 303"/>
                  <a:gd name="T3" fmla="*/ 1 h 128"/>
                  <a:gd name="T4" fmla="*/ 10 w 303"/>
                  <a:gd name="T5" fmla="*/ 4 h 128"/>
                  <a:gd name="T6" fmla="*/ 10 w 303"/>
                  <a:gd name="T7" fmla="*/ 3 h 128"/>
                  <a:gd name="T8" fmla="*/ 10 w 303"/>
                  <a:gd name="T9" fmla="*/ 3 h 128"/>
                  <a:gd name="T10" fmla="*/ 10 w 303"/>
                  <a:gd name="T11" fmla="*/ 3 h 128"/>
                  <a:gd name="T12" fmla="*/ 10 w 303"/>
                  <a:gd name="T13" fmla="*/ 3 h 128"/>
                  <a:gd name="T14" fmla="*/ 10 w 303"/>
                  <a:gd name="T15" fmla="*/ 3 h 128"/>
                  <a:gd name="T16" fmla="*/ 9 w 303"/>
                  <a:gd name="T17" fmla="*/ 3 h 128"/>
                  <a:gd name="T18" fmla="*/ 9 w 303"/>
                  <a:gd name="T19" fmla="*/ 3 h 128"/>
                  <a:gd name="T20" fmla="*/ 9 w 303"/>
                  <a:gd name="T21" fmla="*/ 3 h 128"/>
                  <a:gd name="T22" fmla="*/ 9 w 303"/>
                  <a:gd name="T23" fmla="*/ 3 h 128"/>
                  <a:gd name="T24" fmla="*/ 9 w 303"/>
                  <a:gd name="T25" fmla="*/ 3 h 128"/>
                  <a:gd name="T26" fmla="*/ 9 w 303"/>
                  <a:gd name="T27" fmla="*/ 3 h 128"/>
                  <a:gd name="T28" fmla="*/ 9 w 303"/>
                  <a:gd name="T29" fmla="*/ 3 h 128"/>
                  <a:gd name="T30" fmla="*/ 8 w 303"/>
                  <a:gd name="T31" fmla="*/ 3 h 128"/>
                  <a:gd name="T32" fmla="*/ 8 w 303"/>
                  <a:gd name="T33" fmla="*/ 2 h 128"/>
                  <a:gd name="T34" fmla="*/ 8 w 303"/>
                  <a:gd name="T35" fmla="*/ 2 h 128"/>
                  <a:gd name="T36" fmla="*/ 8 w 303"/>
                  <a:gd name="T37" fmla="*/ 2 h 128"/>
                  <a:gd name="T38" fmla="*/ 8 w 303"/>
                  <a:gd name="T39" fmla="*/ 2 h 128"/>
                  <a:gd name="T40" fmla="*/ 8 w 303"/>
                  <a:gd name="T41" fmla="*/ 2 h 128"/>
                  <a:gd name="T42" fmla="*/ 8 w 303"/>
                  <a:gd name="T43" fmla="*/ 2 h 128"/>
                  <a:gd name="T44" fmla="*/ 8 w 303"/>
                  <a:gd name="T45" fmla="*/ 2 h 128"/>
                  <a:gd name="T46" fmla="*/ 8 w 303"/>
                  <a:gd name="T47" fmla="*/ 2 h 128"/>
                  <a:gd name="T48" fmla="*/ 8 w 303"/>
                  <a:gd name="T49" fmla="*/ 2 h 128"/>
                  <a:gd name="T50" fmla="*/ 7 w 303"/>
                  <a:gd name="T51" fmla="*/ 2 h 128"/>
                  <a:gd name="T52" fmla="*/ 7 w 303"/>
                  <a:gd name="T53" fmla="*/ 2 h 128"/>
                  <a:gd name="T54" fmla="*/ 7 w 303"/>
                  <a:gd name="T55" fmla="*/ 2 h 128"/>
                  <a:gd name="T56" fmla="*/ 7 w 303"/>
                  <a:gd name="T57" fmla="*/ 2 h 128"/>
                  <a:gd name="T58" fmla="*/ 7 w 303"/>
                  <a:gd name="T59" fmla="*/ 2 h 128"/>
                  <a:gd name="T60" fmla="*/ 7 w 303"/>
                  <a:gd name="T61" fmla="*/ 2 h 128"/>
                  <a:gd name="T62" fmla="*/ 7 w 303"/>
                  <a:gd name="T63" fmla="*/ 2 h 128"/>
                  <a:gd name="T64" fmla="*/ 6 w 303"/>
                  <a:gd name="T65" fmla="*/ 2 h 128"/>
                  <a:gd name="T66" fmla="*/ 6 w 303"/>
                  <a:gd name="T67" fmla="*/ 2 h 128"/>
                  <a:gd name="T68" fmla="*/ 6 w 303"/>
                  <a:gd name="T69" fmla="*/ 2 h 128"/>
                  <a:gd name="T70" fmla="*/ 6 w 303"/>
                  <a:gd name="T71" fmla="*/ 2 h 128"/>
                  <a:gd name="T72" fmla="*/ 6 w 303"/>
                  <a:gd name="T73" fmla="*/ 2 h 128"/>
                  <a:gd name="T74" fmla="*/ 6 w 303"/>
                  <a:gd name="T75" fmla="*/ 2 h 128"/>
                  <a:gd name="T76" fmla="*/ 5 w 303"/>
                  <a:gd name="T77" fmla="*/ 2 h 128"/>
                  <a:gd name="T78" fmla="*/ 5 w 303"/>
                  <a:gd name="T79" fmla="*/ 2 h 128"/>
                  <a:gd name="T80" fmla="*/ 5 w 303"/>
                  <a:gd name="T81" fmla="*/ 2 h 128"/>
                  <a:gd name="T82" fmla="*/ 5 w 303"/>
                  <a:gd name="T83" fmla="*/ 2 h 128"/>
                  <a:gd name="T84" fmla="*/ 5 w 303"/>
                  <a:gd name="T85" fmla="*/ 2 h 128"/>
                  <a:gd name="T86" fmla="*/ 5 w 303"/>
                  <a:gd name="T87" fmla="*/ 2 h 128"/>
                  <a:gd name="T88" fmla="*/ 4 w 303"/>
                  <a:gd name="T89" fmla="*/ 2 h 128"/>
                  <a:gd name="T90" fmla="*/ 4 w 303"/>
                  <a:gd name="T91" fmla="*/ 2 h 128"/>
                  <a:gd name="T92" fmla="*/ 4 w 303"/>
                  <a:gd name="T93" fmla="*/ 2 h 128"/>
                  <a:gd name="T94" fmla="*/ 4 w 303"/>
                  <a:gd name="T95" fmla="*/ 2 h 128"/>
                  <a:gd name="T96" fmla="*/ 4 w 303"/>
                  <a:gd name="T97" fmla="*/ 2 h 128"/>
                  <a:gd name="T98" fmla="*/ 3 w 303"/>
                  <a:gd name="T99" fmla="*/ 2 h 128"/>
                  <a:gd name="T100" fmla="*/ 3 w 303"/>
                  <a:gd name="T101" fmla="*/ 2 h 128"/>
                  <a:gd name="T102" fmla="*/ 0 w 303"/>
                  <a:gd name="T103" fmla="*/ 3 h 128"/>
                  <a:gd name="T104" fmla="*/ 1 w 303"/>
                  <a:gd name="T105" fmla="*/ 0 h 128"/>
                  <a:gd name="T106" fmla="*/ 1 w 303"/>
                  <a:gd name="T107" fmla="*/ 0 h 128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303"/>
                  <a:gd name="T163" fmla="*/ 0 h 128"/>
                  <a:gd name="T164" fmla="*/ 303 w 303"/>
                  <a:gd name="T165" fmla="*/ 128 h 128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303" h="128">
                    <a:moveTo>
                      <a:pt x="9" y="0"/>
                    </a:moveTo>
                    <a:lnTo>
                      <a:pt x="303" y="10"/>
                    </a:lnTo>
                    <a:lnTo>
                      <a:pt x="303" y="128"/>
                    </a:lnTo>
                    <a:lnTo>
                      <a:pt x="303" y="126"/>
                    </a:lnTo>
                    <a:lnTo>
                      <a:pt x="301" y="124"/>
                    </a:lnTo>
                    <a:lnTo>
                      <a:pt x="298" y="124"/>
                    </a:lnTo>
                    <a:lnTo>
                      <a:pt x="296" y="121"/>
                    </a:lnTo>
                    <a:lnTo>
                      <a:pt x="291" y="118"/>
                    </a:lnTo>
                    <a:lnTo>
                      <a:pt x="288" y="116"/>
                    </a:lnTo>
                    <a:lnTo>
                      <a:pt x="284" y="114"/>
                    </a:lnTo>
                    <a:lnTo>
                      <a:pt x="280" y="111"/>
                    </a:lnTo>
                    <a:lnTo>
                      <a:pt x="275" y="107"/>
                    </a:lnTo>
                    <a:lnTo>
                      <a:pt x="270" y="105"/>
                    </a:lnTo>
                    <a:lnTo>
                      <a:pt x="265" y="102"/>
                    </a:lnTo>
                    <a:lnTo>
                      <a:pt x="261" y="97"/>
                    </a:lnTo>
                    <a:lnTo>
                      <a:pt x="256" y="97"/>
                    </a:lnTo>
                    <a:lnTo>
                      <a:pt x="253" y="95"/>
                    </a:lnTo>
                    <a:lnTo>
                      <a:pt x="251" y="92"/>
                    </a:lnTo>
                    <a:lnTo>
                      <a:pt x="248" y="92"/>
                    </a:lnTo>
                    <a:lnTo>
                      <a:pt x="244" y="90"/>
                    </a:lnTo>
                    <a:lnTo>
                      <a:pt x="239" y="90"/>
                    </a:lnTo>
                    <a:lnTo>
                      <a:pt x="237" y="88"/>
                    </a:lnTo>
                    <a:lnTo>
                      <a:pt x="232" y="86"/>
                    </a:lnTo>
                    <a:lnTo>
                      <a:pt x="229" y="83"/>
                    </a:lnTo>
                    <a:lnTo>
                      <a:pt x="225" y="83"/>
                    </a:lnTo>
                    <a:lnTo>
                      <a:pt x="220" y="83"/>
                    </a:lnTo>
                    <a:lnTo>
                      <a:pt x="218" y="80"/>
                    </a:lnTo>
                    <a:lnTo>
                      <a:pt x="213" y="78"/>
                    </a:lnTo>
                    <a:lnTo>
                      <a:pt x="208" y="78"/>
                    </a:lnTo>
                    <a:lnTo>
                      <a:pt x="204" y="76"/>
                    </a:lnTo>
                    <a:lnTo>
                      <a:pt x="199" y="76"/>
                    </a:lnTo>
                    <a:lnTo>
                      <a:pt x="194" y="73"/>
                    </a:lnTo>
                    <a:lnTo>
                      <a:pt x="189" y="73"/>
                    </a:lnTo>
                    <a:lnTo>
                      <a:pt x="185" y="73"/>
                    </a:lnTo>
                    <a:lnTo>
                      <a:pt x="179" y="73"/>
                    </a:lnTo>
                    <a:lnTo>
                      <a:pt x="175" y="71"/>
                    </a:lnTo>
                    <a:lnTo>
                      <a:pt x="170" y="71"/>
                    </a:lnTo>
                    <a:lnTo>
                      <a:pt x="166" y="69"/>
                    </a:lnTo>
                    <a:lnTo>
                      <a:pt x="158" y="69"/>
                    </a:lnTo>
                    <a:lnTo>
                      <a:pt x="153" y="69"/>
                    </a:lnTo>
                    <a:lnTo>
                      <a:pt x="149" y="69"/>
                    </a:lnTo>
                    <a:lnTo>
                      <a:pt x="141" y="69"/>
                    </a:lnTo>
                    <a:lnTo>
                      <a:pt x="137" y="69"/>
                    </a:lnTo>
                    <a:lnTo>
                      <a:pt x="130" y="69"/>
                    </a:lnTo>
                    <a:lnTo>
                      <a:pt x="126" y="69"/>
                    </a:lnTo>
                    <a:lnTo>
                      <a:pt x="118" y="69"/>
                    </a:lnTo>
                    <a:lnTo>
                      <a:pt x="113" y="69"/>
                    </a:lnTo>
                    <a:lnTo>
                      <a:pt x="107" y="69"/>
                    </a:lnTo>
                    <a:lnTo>
                      <a:pt x="101" y="69"/>
                    </a:lnTo>
                    <a:lnTo>
                      <a:pt x="94" y="71"/>
                    </a:lnTo>
                    <a:lnTo>
                      <a:pt x="90" y="71"/>
                    </a:lnTo>
                    <a:lnTo>
                      <a:pt x="0" y="10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C794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79" name="Freeform 55"/>
              <p:cNvSpPr>
                <a:spLocks/>
              </p:cNvSpPr>
              <p:nvPr/>
            </p:nvSpPr>
            <p:spPr bwMode="white">
              <a:xfrm>
                <a:off x="4702" y="2164"/>
                <a:ext cx="165" cy="78"/>
              </a:xfrm>
              <a:custGeom>
                <a:avLst/>
                <a:gdLst>
                  <a:gd name="T0" fmla="*/ 5 w 330"/>
                  <a:gd name="T1" fmla="*/ 4 h 157"/>
                  <a:gd name="T2" fmla="*/ 5 w 330"/>
                  <a:gd name="T3" fmla="*/ 4 h 157"/>
                  <a:gd name="T4" fmla="*/ 6 w 330"/>
                  <a:gd name="T5" fmla="*/ 4 h 157"/>
                  <a:gd name="T6" fmla="*/ 6 w 330"/>
                  <a:gd name="T7" fmla="*/ 4 h 157"/>
                  <a:gd name="T8" fmla="*/ 6 w 330"/>
                  <a:gd name="T9" fmla="*/ 4 h 157"/>
                  <a:gd name="T10" fmla="*/ 7 w 330"/>
                  <a:gd name="T11" fmla="*/ 4 h 157"/>
                  <a:gd name="T12" fmla="*/ 7 w 330"/>
                  <a:gd name="T13" fmla="*/ 4 h 157"/>
                  <a:gd name="T14" fmla="*/ 7 w 330"/>
                  <a:gd name="T15" fmla="*/ 4 h 157"/>
                  <a:gd name="T16" fmla="*/ 9 w 330"/>
                  <a:gd name="T17" fmla="*/ 4 h 157"/>
                  <a:gd name="T18" fmla="*/ 9 w 330"/>
                  <a:gd name="T19" fmla="*/ 4 h 157"/>
                  <a:gd name="T20" fmla="*/ 9 w 330"/>
                  <a:gd name="T21" fmla="*/ 4 h 157"/>
                  <a:gd name="T22" fmla="*/ 10 w 330"/>
                  <a:gd name="T23" fmla="*/ 4 h 157"/>
                  <a:gd name="T24" fmla="*/ 10 w 330"/>
                  <a:gd name="T25" fmla="*/ 4 h 157"/>
                  <a:gd name="T26" fmla="*/ 10 w 330"/>
                  <a:gd name="T27" fmla="*/ 3 h 157"/>
                  <a:gd name="T28" fmla="*/ 10 w 330"/>
                  <a:gd name="T29" fmla="*/ 3 h 157"/>
                  <a:gd name="T30" fmla="*/ 10 w 330"/>
                  <a:gd name="T31" fmla="*/ 3 h 157"/>
                  <a:gd name="T32" fmla="*/ 10 w 330"/>
                  <a:gd name="T33" fmla="*/ 2 h 157"/>
                  <a:gd name="T34" fmla="*/ 10 w 330"/>
                  <a:gd name="T35" fmla="*/ 2 h 157"/>
                  <a:gd name="T36" fmla="*/ 10 w 330"/>
                  <a:gd name="T37" fmla="*/ 2 h 157"/>
                  <a:gd name="T38" fmla="*/ 10 w 330"/>
                  <a:gd name="T39" fmla="*/ 1 h 157"/>
                  <a:gd name="T40" fmla="*/ 10 w 330"/>
                  <a:gd name="T41" fmla="*/ 1 h 157"/>
                  <a:gd name="T42" fmla="*/ 10 w 330"/>
                  <a:gd name="T43" fmla="*/ 1 h 157"/>
                  <a:gd name="T44" fmla="*/ 9 w 330"/>
                  <a:gd name="T45" fmla="*/ 0 h 157"/>
                  <a:gd name="T46" fmla="*/ 9 w 330"/>
                  <a:gd name="T47" fmla="*/ 0 h 157"/>
                  <a:gd name="T48" fmla="*/ 7 w 330"/>
                  <a:gd name="T49" fmla="*/ 0 h 157"/>
                  <a:gd name="T50" fmla="*/ 7 w 330"/>
                  <a:gd name="T51" fmla="*/ 0 h 157"/>
                  <a:gd name="T52" fmla="*/ 7 w 330"/>
                  <a:gd name="T53" fmla="*/ 0 h 157"/>
                  <a:gd name="T54" fmla="*/ 6 w 330"/>
                  <a:gd name="T55" fmla="*/ 0 h 157"/>
                  <a:gd name="T56" fmla="*/ 6 w 330"/>
                  <a:gd name="T57" fmla="*/ 0 h 157"/>
                  <a:gd name="T58" fmla="*/ 6 w 330"/>
                  <a:gd name="T59" fmla="*/ 0 h 157"/>
                  <a:gd name="T60" fmla="*/ 5 w 330"/>
                  <a:gd name="T61" fmla="*/ 0 h 157"/>
                  <a:gd name="T62" fmla="*/ 5 w 330"/>
                  <a:gd name="T63" fmla="*/ 0 h 157"/>
                  <a:gd name="T64" fmla="*/ 5 w 330"/>
                  <a:gd name="T65" fmla="*/ 0 h 157"/>
                  <a:gd name="T66" fmla="*/ 5 w 330"/>
                  <a:gd name="T67" fmla="*/ 0 h 157"/>
                  <a:gd name="T68" fmla="*/ 5 w 330"/>
                  <a:gd name="T69" fmla="*/ 0 h 157"/>
                  <a:gd name="T70" fmla="*/ 3 w 330"/>
                  <a:gd name="T71" fmla="*/ 0 h 157"/>
                  <a:gd name="T72" fmla="*/ 3 w 330"/>
                  <a:gd name="T73" fmla="*/ 0 h 157"/>
                  <a:gd name="T74" fmla="*/ 3 w 330"/>
                  <a:gd name="T75" fmla="*/ 0 h 157"/>
                  <a:gd name="T76" fmla="*/ 3 w 330"/>
                  <a:gd name="T77" fmla="*/ 0 h 157"/>
                  <a:gd name="T78" fmla="*/ 3 w 330"/>
                  <a:gd name="T79" fmla="*/ 0 h 157"/>
                  <a:gd name="T80" fmla="*/ 1 w 330"/>
                  <a:gd name="T81" fmla="*/ 0 h 157"/>
                  <a:gd name="T82" fmla="*/ 1 w 330"/>
                  <a:gd name="T83" fmla="*/ 0 h 157"/>
                  <a:gd name="T84" fmla="*/ 1 w 330"/>
                  <a:gd name="T85" fmla="*/ 0 h 157"/>
                  <a:gd name="T86" fmla="*/ 1 w 330"/>
                  <a:gd name="T87" fmla="*/ 1 h 157"/>
                  <a:gd name="T88" fmla="*/ 1 w 330"/>
                  <a:gd name="T89" fmla="*/ 1 h 157"/>
                  <a:gd name="T90" fmla="*/ 1 w 330"/>
                  <a:gd name="T91" fmla="*/ 1 h 157"/>
                  <a:gd name="T92" fmla="*/ 0 w 330"/>
                  <a:gd name="T93" fmla="*/ 2 h 157"/>
                  <a:gd name="T94" fmla="*/ 1 w 330"/>
                  <a:gd name="T95" fmla="*/ 2 h 157"/>
                  <a:gd name="T96" fmla="*/ 1 w 330"/>
                  <a:gd name="T97" fmla="*/ 2 h 157"/>
                  <a:gd name="T98" fmla="*/ 1 w 330"/>
                  <a:gd name="T99" fmla="*/ 3 h 157"/>
                  <a:gd name="T100" fmla="*/ 1 w 330"/>
                  <a:gd name="T101" fmla="*/ 3 h 157"/>
                  <a:gd name="T102" fmla="*/ 1 w 330"/>
                  <a:gd name="T103" fmla="*/ 3 h 157"/>
                  <a:gd name="T104" fmla="*/ 1 w 330"/>
                  <a:gd name="T105" fmla="*/ 4 h 157"/>
                  <a:gd name="T106" fmla="*/ 3 w 330"/>
                  <a:gd name="T107" fmla="*/ 4 h 157"/>
                  <a:gd name="T108" fmla="*/ 3 w 330"/>
                  <a:gd name="T109" fmla="*/ 4 h 157"/>
                  <a:gd name="T110" fmla="*/ 3 w 330"/>
                  <a:gd name="T111" fmla="*/ 4 h 157"/>
                  <a:gd name="T112" fmla="*/ 3 w 330"/>
                  <a:gd name="T113" fmla="*/ 4 h 157"/>
                  <a:gd name="T114" fmla="*/ 3 w 330"/>
                  <a:gd name="T115" fmla="*/ 4 h 157"/>
                  <a:gd name="T116" fmla="*/ 3 w 330"/>
                  <a:gd name="T117" fmla="*/ 4 h 157"/>
                  <a:gd name="T118" fmla="*/ 5 w 330"/>
                  <a:gd name="T119" fmla="*/ 4 h 157"/>
                  <a:gd name="T120" fmla="*/ 5 w 330"/>
                  <a:gd name="T121" fmla="*/ 4 h 157"/>
                  <a:gd name="T122" fmla="*/ 5 w 330"/>
                  <a:gd name="T123" fmla="*/ 4 h 157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330"/>
                  <a:gd name="T187" fmla="*/ 0 h 157"/>
                  <a:gd name="T188" fmla="*/ 330 w 330"/>
                  <a:gd name="T189" fmla="*/ 157 h 157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330" h="157">
                    <a:moveTo>
                      <a:pt x="166" y="154"/>
                    </a:moveTo>
                    <a:lnTo>
                      <a:pt x="170" y="154"/>
                    </a:lnTo>
                    <a:lnTo>
                      <a:pt x="174" y="154"/>
                    </a:lnTo>
                    <a:lnTo>
                      <a:pt x="178" y="154"/>
                    </a:lnTo>
                    <a:lnTo>
                      <a:pt x="182" y="154"/>
                    </a:lnTo>
                    <a:lnTo>
                      <a:pt x="187" y="154"/>
                    </a:lnTo>
                    <a:lnTo>
                      <a:pt x="189" y="154"/>
                    </a:lnTo>
                    <a:lnTo>
                      <a:pt x="195" y="154"/>
                    </a:lnTo>
                    <a:lnTo>
                      <a:pt x="199" y="157"/>
                    </a:lnTo>
                    <a:lnTo>
                      <a:pt x="201" y="154"/>
                    </a:lnTo>
                    <a:lnTo>
                      <a:pt x="206" y="154"/>
                    </a:lnTo>
                    <a:lnTo>
                      <a:pt x="208" y="154"/>
                    </a:lnTo>
                    <a:lnTo>
                      <a:pt x="214" y="154"/>
                    </a:lnTo>
                    <a:lnTo>
                      <a:pt x="218" y="154"/>
                    </a:lnTo>
                    <a:lnTo>
                      <a:pt x="220" y="154"/>
                    </a:lnTo>
                    <a:lnTo>
                      <a:pt x="225" y="154"/>
                    </a:lnTo>
                    <a:lnTo>
                      <a:pt x="230" y="154"/>
                    </a:lnTo>
                    <a:lnTo>
                      <a:pt x="233" y="154"/>
                    </a:lnTo>
                    <a:lnTo>
                      <a:pt x="235" y="154"/>
                    </a:lnTo>
                    <a:lnTo>
                      <a:pt x="239" y="152"/>
                    </a:lnTo>
                    <a:lnTo>
                      <a:pt x="242" y="152"/>
                    </a:lnTo>
                    <a:lnTo>
                      <a:pt x="247" y="152"/>
                    </a:lnTo>
                    <a:lnTo>
                      <a:pt x="249" y="152"/>
                    </a:lnTo>
                    <a:lnTo>
                      <a:pt x="254" y="150"/>
                    </a:lnTo>
                    <a:lnTo>
                      <a:pt x="256" y="150"/>
                    </a:lnTo>
                    <a:lnTo>
                      <a:pt x="261" y="150"/>
                    </a:lnTo>
                    <a:lnTo>
                      <a:pt x="263" y="148"/>
                    </a:lnTo>
                    <a:lnTo>
                      <a:pt x="266" y="148"/>
                    </a:lnTo>
                    <a:lnTo>
                      <a:pt x="271" y="148"/>
                    </a:lnTo>
                    <a:lnTo>
                      <a:pt x="273" y="145"/>
                    </a:lnTo>
                    <a:lnTo>
                      <a:pt x="275" y="145"/>
                    </a:lnTo>
                    <a:lnTo>
                      <a:pt x="277" y="145"/>
                    </a:lnTo>
                    <a:lnTo>
                      <a:pt x="282" y="143"/>
                    </a:lnTo>
                    <a:lnTo>
                      <a:pt x="287" y="141"/>
                    </a:lnTo>
                    <a:lnTo>
                      <a:pt x="292" y="138"/>
                    </a:lnTo>
                    <a:lnTo>
                      <a:pt x="296" y="135"/>
                    </a:lnTo>
                    <a:lnTo>
                      <a:pt x="301" y="133"/>
                    </a:lnTo>
                    <a:lnTo>
                      <a:pt x="306" y="131"/>
                    </a:lnTo>
                    <a:lnTo>
                      <a:pt x="309" y="129"/>
                    </a:lnTo>
                    <a:lnTo>
                      <a:pt x="313" y="126"/>
                    </a:lnTo>
                    <a:lnTo>
                      <a:pt x="317" y="124"/>
                    </a:lnTo>
                    <a:lnTo>
                      <a:pt x="317" y="119"/>
                    </a:lnTo>
                    <a:lnTo>
                      <a:pt x="323" y="116"/>
                    </a:lnTo>
                    <a:lnTo>
                      <a:pt x="325" y="112"/>
                    </a:lnTo>
                    <a:lnTo>
                      <a:pt x="327" y="110"/>
                    </a:lnTo>
                    <a:lnTo>
                      <a:pt x="327" y="105"/>
                    </a:lnTo>
                    <a:lnTo>
                      <a:pt x="330" y="103"/>
                    </a:lnTo>
                    <a:lnTo>
                      <a:pt x="330" y="97"/>
                    </a:lnTo>
                    <a:lnTo>
                      <a:pt x="330" y="95"/>
                    </a:lnTo>
                    <a:lnTo>
                      <a:pt x="330" y="91"/>
                    </a:lnTo>
                    <a:lnTo>
                      <a:pt x="330" y="86"/>
                    </a:lnTo>
                    <a:lnTo>
                      <a:pt x="330" y="84"/>
                    </a:lnTo>
                    <a:lnTo>
                      <a:pt x="327" y="78"/>
                    </a:lnTo>
                    <a:lnTo>
                      <a:pt x="327" y="76"/>
                    </a:lnTo>
                    <a:lnTo>
                      <a:pt x="325" y="72"/>
                    </a:lnTo>
                    <a:lnTo>
                      <a:pt x="325" y="67"/>
                    </a:lnTo>
                    <a:lnTo>
                      <a:pt x="323" y="65"/>
                    </a:lnTo>
                    <a:lnTo>
                      <a:pt x="320" y="59"/>
                    </a:lnTo>
                    <a:lnTo>
                      <a:pt x="317" y="57"/>
                    </a:lnTo>
                    <a:lnTo>
                      <a:pt x="315" y="53"/>
                    </a:lnTo>
                    <a:lnTo>
                      <a:pt x="313" y="51"/>
                    </a:lnTo>
                    <a:lnTo>
                      <a:pt x="311" y="45"/>
                    </a:lnTo>
                    <a:lnTo>
                      <a:pt x="309" y="43"/>
                    </a:lnTo>
                    <a:lnTo>
                      <a:pt x="304" y="41"/>
                    </a:lnTo>
                    <a:lnTo>
                      <a:pt x="301" y="36"/>
                    </a:lnTo>
                    <a:lnTo>
                      <a:pt x="296" y="34"/>
                    </a:lnTo>
                    <a:lnTo>
                      <a:pt x="292" y="29"/>
                    </a:lnTo>
                    <a:lnTo>
                      <a:pt x="287" y="26"/>
                    </a:lnTo>
                    <a:lnTo>
                      <a:pt x="282" y="24"/>
                    </a:lnTo>
                    <a:lnTo>
                      <a:pt x="277" y="22"/>
                    </a:lnTo>
                    <a:lnTo>
                      <a:pt x="273" y="19"/>
                    </a:lnTo>
                    <a:lnTo>
                      <a:pt x="268" y="17"/>
                    </a:lnTo>
                    <a:lnTo>
                      <a:pt x="261" y="15"/>
                    </a:lnTo>
                    <a:lnTo>
                      <a:pt x="258" y="13"/>
                    </a:lnTo>
                    <a:lnTo>
                      <a:pt x="254" y="13"/>
                    </a:lnTo>
                    <a:lnTo>
                      <a:pt x="252" y="10"/>
                    </a:lnTo>
                    <a:lnTo>
                      <a:pt x="249" y="10"/>
                    </a:lnTo>
                    <a:lnTo>
                      <a:pt x="244" y="10"/>
                    </a:lnTo>
                    <a:lnTo>
                      <a:pt x="242" y="10"/>
                    </a:lnTo>
                    <a:lnTo>
                      <a:pt x="239" y="7"/>
                    </a:lnTo>
                    <a:lnTo>
                      <a:pt x="235" y="7"/>
                    </a:lnTo>
                    <a:lnTo>
                      <a:pt x="233" y="5"/>
                    </a:lnTo>
                    <a:lnTo>
                      <a:pt x="228" y="5"/>
                    </a:lnTo>
                    <a:lnTo>
                      <a:pt x="223" y="5"/>
                    </a:lnTo>
                    <a:lnTo>
                      <a:pt x="220" y="5"/>
                    </a:lnTo>
                    <a:lnTo>
                      <a:pt x="216" y="3"/>
                    </a:lnTo>
                    <a:lnTo>
                      <a:pt x="214" y="3"/>
                    </a:lnTo>
                    <a:lnTo>
                      <a:pt x="208" y="3"/>
                    </a:lnTo>
                    <a:lnTo>
                      <a:pt x="204" y="3"/>
                    </a:lnTo>
                    <a:lnTo>
                      <a:pt x="199" y="3"/>
                    </a:lnTo>
                    <a:lnTo>
                      <a:pt x="195" y="3"/>
                    </a:lnTo>
                    <a:lnTo>
                      <a:pt x="189" y="0"/>
                    </a:lnTo>
                    <a:lnTo>
                      <a:pt x="187" y="0"/>
                    </a:lnTo>
                    <a:lnTo>
                      <a:pt x="182" y="0"/>
                    </a:lnTo>
                    <a:lnTo>
                      <a:pt x="178" y="0"/>
                    </a:lnTo>
                    <a:lnTo>
                      <a:pt x="174" y="0"/>
                    </a:lnTo>
                    <a:lnTo>
                      <a:pt x="168" y="0"/>
                    </a:lnTo>
                    <a:lnTo>
                      <a:pt x="164" y="0"/>
                    </a:lnTo>
                    <a:lnTo>
                      <a:pt x="159" y="0"/>
                    </a:lnTo>
                    <a:lnTo>
                      <a:pt x="155" y="0"/>
                    </a:lnTo>
                    <a:lnTo>
                      <a:pt x="151" y="3"/>
                    </a:lnTo>
                    <a:lnTo>
                      <a:pt x="147" y="3"/>
                    </a:lnTo>
                    <a:lnTo>
                      <a:pt x="142" y="3"/>
                    </a:lnTo>
                    <a:lnTo>
                      <a:pt x="138" y="3"/>
                    </a:lnTo>
                    <a:lnTo>
                      <a:pt x="132" y="3"/>
                    </a:lnTo>
                    <a:lnTo>
                      <a:pt x="128" y="3"/>
                    </a:lnTo>
                    <a:lnTo>
                      <a:pt x="126" y="5"/>
                    </a:lnTo>
                    <a:lnTo>
                      <a:pt x="121" y="5"/>
                    </a:lnTo>
                    <a:lnTo>
                      <a:pt x="117" y="5"/>
                    </a:lnTo>
                    <a:lnTo>
                      <a:pt x="111" y="5"/>
                    </a:lnTo>
                    <a:lnTo>
                      <a:pt x="107" y="7"/>
                    </a:lnTo>
                    <a:lnTo>
                      <a:pt x="102" y="7"/>
                    </a:lnTo>
                    <a:lnTo>
                      <a:pt x="100" y="7"/>
                    </a:lnTo>
                    <a:lnTo>
                      <a:pt x="94" y="10"/>
                    </a:lnTo>
                    <a:lnTo>
                      <a:pt x="90" y="10"/>
                    </a:lnTo>
                    <a:lnTo>
                      <a:pt x="85" y="10"/>
                    </a:lnTo>
                    <a:lnTo>
                      <a:pt x="83" y="13"/>
                    </a:lnTo>
                    <a:lnTo>
                      <a:pt x="79" y="13"/>
                    </a:lnTo>
                    <a:lnTo>
                      <a:pt x="73" y="15"/>
                    </a:lnTo>
                    <a:lnTo>
                      <a:pt x="71" y="15"/>
                    </a:lnTo>
                    <a:lnTo>
                      <a:pt x="69" y="17"/>
                    </a:lnTo>
                    <a:lnTo>
                      <a:pt x="64" y="17"/>
                    </a:lnTo>
                    <a:lnTo>
                      <a:pt x="60" y="19"/>
                    </a:lnTo>
                    <a:lnTo>
                      <a:pt x="56" y="19"/>
                    </a:lnTo>
                    <a:lnTo>
                      <a:pt x="52" y="22"/>
                    </a:lnTo>
                    <a:lnTo>
                      <a:pt x="50" y="22"/>
                    </a:lnTo>
                    <a:lnTo>
                      <a:pt x="47" y="24"/>
                    </a:lnTo>
                    <a:lnTo>
                      <a:pt x="43" y="24"/>
                    </a:lnTo>
                    <a:lnTo>
                      <a:pt x="41" y="26"/>
                    </a:lnTo>
                    <a:lnTo>
                      <a:pt x="33" y="29"/>
                    </a:lnTo>
                    <a:lnTo>
                      <a:pt x="29" y="32"/>
                    </a:lnTo>
                    <a:lnTo>
                      <a:pt x="24" y="36"/>
                    </a:lnTo>
                    <a:lnTo>
                      <a:pt x="19" y="38"/>
                    </a:lnTo>
                    <a:lnTo>
                      <a:pt x="14" y="41"/>
                    </a:lnTo>
                    <a:lnTo>
                      <a:pt x="10" y="45"/>
                    </a:lnTo>
                    <a:lnTo>
                      <a:pt x="7" y="48"/>
                    </a:lnTo>
                    <a:lnTo>
                      <a:pt x="5" y="53"/>
                    </a:lnTo>
                    <a:lnTo>
                      <a:pt x="3" y="55"/>
                    </a:lnTo>
                    <a:lnTo>
                      <a:pt x="3" y="59"/>
                    </a:lnTo>
                    <a:lnTo>
                      <a:pt x="0" y="62"/>
                    </a:lnTo>
                    <a:lnTo>
                      <a:pt x="0" y="67"/>
                    </a:lnTo>
                    <a:lnTo>
                      <a:pt x="0" y="72"/>
                    </a:lnTo>
                    <a:lnTo>
                      <a:pt x="0" y="74"/>
                    </a:lnTo>
                    <a:lnTo>
                      <a:pt x="3" y="78"/>
                    </a:lnTo>
                    <a:lnTo>
                      <a:pt x="3" y="81"/>
                    </a:lnTo>
                    <a:lnTo>
                      <a:pt x="5" y="86"/>
                    </a:lnTo>
                    <a:lnTo>
                      <a:pt x="7" y="88"/>
                    </a:lnTo>
                    <a:lnTo>
                      <a:pt x="10" y="93"/>
                    </a:lnTo>
                    <a:lnTo>
                      <a:pt x="14" y="97"/>
                    </a:lnTo>
                    <a:lnTo>
                      <a:pt x="16" y="100"/>
                    </a:lnTo>
                    <a:lnTo>
                      <a:pt x="19" y="105"/>
                    </a:lnTo>
                    <a:lnTo>
                      <a:pt x="24" y="107"/>
                    </a:lnTo>
                    <a:lnTo>
                      <a:pt x="29" y="110"/>
                    </a:lnTo>
                    <a:lnTo>
                      <a:pt x="33" y="114"/>
                    </a:lnTo>
                    <a:lnTo>
                      <a:pt x="38" y="116"/>
                    </a:lnTo>
                    <a:lnTo>
                      <a:pt x="43" y="119"/>
                    </a:lnTo>
                    <a:lnTo>
                      <a:pt x="50" y="124"/>
                    </a:lnTo>
                    <a:lnTo>
                      <a:pt x="54" y="126"/>
                    </a:lnTo>
                    <a:lnTo>
                      <a:pt x="60" y="129"/>
                    </a:lnTo>
                    <a:lnTo>
                      <a:pt x="64" y="129"/>
                    </a:lnTo>
                    <a:lnTo>
                      <a:pt x="66" y="131"/>
                    </a:lnTo>
                    <a:lnTo>
                      <a:pt x="69" y="133"/>
                    </a:lnTo>
                    <a:lnTo>
                      <a:pt x="73" y="133"/>
                    </a:lnTo>
                    <a:lnTo>
                      <a:pt x="75" y="133"/>
                    </a:lnTo>
                    <a:lnTo>
                      <a:pt x="81" y="135"/>
                    </a:lnTo>
                    <a:lnTo>
                      <a:pt x="83" y="135"/>
                    </a:lnTo>
                    <a:lnTo>
                      <a:pt x="85" y="138"/>
                    </a:lnTo>
                    <a:lnTo>
                      <a:pt x="90" y="138"/>
                    </a:lnTo>
                    <a:lnTo>
                      <a:pt x="94" y="141"/>
                    </a:lnTo>
                    <a:lnTo>
                      <a:pt x="98" y="141"/>
                    </a:lnTo>
                    <a:lnTo>
                      <a:pt x="102" y="143"/>
                    </a:lnTo>
                    <a:lnTo>
                      <a:pt x="104" y="143"/>
                    </a:lnTo>
                    <a:lnTo>
                      <a:pt x="109" y="145"/>
                    </a:lnTo>
                    <a:lnTo>
                      <a:pt x="111" y="145"/>
                    </a:lnTo>
                    <a:lnTo>
                      <a:pt x="117" y="148"/>
                    </a:lnTo>
                    <a:lnTo>
                      <a:pt x="121" y="148"/>
                    </a:lnTo>
                    <a:lnTo>
                      <a:pt x="123" y="148"/>
                    </a:lnTo>
                    <a:lnTo>
                      <a:pt x="128" y="148"/>
                    </a:lnTo>
                    <a:lnTo>
                      <a:pt x="132" y="150"/>
                    </a:lnTo>
                    <a:lnTo>
                      <a:pt x="136" y="150"/>
                    </a:lnTo>
                    <a:lnTo>
                      <a:pt x="140" y="150"/>
                    </a:lnTo>
                    <a:lnTo>
                      <a:pt x="145" y="152"/>
                    </a:lnTo>
                    <a:lnTo>
                      <a:pt x="149" y="152"/>
                    </a:lnTo>
                    <a:lnTo>
                      <a:pt x="151" y="152"/>
                    </a:lnTo>
                    <a:lnTo>
                      <a:pt x="157" y="154"/>
                    </a:lnTo>
                    <a:lnTo>
                      <a:pt x="161" y="154"/>
                    </a:lnTo>
                    <a:lnTo>
                      <a:pt x="166" y="154"/>
                    </a:lnTo>
                    <a:close/>
                  </a:path>
                </a:pathLst>
              </a:custGeom>
              <a:solidFill>
                <a:srgbClr val="E0AB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80" name="Freeform 56"/>
              <p:cNvSpPr>
                <a:spLocks/>
              </p:cNvSpPr>
              <p:nvPr/>
            </p:nvSpPr>
            <p:spPr bwMode="white">
              <a:xfrm>
                <a:off x="4796" y="2164"/>
                <a:ext cx="46" cy="75"/>
              </a:xfrm>
              <a:custGeom>
                <a:avLst/>
                <a:gdLst>
                  <a:gd name="T0" fmla="*/ 0 w 93"/>
                  <a:gd name="T1" fmla="*/ 0 h 150"/>
                  <a:gd name="T2" fmla="*/ 0 w 93"/>
                  <a:gd name="T3" fmla="*/ 5 h 150"/>
                  <a:gd name="T4" fmla="*/ 0 w 93"/>
                  <a:gd name="T5" fmla="*/ 5 h 150"/>
                  <a:gd name="T6" fmla="*/ 0 w 93"/>
                  <a:gd name="T7" fmla="*/ 5 h 150"/>
                  <a:gd name="T8" fmla="*/ 0 w 93"/>
                  <a:gd name="T9" fmla="*/ 5 h 150"/>
                  <a:gd name="T10" fmla="*/ 0 w 93"/>
                  <a:gd name="T11" fmla="*/ 5 h 150"/>
                  <a:gd name="T12" fmla="*/ 0 w 93"/>
                  <a:gd name="T13" fmla="*/ 5 h 150"/>
                  <a:gd name="T14" fmla="*/ 0 w 93"/>
                  <a:gd name="T15" fmla="*/ 5 h 150"/>
                  <a:gd name="T16" fmla="*/ 0 w 93"/>
                  <a:gd name="T17" fmla="*/ 5 h 150"/>
                  <a:gd name="T18" fmla="*/ 0 w 93"/>
                  <a:gd name="T19" fmla="*/ 5 h 150"/>
                  <a:gd name="T20" fmla="*/ 1 w 93"/>
                  <a:gd name="T21" fmla="*/ 5 h 150"/>
                  <a:gd name="T22" fmla="*/ 1 w 93"/>
                  <a:gd name="T23" fmla="*/ 5 h 150"/>
                  <a:gd name="T24" fmla="*/ 1 w 93"/>
                  <a:gd name="T25" fmla="*/ 5 h 150"/>
                  <a:gd name="T26" fmla="*/ 1 w 93"/>
                  <a:gd name="T27" fmla="*/ 5 h 150"/>
                  <a:gd name="T28" fmla="*/ 1 w 93"/>
                  <a:gd name="T29" fmla="*/ 5 h 150"/>
                  <a:gd name="T30" fmla="*/ 1 w 93"/>
                  <a:gd name="T31" fmla="*/ 5 h 150"/>
                  <a:gd name="T32" fmla="*/ 2 w 93"/>
                  <a:gd name="T33" fmla="*/ 5 h 150"/>
                  <a:gd name="T34" fmla="*/ 2 w 93"/>
                  <a:gd name="T35" fmla="*/ 5 h 150"/>
                  <a:gd name="T36" fmla="*/ 2 w 93"/>
                  <a:gd name="T37" fmla="*/ 5 h 150"/>
                  <a:gd name="T38" fmla="*/ 2 w 93"/>
                  <a:gd name="T39" fmla="*/ 5 h 150"/>
                  <a:gd name="T40" fmla="*/ 2 w 93"/>
                  <a:gd name="T41" fmla="*/ 5 h 150"/>
                  <a:gd name="T42" fmla="*/ 2 w 93"/>
                  <a:gd name="T43" fmla="*/ 5 h 150"/>
                  <a:gd name="T44" fmla="*/ 2 w 93"/>
                  <a:gd name="T45" fmla="*/ 5 h 150"/>
                  <a:gd name="T46" fmla="*/ 2 w 93"/>
                  <a:gd name="T47" fmla="*/ 3 h 150"/>
                  <a:gd name="T48" fmla="*/ 2 w 93"/>
                  <a:gd name="T49" fmla="*/ 3 h 150"/>
                  <a:gd name="T50" fmla="*/ 2 w 93"/>
                  <a:gd name="T51" fmla="*/ 3 h 150"/>
                  <a:gd name="T52" fmla="*/ 2 w 93"/>
                  <a:gd name="T53" fmla="*/ 3 h 150"/>
                  <a:gd name="T54" fmla="*/ 2 w 93"/>
                  <a:gd name="T55" fmla="*/ 3 h 150"/>
                  <a:gd name="T56" fmla="*/ 2 w 93"/>
                  <a:gd name="T57" fmla="*/ 3 h 150"/>
                  <a:gd name="T58" fmla="*/ 2 w 93"/>
                  <a:gd name="T59" fmla="*/ 3 h 150"/>
                  <a:gd name="T60" fmla="*/ 2 w 93"/>
                  <a:gd name="T61" fmla="*/ 2 h 150"/>
                  <a:gd name="T62" fmla="*/ 2 w 93"/>
                  <a:gd name="T63" fmla="*/ 2 h 150"/>
                  <a:gd name="T64" fmla="*/ 2 w 93"/>
                  <a:gd name="T65" fmla="*/ 2 h 150"/>
                  <a:gd name="T66" fmla="*/ 2 w 93"/>
                  <a:gd name="T67" fmla="*/ 2 h 150"/>
                  <a:gd name="T68" fmla="*/ 2 w 93"/>
                  <a:gd name="T69" fmla="*/ 2 h 150"/>
                  <a:gd name="T70" fmla="*/ 2 w 93"/>
                  <a:gd name="T71" fmla="*/ 2 h 150"/>
                  <a:gd name="T72" fmla="*/ 2 w 93"/>
                  <a:gd name="T73" fmla="*/ 2 h 150"/>
                  <a:gd name="T74" fmla="*/ 2 w 93"/>
                  <a:gd name="T75" fmla="*/ 1 h 150"/>
                  <a:gd name="T76" fmla="*/ 2 w 93"/>
                  <a:gd name="T77" fmla="*/ 1 h 150"/>
                  <a:gd name="T78" fmla="*/ 2 w 93"/>
                  <a:gd name="T79" fmla="*/ 1 h 150"/>
                  <a:gd name="T80" fmla="*/ 2 w 93"/>
                  <a:gd name="T81" fmla="*/ 1 h 150"/>
                  <a:gd name="T82" fmla="*/ 2 w 93"/>
                  <a:gd name="T83" fmla="*/ 1 h 150"/>
                  <a:gd name="T84" fmla="*/ 2 w 93"/>
                  <a:gd name="T85" fmla="*/ 1 h 150"/>
                  <a:gd name="T86" fmla="*/ 2 w 93"/>
                  <a:gd name="T87" fmla="*/ 1 h 150"/>
                  <a:gd name="T88" fmla="*/ 2 w 93"/>
                  <a:gd name="T89" fmla="*/ 1 h 150"/>
                  <a:gd name="T90" fmla="*/ 2 w 93"/>
                  <a:gd name="T91" fmla="*/ 1 h 150"/>
                  <a:gd name="T92" fmla="*/ 2 w 93"/>
                  <a:gd name="T93" fmla="*/ 1 h 150"/>
                  <a:gd name="T94" fmla="*/ 2 w 93"/>
                  <a:gd name="T95" fmla="*/ 1 h 150"/>
                  <a:gd name="T96" fmla="*/ 2 w 93"/>
                  <a:gd name="T97" fmla="*/ 1 h 150"/>
                  <a:gd name="T98" fmla="*/ 2 w 93"/>
                  <a:gd name="T99" fmla="*/ 1 h 150"/>
                  <a:gd name="T100" fmla="*/ 0 w 93"/>
                  <a:gd name="T101" fmla="*/ 0 h 150"/>
                  <a:gd name="T102" fmla="*/ 0 w 93"/>
                  <a:gd name="T103" fmla="*/ 0 h 150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93"/>
                  <a:gd name="T157" fmla="*/ 0 h 150"/>
                  <a:gd name="T158" fmla="*/ 93 w 93"/>
                  <a:gd name="T159" fmla="*/ 150 h 150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93" h="150">
                    <a:moveTo>
                      <a:pt x="2" y="0"/>
                    </a:moveTo>
                    <a:lnTo>
                      <a:pt x="0" y="150"/>
                    </a:lnTo>
                    <a:lnTo>
                      <a:pt x="0" y="148"/>
                    </a:lnTo>
                    <a:lnTo>
                      <a:pt x="5" y="148"/>
                    </a:lnTo>
                    <a:lnTo>
                      <a:pt x="8" y="148"/>
                    </a:lnTo>
                    <a:lnTo>
                      <a:pt x="12" y="148"/>
                    </a:lnTo>
                    <a:lnTo>
                      <a:pt x="14" y="148"/>
                    </a:lnTo>
                    <a:lnTo>
                      <a:pt x="19" y="148"/>
                    </a:lnTo>
                    <a:lnTo>
                      <a:pt x="24" y="148"/>
                    </a:lnTo>
                    <a:lnTo>
                      <a:pt x="29" y="150"/>
                    </a:lnTo>
                    <a:lnTo>
                      <a:pt x="33" y="148"/>
                    </a:lnTo>
                    <a:lnTo>
                      <a:pt x="38" y="148"/>
                    </a:lnTo>
                    <a:lnTo>
                      <a:pt x="43" y="148"/>
                    </a:lnTo>
                    <a:lnTo>
                      <a:pt x="48" y="148"/>
                    </a:lnTo>
                    <a:lnTo>
                      <a:pt x="55" y="143"/>
                    </a:lnTo>
                    <a:lnTo>
                      <a:pt x="60" y="143"/>
                    </a:lnTo>
                    <a:lnTo>
                      <a:pt x="65" y="141"/>
                    </a:lnTo>
                    <a:lnTo>
                      <a:pt x="67" y="138"/>
                    </a:lnTo>
                    <a:lnTo>
                      <a:pt x="71" y="138"/>
                    </a:lnTo>
                    <a:lnTo>
                      <a:pt x="74" y="135"/>
                    </a:lnTo>
                    <a:lnTo>
                      <a:pt x="76" y="133"/>
                    </a:lnTo>
                    <a:lnTo>
                      <a:pt x="79" y="131"/>
                    </a:lnTo>
                    <a:lnTo>
                      <a:pt x="81" y="129"/>
                    </a:lnTo>
                    <a:lnTo>
                      <a:pt x="84" y="126"/>
                    </a:lnTo>
                    <a:lnTo>
                      <a:pt x="86" y="122"/>
                    </a:lnTo>
                    <a:lnTo>
                      <a:pt x="86" y="116"/>
                    </a:lnTo>
                    <a:lnTo>
                      <a:pt x="88" y="112"/>
                    </a:lnTo>
                    <a:lnTo>
                      <a:pt x="90" y="110"/>
                    </a:lnTo>
                    <a:lnTo>
                      <a:pt x="90" y="105"/>
                    </a:lnTo>
                    <a:lnTo>
                      <a:pt x="90" y="100"/>
                    </a:lnTo>
                    <a:lnTo>
                      <a:pt x="90" y="95"/>
                    </a:lnTo>
                    <a:lnTo>
                      <a:pt x="93" y="91"/>
                    </a:lnTo>
                    <a:lnTo>
                      <a:pt x="93" y="86"/>
                    </a:lnTo>
                    <a:lnTo>
                      <a:pt x="93" y="78"/>
                    </a:lnTo>
                    <a:lnTo>
                      <a:pt x="93" y="74"/>
                    </a:lnTo>
                    <a:lnTo>
                      <a:pt x="93" y="69"/>
                    </a:lnTo>
                    <a:lnTo>
                      <a:pt x="93" y="65"/>
                    </a:lnTo>
                    <a:lnTo>
                      <a:pt x="93" y="59"/>
                    </a:lnTo>
                    <a:lnTo>
                      <a:pt x="90" y="55"/>
                    </a:lnTo>
                    <a:lnTo>
                      <a:pt x="90" y="51"/>
                    </a:lnTo>
                    <a:lnTo>
                      <a:pt x="90" y="45"/>
                    </a:lnTo>
                    <a:lnTo>
                      <a:pt x="90" y="41"/>
                    </a:lnTo>
                    <a:lnTo>
                      <a:pt x="88" y="38"/>
                    </a:lnTo>
                    <a:lnTo>
                      <a:pt x="88" y="34"/>
                    </a:lnTo>
                    <a:lnTo>
                      <a:pt x="88" y="29"/>
                    </a:lnTo>
                    <a:lnTo>
                      <a:pt x="88" y="26"/>
                    </a:lnTo>
                    <a:lnTo>
                      <a:pt x="88" y="24"/>
                    </a:lnTo>
                    <a:lnTo>
                      <a:pt x="88" y="22"/>
                    </a:lnTo>
                    <a:lnTo>
                      <a:pt x="86" y="19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C794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81" name="Freeform 57"/>
              <p:cNvSpPr>
                <a:spLocks/>
              </p:cNvSpPr>
              <p:nvPr/>
            </p:nvSpPr>
            <p:spPr bwMode="white">
              <a:xfrm>
                <a:off x="5002" y="1824"/>
                <a:ext cx="190" cy="59"/>
              </a:xfrm>
              <a:custGeom>
                <a:avLst/>
                <a:gdLst>
                  <a:gd name="T0" fmla="*/ 1 w 379"/>
                  <a:gd name="T1" fmla="*/ 0 h 116"/>
                  <a:gd name="T2" fmla="*/ 0 w 379"/>
                  <a:gd name="T3" fmla="*/ 4 h 116"/>
                  <a:gd name="T4" fmla="*/ 12 w 379"/>
                  <a:gd name="T5" fmla="*/ 4 h 116"/>
                  <a:gd name="T6" fmla="*/ 12 w 379"/>
                  <a:gd name="T7" fmla="*/ 0 h 116"/>
                  <a:gd name="T8" fmla="*/ 12 w 379"/>
                  <a:gd name="T9" fmla="*/ 0 h 116"/>
                  <a:gd name="T10" fmla="*/ 12 w 379"/>
                  <a:gd name="T11" fmla="*/ 1 h 116"/>
                  <a:gd name="T12" fmla="*/ 12 w 379"/>
                  <a:gd name="T13" fmla="*/ 1 h 116"/>
                  <a:gd name="T14" fmla="*/ 12 w 379"/>
                  <a:gd name="T15" fmla="*/ 1 h 116"/>
                  <a:gd name="T16" fmla="*/ 12 w 379"/>
                  <a:gd name="T17" fmla="*/ 1 h 116"/>
                  <a:gd name="T18" fmla="*/ 11 w 379"/>
                  <a:gd name="T19" fmla="*/ 1 h 116"/>
                  <a:gd name="T20" fmla="*/ 11 w 379"/>
                  <a:gd name="T21" fmla="*/ 1 h 116"/>
                  <a:gd name="T22" fmla="*/ 11 w 379"/>
                  <a:gd name="T23" fmla="*/ 1 h 116"/>
                  <a:gd name="T24" fmla="*/ 11 w 379"/>
                  <a:gd name="T25" fmla="*/ 1 h 116"/>
                  <a:gd name="T26" fmla="*/ 11 w 379"/>
                  <a:gd name="T27" fmla="*/ 1 h 116"/>
                  <a:gd name="T28" fmla="*/ 11 w 379"/>
                  <a:gd name="T29" fmla="*/ 1 h 116"/>
                  <a:gd name="T30" fmla="*/ 11 w 379"/>
                  <a:gd name="T31" fmla="*/ 1 h 116"/>
                  <a:gd name="T32" fmla="*/ 10 w 379"/>
                  <a:gd name="T33" fmla="*/ 1 h 116"/>
                  <a:gd name="T34" fmla="*/ 10 w 379"/>
                  <a:gd name="T35" fmla="*/ 1 h 116"/>
                  <a:gd name="T36" fmla="*/ 10 w 379"/>
                  <a:gd name="T37" fmla="*/ 1 h 116"/>
                  <a:gd name="T38" fmla="*/ 10 w 379"/>
                  <a:gd name="T39" fmla="*/ 2 h 116"/>
                  <a:gd name="T40" fmla="*/ 10 w 379"/>
                  <a:gd name="T41" fmla="*/ 2 h 116"/>
                  <a:gd name="T42" fmla="*/ 10 w 379"/>
                  <a:gd name="T43" fmla="*/ 2 h 116"/>
                  <a:gd name="T44" fmla="*/ 10 w 379"/>
                  <a:gd name="T45" fmla="*/ 2 h 116"/>
                  <a:gd name="T46" fmla="*/ 10 w 379"/>
                  <a:gd name="T47" fmla="*/ 2 h 116"/>
                  <a:gd name="T48" fmla="*/ 10 w 379"/>
                  <a:gd name="T49" fmla="*/ 2 h 116"/>
                  <a:gd name="T50" fmla="*/ 9 w 379"/>
                  <a:gd name="T51" fmla="*/ 2 h 116"/>
                  <a:gd name="T52" fmla="*/ 9 w 379"/>
                  <a:gd name="T53" fmla="*/ 2 h 116"/>
                  <a:gd name="T54" fmla="*/ 9 w 379"/>
                  <a:gd name="T55" fmla="*/ 2 h 116"/>
                  <a:gd name="T56" fmla="*/ 9 w 379"/>
                  <a:gd name="T57" fmla="*/ 2 h 116"/>
                  <a:gd name="T58" fmla="*/ 9 w 379"/>
                  <a:gd name="T59" fmla="*/ 2 h 116"/>
                  <a:gd name="T60" fmla="*/ 9 w 379"/>
                  <a:gd name="T61" fmla="*/ 2 h 116"/>
                  <a:gd name="T62" fmla="*/ 9 w 379"/>
                  <a:gd name="T63" fmla="*/ 2 h 116"/>
                  <a:gd name="T64" fmla="*/ 8 w 379"/>
                  <a:gd name="T65" fmla="*/ 2 h 116"/>
                  <a:gd name="T66" fmla="*/ 8 w 379"/>
                  <a:gd name="T67" fmla="*/ 2 h 116"/>
                  <a:gd name="T68" fmla="*/ 8 w 379"/>
                  <a:gd name="T69" fmla="*/ 2 h 116"/>
                  <a:gd name="T70" fmla="*/ 8 w 379"/>
                  <a:gd name="T71" fmla="*/ 2 h 116"/>
                  <a:gd name="T72" fmla="*/ 8 w 379"/>
                  <a:gd name="T73" fmla="*/ 2 h 116"/>
                  <a:gd name="T74" fmla="*/ 8 w 379"/>
                  <a:gd name="T75" fmla="*/ 2 h 116"/>
                  <a:gd name="T76" fmla="*/ 7 w 379"/>
                  <a:gd name="T77" fmla="*/ 2 h 116"/>
                  <a:gd name="T78" fmla="*/ 7 w 379"/>
                  <a:gd name="T79" fmla="*/ 2 h 116"/>
                  <a:gd name="T80" fmla="*/ 7 w 379"/>
                  <a:gd name="T81" fmla="*/ 2 h 116"/>
                  <a:gd name="T82" fmla="*/ 7 w 379"/>
                  <a:gd name="T83" fmla="*/ 2 h 116"/>
                  <a:gd name="T84" fmla="*/ 7 w 379"/>
                  <a:gd name="T85" fmla="*/ 2 h 116"/>
                  <a:gd name="T86" fmla="*/ 7 w 379"/>
                  <a:gd name="T87" fmla="*/ 2 h 116"/>
                  <a:gd name="T88" fmla="*/ 6 w 379"/>
                  <a:gd name="T89" fmla="*/ 2 h 116"/>
                  <a:gd name="T90" fmla="*/ 6 w 379"/>
                  <a:gd name="T91" fmla="*/ 2 h 116"/>
                  <a:gd name="T92" fmla="*/ 6 w 379"/>
                  <a:gd name="T93" fmla="*/ 2 h 116"/>
                  <a:gd name="T94" fmla="*/ 6 w 379"/>
                  <a:gd name="T95" fmla="*/ 2 h 116"/>
                  <a:gd name="T96" fmla="*/ 5 w 379"/>
                  <a:gd name="T97" fmla="*/ 2 h 116"/>
                  <a:gd name="T98" fmla="*/ 5 w 379"/>
                  <a:gd name="T99" fmla="*/ 2 h 116"/>
                  <a:gd name="T100" fmla="*/ 5 w 379"/>
                  <a:gd name="T101" fmla="*/ 2 h 116"/>
                  <a:gd name="T102" fmla="*/ 5 w 379"/>
                  <a:gd name="T103" fmla="*/ 2 h 116"/>
                  <a:gd name="T104" fmla="*/ 1 w 379"/>
                  <a:gd name="T105" fmla="*/ 0 h 116"/>
                  <a:gd name="T106" fmla="*/ 1 w 379"/>
                  <a:gd name="T107" fmla="*/ 0 h 11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379"/>
                  <a:gd name="T163" fmla="*/ 0 h 116"/>
                  <a:gd name="T164" fmla="*/ 379 w 379"/>
                  <a:gd name="T165" fmla="*/ 116 h 11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379" h="116">
                    <a:moveTo>
                      <a:pt x="19" y="0"/>
                    </a:moveTo>
                    <a:lnTo>
                      <a:pt x="0" y="109"/>
                    </a:lnTo>
                    <a:lnTo>
                      <a:pt x="379" y="116"/>
                    </a:lnTo>
                    <a:lnTo>
                      <a:pt x="368" y="0"/>
                    </a:lnTo>
                    <a:lnTo>
                      <a:pt x="366" y="0"/>
                    </a:lnTo>
                    <a:lnTo>
                      <a:pt x="363" y="2"/>
                    </a:lnTo>
                    <a:lnTo>
                      <a:pt x="360" y="5"/>
                    </a:lnTo>
                    <a:lnTo>
                      <a:pt x="358" y="7"/>
                    </a:lnTo>
                    <a:lnTo>
                      <a:pt x="356" y="7"/>
                    </a:lnTo>
                    <a:lnTo>
                      <a:pt x="351" y="11"/>
                    </a:lnTo>
                    <a:lnTo>
                      <a:pt x="349" y="15"/>
                    </a:lnTo>
                    <a:lnTo>
                      <a:pt x="344" y="17"/>
                    </a:lnTo>
                    <a:lnTo>
                      <a:pt x="339" y="19"/>
                    </a:lnTo>
                    <a:lnTo>
                      <a:pt x="334" y="21"/>
                    </a:lnTo>
                    <a:lnTo>
                      <a:pt x="330" y="24"/>
                    </a:lnTo>
                    <a:lnTo>
                      <a:pt x="322" y="26"/>
                    </a:lnTo>
                    <a:lnTo>
                      <a:pt x="320" y="28"/>
                    </a:lnTo>
                    <a:lnTo>
                      <a:pt x="315" y="30"/>
                    </a:lnTo>
                    <a:lnTo>
                      <a:pt x="313" y="30"/>
                    </a:lnTo>
                    <a:lnTo>
                      <a:pt x="311" y="34"/>
                    </a:lnTo>
                    <a:lnTo>
                      <a:pt x="306" y="34"/>
                    </a:lnTo>
                    <a:lnTo>
                      <a:pt x="301" y="36"/>
                    </a:lnTo>
                    <a:lnTo>
                      <a:pt x="299" y="36"/>
                    </a:lnTo>
                    <a:lnTo>
                      <a:pt x="294" y="38"/>
                    </a:lnTo>
                    <a:lnTo>
                      <a:pt x="290" y="38"/>
                    </a:lnTo>
                    <a:lnTo>
                      <a:pt x="287" y="40"/>
                    </a:lnTo>
                    <a:lnTo>
                      <a:pt x="282" y="40"/>
                    </a:lnTo>
                    <a:lnTo>
                      <a:pt x="277" y="43"/>
                    </a:lnTo>
                    <a:lnTo>
                      <a:pt x="273" y="43"/>
                    </a:lnTo>
                    <a:lnTo>
                      <a:pt x="268" y="45"/>
                    </a:lnTo>
                    <a:lnTo>
                      <a:pt x="263" y="45"/>
                    </a:lnTo>
                    <a:lnTo>
                      <a:pt x="258" y="45"/>
                    </a:lnTo>
                    <a:lnTo>
                      <a:pt x="254" y="47"/>
                    </a:lnTo>
                    <a:lnTo>
                      <a:pt x="250" y="47"/>
                    </a:lnTo>
                    <a:lnTo>
                      <a:pt x="244" y="47"/>
                    </a:lnTo>
                    <a:lnTo>
                      <a:pt x="240" y="49"/>
                    </a:lnTo>
                    <a:lnTo>
                      <a:pt x="233" y="49"/>
                    </a:lnTo>
                    <a:lnTo>
                      <a:pt x="227" y="49"/>
                    </a:lnTo>
                    <a:lnTo>
                      <a:pt x="221" y="49"/>
                    </a:lnTo>
                    <a:lnTo>
                      <a:pt x="216" y="49"/>
                    </a:lnTo>
                    <a:lnTo>
                      <a:pt x="208" y="49"/>
                    </a:lnTo>
                    <a:lnTo>
                      <a:pt x="204" y="49"/>
                    </a:lnTo>
                    <a:lnTo>
                      <a:pt x="197" y="49"/>
                    </a:lnTo>
                    <a:lnTo>
                      <a:pt x="193" y="49"/>
                    </a:lnTo>
                    <a:lnTo>
                      <a:pt x="185" y="47"/>
                    </a:lnTo>
                    <a:lnTo>
                      <a:pt x="178" y="47"/>
                    </a:lnTo>
                    <a:lnTo>
                      <a:pt x="174" y="47"/>
                    </a:lnTo>
                    <a:lnTo>
                      <a:pt x="166" y="45"/>
                    </a:lnTo>
                    <a:lnTo>
                      <a:pt x="159" y="45"/>
                    </a:lnTo>
                    <a:lnTo>
                      <a:pt x="151" y="43"/>
                    </a:lnTo>
                    <a:lnTo>
                      <a:pt x="145" y="43"/>
                    </a:lnTo>
                    <a:lnTo>
                      <a:pt x="140" y="43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EBC2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82" name="Freeform 58"/>
              <p:cNvSpPr>
                <a:spLocks/>
              </p:cNvSpPr>
              <p:nvPr/>
            </p:nvSpPr>
            <p:spPr bwMode="white">
              <a:xfrm>
                <a:off x="5084" y="1708"/>
                <a:ext cx="43" cy="131"/>
              </a:xfrm>
              <a:custGeom>
                <a:avLst/>
                <a:gdLst>
                  <a:gd name="T0" fmla="*/ 3 w 86"/>
                  <a:gd name="T1" fmla="*/ 0 h 261"/>
                  <a:gd name="T2" fmla="*/ 3 w 86"/>
                  <a:gd name="T3" fmla="*/ 9 h 261"/>
                  <a:gd name="T4" fmla="*/ 0 w 86"/>
                  <a:gd name="T5" fmla="*/ 8 h 261"/>
                  <a:gd name="T6" fmla="*/ 1 w 86"/>
                  <a:gd name="T7" fmla="*/ 0 h 261"/>
                  <a:gd name="T8" fmla="*/ 3 w 86"/>
                  <a:gd name="T9" fmla="*/ 0 h 261"/>
                  <a:gd name="T10" fmla="*/ 3 w 86"/>
                  <a:gd name="T11" fmla="*/ 0 h 26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6"/>
                  <a:gd name="T19" fmla="*/ 0 h 261"/>
                  <a:gd name="T20" fmla="*/ 86 w 86"/>
                  <a:gd name="T21" fmla="*/ 261 h 26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6" h="261">
                    <a:moveTo>
                      <a:pt x="86" y="0"/>
                    </a:moveTo>
                    <a:lnTo>
                      <a:pt x="76" y="261"/>
                    </a:lnTo>
                    <a:lnTo>
                      <a:pt x="0" y="254"/>
                    </a:lnTo>
                    <a:lnTo>
                      <a:pt x="6" y="0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EDC7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83" name="Freeform 59"/>
              <p:cNvSpPr>
                <a:spLocks/>
              </p:cNvSpPr>
              <p:nvPr/>
            </p:nvSpPr>
            <p:spPr bwMode="white">
              <a:xfrm>
                <a:off x="5160" y="1592"/>
                <a:ext cx="249" cy="81"/>
              </a:xfrm>
              <a:custGeom>
                <a:avLst/>
                <a:gdLst>
                  <a:gd name="T0" fmla="*/ 0 w 499"/>
                  <a:gd name="T1" fmla="*/ 3 h 162"/>
                  <a:gd name="T2" fmla="*/ 0 w 499"/>
                  <a:gd name="T3" fmla="*/ 3 h 162"/>
                  <a:gd name="T4" fmla="*/ 0 w 499"/>
                  <a:gd name="T5" fmla="*/ 3 h 162"/>
                  <a:gd name="T6" fmla="*/ 1 w 499"/>
                  <a:gd name="T7" fmla="*/ 3 h 162"/>
                  <a:gd name="T8" fmla="*/ 1 w 499"/>
                  <a:gd name="T9" fmla="*/ 3 h 162"/>
                  <a:gd name="T10" fmla="*/ 2 w 499"/>
                  <a:gd name="T11" fmla="*/ 3 h 162"/>
                  <a:gd name="T12" fmla="*/ 2 w 499"/>
                  <a:gd name="T13" fmla="*/ 3 h 162"/>
                  <a:gd name="T14" fmla="*/ 3 w 499"/>
                  <a:gd name="T15" fmla="*/ 1 h 162"/>
                  <a:gd name="T16" fmla="*/ 4 w 499"/>
                  <a:gd name="T17" fmla="*/ 1 h 162"/>
                  <a:gd name="T18" fmla="*/ 4 w 499"/>
                  <a:gd name="T19" fmla="*/ 1 h 162"/>
                  <a:gd name="T20" fmla="*/ 5 w 499"/>
                  <a:gd name="T21" fmla="*/ 1 h 162"/>
                  <a:gd name="T22" fmla="*/ 6 w 499"/>
                  <a:gd name="T23" fmla="*/ 1 h 162"/>
                  <a:gd name="T24" fmla="*/ 7 w 499"/>
                  <a:gd name="T25" fmla="*/ 1 h 162"/>
                  <a:gd name="T26" fmla="*/ 7 w 499"/>
                  <a:gd name="T27" fmla="*/ 1 h 162"/>
                  <a:gd name="T28" fmla="*/ 8 w 499"/>
                  <a:gd name="T29" fmla="*/ 1 h 162"/>
                  <a:gd name="T30" fmla="*/ 9 w 499"/>
                  <a:gd name="T31" fmla="*/ 1 h 162"/>
                  <a:gd name="T32" fmla="*/ 10 w 499"/>
                  <a:gd name="T33" fmla="*/ 1 h 162"/>
                  <a:gd name="T34" fmla="*/ 11 w 499"/>
                  <a:gd name="T35" fmla="*/ 0 h 162"/>
                  <a:gd name="T36" fmla="*/ 11 w 499"/>
                  <a:gd name="T37" fmla="*/ 0 h 162"/>
                  <a:gd name="T38" fmla="*/ 12 w 499"/>
                  <a:gd name="T39" fmla="*/ 0 h 162"/>
                  <a:gd name="T40" fmla="*/ 12 w 499"/>
                  <a:gd name="T41" fmla="*/ 1 h 162"/>
                  <a:gd name="T42" fmla="*/ 13 w 499"/>
                  <a:gd name="T43" fmla="*/ 1 h 162"/>
                  <a:gd name="T44" fmla="*/ 13 w 499"/>
                  <a:gd name="T45" fmla="*/ 1 h 162"/>
                  <a:gd name="T46" fmla="*/ 14 w 499"/>
                  <a:gd name="T47" fmla="*/ 1 h 162"/>
                  <a:gd name="T48" fmla="*/ 14 w 499"/>
                  <a:gd name="T49" fmla="*/ 1 h 162"/>
                  <a:gd name="T50" fmla="*/ 15 w 499"/>
                  <a:gd name="T51" fmla="*/ 1 h 162"/>
                  <a:gd name="T52" fmla="*/ 15 w 499"/>
                  <a:gd name="T53" fmla="*/ 1 h 162"/>
                  <a:gd name="T54" fmla="*/ 15 w 499"/>
                  <a:gd name="T55" fmla="*/ 1 h 162"/>
                  <a:gd name="T56" fmla="*/ 15 w 499"/>
                  <a:gd name="T57" fmla="*/ 3 h 162"/>
                  <a:gd name="T58" fmla="*/ 15 w 499"/>
                  <a:gd name="T59" fmla="*/ 3 h 162"/>
                  <a:gd name="T60" fmla="*/ 14 w 499"/>
                  <a:gd name="T61" fmla="*/ 3 h 162"/>
                  <a:gd name="T62" fmla="*/ 14 w 499"/>
                  <a:gd name="T63" fmla="*/ 3 h 162"/>
                  <a:gd name="T64" fmla="*/ 14 w 499"/>
                  <a:gd name="T65" fmla="*/ 3 h 162"/>
                  <a:gd name="T66" fmla="*/ 14 w 499"/>
                  <a:gd name="T67" fmla="*/ 3 h 162"/>
                  <a:gd name="T68" fmla="*/ 13 w 499"/>
                  <a:gd name="T69" fmla="*/ 3 h 162"/>
                  <a:gd name="T70" fmla="*/ 13 w 499"/>
                  <a:gd name="T71" fmla="*/ 3 h 162"/>
                  <a:gd name="T72" fmla="*/ 12 w 499"/>
                  <a:gd name="T73" fmla="*/ 3 h 162"/>
                  <a:gd name="T74" fmla="*/ 12 w 499"/>
                  <a:gd name="T75" fmla="*/ 4 h 162"/>
                  <a:gd name="T76" fmla="*/ 11 w 499"/>
                  <a:gd name="T77" fmla="*/ 5 h 162"/>
                  <a:gd name="T78" fmla="*/ 11 w 499"/>
                  <a:gd name="T79" fmla="*/ 5 h 162"/>
                  <a:gd name="T80" fmla="*/ 10 w 499"/>
                  <a:gd name="T81" fmla="*/ 5 h 162"/>
                  <a:gd name="T82" fmla="*/ 9 w 499"/>
                  <a:gd name="T83" fmla="*/ 5 h 162"/>
                  <a:gd name="T84" fmla="*/ 8 w 499"/>
                  <a:gd name="T85" fmla="*/ 5 h 162"/>
                  <a:gd name="T86" fmla="*/ 8 w 499"/>
                  <a:gd name="T87" fmla="*/ 5 h 162"/>
                  <a:gd name="T88" fmla="*/ 7 w 499"/>
                  <a:gd name="T89" fmla="*/ 5 h 162"/>
                  <a:gd name="T90" fmla="*/ 6 w 499"/>
                  <a:gd name="T91" fmla="*/ 5 h 162"/>
                  <a:gd name="T92" fmla="*/ 5 w 499"/>
                  <a:gd name="T93" fmla="*/ 5 h 162"/>
                  <a:gd name="T94" fmla="*/ 4 w 499"/>
                  <a:gd name="T95" fmla="*/ 5 h 162"/>
                  <a:gd name="T96" fmla="*/ 3 w 499"/>
                  <a:gd name="T97" fmla="*/ 5 h 162"/>
                  <a:gd name="T98" fmla="*/ 3 w 499"/>
                  <a:gd name="T99" fmla="*/ 5 h 162"/>
                  <a:gd name="T100" fmla="*/ 2 w 499"/>
                  <a:gd name="T101" fmla="*/ 5 h 162"/>
                  <a:gd name="T102" fmla="*/ 1 w 499"/>
                  <a:gd name="T103" fmla="*/ 5 h 162"/>
                  <a:gd name="T104" fmla="*/ 1 w 499"/>
                  <a:gd name="T105" fmla="*/ 5 h 162"/>
                  <a:gd name="T106" fmla="*/ 1 w 499"/>
                  <a:gd name="T107" fmla="*/ 5 h 162"/>
                  <a:gd name="T108" fmla="*/ 0 w 499"/>
                  <a:gd name="T109" fmla="*/ 5 h 162"/>
                  <a:gd name="T110" fmla="*/ 0 w 499"/>
                  <a:gd name="T111" fmla="*/ 5 h 162"/>
                  <a:gd name="T112" fmla="*/ 0 w 499"/>
                  <a:gd name="T113" fmla="*/ 5 h 162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499"/>
                  <a:gd name="T172" fmla="*/ 0 h 162"/>
                  <a:gd name="T173" fmla="*/ 499 w 499"/>
                  <a:gd name="T174" fmla="*/ 162 h 162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499" h="162">
                    <a:moveTo>
                      <a:pt x="0" y="109"/>
                    </a:moveTo>
                    <a:lnTo>
                      <a:pt x="0" y="109"/>
                    </a:lnTo>
                    <a:lnTo>
                      <a:pt x="3" y="107"/>
                    </a:lnTo>
                    <a:lnTo>
                      <a:pt x="7" y="105"/>
                    </a:lnTo>
                    <a:lnTo>
                      <a:pt x="13" y="105"/>
                    </a:lnTo>
                    <a:lnTo>
                      <a:pt x="15" y="102"/>
                    </a:lnTo>
                    <a:lnTo>
                      <a:pt x="17" y="99"/>
                    </a:lnTo>
                    <a:lnTo>
                      <a:pt x="19" y="99"/>
                    </a:lnTo>
                    <a:lnTo>
                      <a:pt x="24" y="97"/>
                    </a:lnTo>
                    <a:lnTo>
                      <a:pt x="29" y="95"/>
                    </a:lnTo>
                    <a:lnTo>
                      <a:pt x="34" y="95"/>
                    </a:lnTo>
                    <a:lnTo>
                      <a:pt x="38" y="93"/>
                    </a:lnTo>
                    <a:lnTo>
                      <a:pt x="43" y="90"/>
                    </a:lnTo>
                    <a:lnTo>
                      <a:pt x="48" y="88"/>
                    </a:lnTo>
                    <a:lnTo>
                      <a:pt x="53" y="85"/>
                    </a:lnTo>
                    <a:lnTo>
                      <a:pt x="60" y="83"/>
                    </a:lnTo>
                    <a:lnTo>
                      <a:pt x="64" y="80"/>
                    </a:lnTo>
                    <a:lnTo>
                      <a:pt x="72" y="78"/>
                    </a:lnTo>
                    <a:lnTo>
                      <a:pt x="76" y="76"/>
                    </a:lnTo>
                    <a:lnTo>
                      <a:pt x="84" y="74"/>
                    </a:lnTo>
                    <a:lnTo>
                      <a:pt x="91" y="71"/>
                    </a:lnTo>
                    <a:lnTo>
                      <a:pt x="97" y="69"/>
                    </a:lnTo>
                    <a:lnTo>
                      <a:pt x="103" y="66"/>
                    </a:lnTo>
                    <a:lnTo>
                      <a:pt x="110" y="61"/>
                    </a:lnTo>
                    <a:lnTo>
                      <a:pt x="116" y="59"/>
                    </a:lnTo>
                    <a:lnTo>
                      <a:pt x="126" y="57"/>
                    </a:lnTo>
                    <a:lnTo>
                      <a:pt x="133" y="55"/>
                    </a:lnTo>
                    <a:lnTo>
                      <a:pt x="141" y="52"/>
                    </a:lnTo>
                    <a:lnTo>
                      <a:pt x="148" y="50"/>
                    </a:lnTo>
                    <a:lnTo>
                      <a:pt x="154" y="47"/>
                    </a:lnTo>
                    <a:lnTo>
                      <a:pt x="164" y="45"/>
                    </a:lnTo>
                    <a:lnTo>
                      <a:pt x="171" y="40"/>
                    </a:lnTo>
                    <a:lnTo>
                      <a:pt x="181" y="38"/>
                    </a:lnTo>
                    <a:lnTo>
                      <a:pt x="188" y="36"/>
                    </a:lnTo>
                    <a:lnTo>
                      <a:pt x="195" y="33"/>
                    </a:lnTo>
                    <a:lnTo>
                      <a:pt x="205" y="31"/>
                    </a:lnTo>
                    <a:lnTo>
                      <a:pt x="211" y="28"/>
                    </a:lnTo>
                    <a:lnTo>
                      <a:pt x="221" y="26"/>
                    </a:lnTo>
                    <a:lnTo>
                      <a:pt x="230" y="23"/>
                    </a:lnTo>
                    <a:lnTo>
                      <a:pt x="238" y="21"/>
                    </a:lnTo>
                    <a:lnTo>
                      <a:pt x="247" y="19"/>
                    </a:lnTo>
                    <a:lnTo>
                      <a:pt x="255" y="17"/>
                    </a:lnTo>
                    <a:lnTo>
                      <a:pt x="264" y="17"/>
                    </a:lnTo>
                    <a:lnTo>
                      <a:pt x="270" y="14"/>
                    </a:lnTo>
                    <a:lnTo>
                      <a:pt x="280" y="12"/>
                    </a:lnTo>
                    <a:lnTo>
                      <a:pt x="287" y="9"/>
                    </a:lnTo>
                    <a:lnTo>
                      <a:pt x="295" y="7"/>
                    </a:lnTo>
                    <a:lnTo>
                      <a:pt x="304" y="7"/>
                    </a:lnTo>
                    <a:lnTo>
                      <a:pt x="314" y="4"/>
                    </a:lnTo>
                    <a:lnTo>
                      <a:pt x="321" y="4"/>
                    </a:lnTo>
                    <a:lnTo>
                      <a:pt x="327" y="2"/>
                    </a:lnTo>
                    <a:lnTo>
                      <a:pt x="335" y="2"/>
                    </a:lnTo>
                    <a:lnTo>
                      <a:pt x="344" y="2"/>
                    </a:lnTo>
                    <a:lnTo>
                      <a:pt x="352" y="0"/>
                    </a:lnTo>
                    <a:lnTo>
                      <a:pt x="358" y="0"/>
                    </a:lnTo>
                    <a:lnTo>
                      <a:pt x="365" y="0"/>
                    </a:lnTo>
                    <a:lnTo>
                      <a:pt x="373" y="0"/>
                    </a:lnTo>
                    <a:lnTo>
                      <a:pt x="380" y="0"/>
                    </a:lnTo>
                    <a:lnTo>
                      <a:pt x="387" y="0"/>
                    </a:lnTo>
                    <a:lnTo>
                      <a:pt x="394" y="0"/>
                    </a:lnTo>
                    <a:lnTo>
                      <a:pt x="401" y="2"/>
                    </a:lnTo>
                    <a:lnTo>
                      <a:pt x="406" y="2"/>
                    </a:lnTo>
                    <a:lnTo>
                      <a:pt x="413" y="2"/>
                    </a:lnTo>
                    <a:lnTo>
                      <a:pt x="418" y="4"/>
                    </a:lnTo>
                    <a:lnTo>
                      <a:pt x="425" y="4"/>
                    </a:lnTo>
                    <a:lnTo>
                      <a:pt x="430" y="7"/>
                    </a:lnTo>
                    <a:lnTo>
                      <a:pt x="434" y="7"/>
                    </a:lnTo>
                    <a:lnTo>
                      <a:pt x="439" y="7"/>
                    </a:lnTo>
                    <a:lnTo>
                      <a:pt x="447" y="9"/>
                    </a:lnTo>
                    <a:lnTo>
                      <a:pt x="449" y="12"/>
                    </a:lnTo>
                    <a:lnTo>
                      <a:pt x="453" y="12"/>
                    </a:lnTo>
                    <a:lnTo>
                      <a:pt x="458" y="14"/>
                    </a:lnTo>
                    <a:lnTo>
                      <a:pt x="463" y="17"/>
                    </a:lnTo>
                    <a:lnTo>
                      <a:pt x="466" y="19"/>
                    </a:lnTo>
                    <a:lnTo>
                      <a:pt x="468" y="19"/>
                    </a:lnTo>
                    <a:lnTo>
                      <a:pt x="472" y="21"/>
                    </a:lnTo>
                    <a:lnTo>
                      <a:pt x="475" y="23"/>
                    </a:lnTo>
                    <a:lnTo>
                      <a:pt x="482" y="26"/>
                    </a:lnTo>
                    <a:lnTo>
                      <a:pt x="487" y="31"/>
                    </a:lnTo>
                    <a:lnTo>
                      <a:pt x="489" y="36"/>
                    </a:lnTo>
                    <a:lnTo>
                      <a:pt x="493" y="40"/>
                    </a:lnTo>
                    <a:lnTo>
                      <a:pt x="496" y="45"/>
                    </a:lnTo>
                    <a:lnTo>
                      <a:pt x="496" y="47"/>
                    </a:lnTo>
                    <a:lnTo>
                      <a:pt x="499" y="52"/>
                    </a:lnTo>
                    <a:lnTo>
                      <a:pt x="499" y="57"/>
                    </a:lnTo>
                    <a:lnTo>
                      <a:pt x="499" y="61"/>
                    </a:lnTo>
                    <a:lnTo>
                      <a:pt x="496" y="66"/>
                    </a:lnTo>
                    <a:lnTo>
                      <a:pt x="496" y="71"/>
                    </a:lnTo>
                    <a:lnTo>
                      <a:pt x="493" y="76"/>
                    </a:lnTo>
                    <a:lnTo>
                      <a:pt x="489" y="80"/>
                    </a:lnTo>
                    <a:lnTo>
                      <a:pt x="487" y="85"/>
                    </a:lnTo>
                    <a:lnTo>
                      <a:pt x="482" y="90"/>
                    </a:lnTo>
                    <a:lnTo>
                      <a:pt x="477" y="95"/>
                    </a:lnTo>
                    <a:lnTo>
                      <a:pt x="475" y="95"/>
                    </a:lnTo>
                    <a:lnTo>
                      <a:pt x="472" y="97"/>
                    </a:lnTo>
                    <a:lnTo>
                      <a:pt x="468" y="99"/>
                    </a:lnTo>
                    <a:lnTo>
                      <a:pt x="466" y="102"/>
                    </a:lnTo>
                    <a:lnTo>
                      <a:pt x="463" y="105"/>
                    </a:lnTo>
                    <a:lnTo>
                      <a:pt x="458" y="107"/>
                    </a:lnTo>
                    <a:lnTo>
                      <a:pt x="456" y="107"/>
                    </a:lnTo>
                    <a:lnTo>
                      <a:pt x="453" y="109"/>
                    </a:lnTo>
                    <a:lnTo>
                      <a:pt x="449" y="112"/>
                    </a:lnTo>
                    <a:lnTo>
                      <a:pt x="447" y="114"/>
                    </a:lnTo>
                    <a:lnTo>
                      <a:pt x="442" y="114"/>
                    </a:lnTo>
                    <a:lnTo>
                      <a:pt x="439" y="116"/>
                    </a:lnTo>
                    <a:lnTo>
                      <a:pt x="434" y="116"/>
                    </a:lnTo>
                    <a:lnTo>
                      <a:pt x="430" y="118"/>
                    </a:lnTo>
                    <a:lnTo>
                      <a:pt x="425" y="120"/>
                    </a:lnTo>
                    <a:lnTo>
                      <a:pt x="423" y="124"/>
                    </a:lnTo>
                    <a:lnTo>
                      <a:pt x="418" y="124"/>
                    </a:lnTo>
                    <a:lnTo>
                      <a:pt x="411" y="126"/>
                    </a:lnTo>
                    <a:lnTo>
                      <a:pt x="406" y="126"/>
                    </a:lnTo>
                    <a:lnTo>
                      <a:pt x="401" y="126"/>
                    </a:lnTo>
                    <a:lnTo>
                      <a:pt x="394" y="128"/>
                    </a:lnTo>
                    <a:lnTo>
                      <a:pt x="390" y="128"/>
                    </a:lnTo>
                    <a:lnTo>
                      <a:pt x="382" y="130"/>
                    </a:lnTo>
                    <a:lnTo>
                      <a:pt x="375" y="133"/>
                    </a:lnTo>
                    <a:lnTo>
                      <a:pt x="368" y="133"/>
                    </a:lnTo>
                    <a:lnTo>
                      <a:pt x="363" y="133"/>
                    </a:lnTo>
                    <a:lnTo>
                      <a:pt x="356" y="135"/>
                    </a:lnTo>
                    <a:lnTo>
                      <a:pt x="346" y="135"/>
                    </a:lnTo>
                    <a:lnTo>
                      <a:pt x="340" y="135"/>
                    </a:lnTo>
                    <a:lnTo>
                      <a:pt x="333" y="137"/>
                    </a:lnTo>
                    <a:lnTo>
                      <a:pt x="325" y="137"/>
                    </a:lnTo>
                    <a:lnTo>
                      <a:pt x="316" y="139"/>
                    </a:lnTo>
                    <a:lnTo>
                      <a:pt x="308" y="139"/>
                    </a:lnTo>
                    <a:lnTo>
                      <a:pt x="299" y="143"/>
                    </a:lnTo>
                    <a:lnTo>
                      <a:pt x="289" y="143"/>
                    </a:lnTo>
                    <a:lnTo>
                      <a:pt x="283" y="143"/>
                    </a:lnTo>
                    <a:lnTo>
                      <a:pt x="274" y="145"/>
                    </a:lnTo>
                    <a:lnTo>
                      <a:pt x="266" y="145"/>
                    </a:lnTo>
                    <a:lnTo>
                      <a:pt x="257" y="145"/>
                    </a:lnTo>
                    <a:lnTo>
                      <a:pt x="247" y="147"/>
                    </a:lnTo>
                    <a:lnTo>
                      <a:pt x="240" y="147"/>
                    </a:lnTo>
                    <a:lnTo>
                      <a:pt x="230" y="147"/>
                    </a:lnTo>
                    <a:lnTo>
                      <a:pt x="221" y="147"/>
                    </a:lnTo>
                    <a:lnTo>
                      <a:pt x="211" y="149"/>
                    </a:lnTo>
                    <a:lnTo>
                      <a:pt x="205" y="149"/>
                    </a:lnTo>
                    <a:lnTo>
                      <a:pt x="195" y="149"/>
                    </a:lnTo>
                    <a:lnTo>
                      <a:pt x="186" y="152"/>
                    </a:lnTo>
                    <a:lnTo>
                      <a:pt x="179" y="152"/>
                    </a:lnTo>
                    <a:lnTo>
                      <a:pt x="169" y="152"/>
                    </a:lnTo>
                    <a:lnTo>
                      <a:pt x="160" y="152"/>
                    </a:lnTo>
                    <a:lnTo>
                      <a:pt x="152" y="154"/>
                    </a:lnTo>
                    <a:lnTo>
                      <a:pt x="143" y="154"/>
                    </a:lnTo>
                    <a:lnTo>
                      <a:pt x="135" y="154"/>
                    </a:lnTo>
                    <a:lnTo>
                      <a:pt x="126" y="154"/>
                    </a:lnTo>
                    <a:lnTo>
                      <a:pt x="119" y="154"/>
                    </a:lnTo>
                    <a:lnTo>
                      <a:pt x="112" y="154"/>
                    </a:lnTo>
                    <a:lnTo>
                      <a:pt x="103" y="154"/>
                    </a:lnTo>
                    <a:lnTo>
                      <a:pt x="95" y="156"/>
                    </a:lnTo>
                    <a:lnTo>
                      <a:pt x="88" y="156"/>
                    </a:lnTo>
                    <a:lnTo>
                      <a:pt x="81" y="156"/>
                    </a:lnTo>
                    <a:lnTo>
                      <a:pt x="74" y="156"/>
                    </a:lnTo>
                    <a:lnTo>
                      <a:pt x="70" y="156"/>
                    </a:lnTo>
                    <a:lnTo>
                      <a:pt x="62" y="158"/>
                    </a:lnTo>
                    <a:lnTo>
                      <a:pt x="57" y="158"/>
                    </a:lnTo>
                    <a:lnTo>
                      <a:pt x="51" y="158"/>
                    </a:lnTo>
                    <a:lnTo>
                      <a:pt x="45" y="158"/>
                    </a:lnTo>
                    <a:lnTo>
                      <a:pt x="41" y="158"/>
                    </a:lnTo>
                    <a:lnTo>
                      <a:pt x="36" y="158"/>
                    </a:lnTo>
                    <a:lnTo>
                      <a:pt x="32" y="158"/>
                    </a:lnTo>
                    <a:lnTo>
                      <a:pt x="26" y="158"/>
                    </a:lnTo>
                    <a:lnTo>
                      <a:pt x="22" y="158"/>
                    </a:lnTo>
                    <a:lnTo>
                      <a:pt x="19" y="158"/>
                    </a:lnTo>
                    <a:lnTo>
                      <a:pt x="15" y="158"/>
                    </a:lnTo>
                    <a:lnTo>
                      <a:pt x="13" y="158"/>
                    </a:lnTo>
                    <a:lnTo>
                      <a:pt x="10" y="158"/>
                    </a:lnTo>
                    <a:lnTo>
                      <a:pt x="7" y="162"/>
                    </a:lnTo>
                    <a:lnTo>
                      <a:pt x="5" y="162"/>
                    </a:lnTo>
                    <a:lnTo>
                      <a:pt x="0" y="109"/>
                    </a:lnTo>
                    <a:close/>
                  </a:path>
                </a:pathLst>
              </a:custGeom>
              <a:solidFill>
                <a:srgbClr val="EDC7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84" name="Freeform 60"/>
              <p:cNvSpPr>
                <a:spLocks/>
              </p:cNvSpPr>
              <p:nvPr/>
            </p:nvSpPr>
            <p:spPr bwMode="white">
              <a:xfrm>
                <a:off x="4822" y="1655"/>
                <a:ext cx="241" cy="101"/>
              </a:xfrm>
              <a:custGeom>
                <a:avLst/>
                <a:gdLst>
                  <a:gd name="T0" fmla="*/ 1 w 484"/>
                  <a:gd name="T1" fmla="*/ 2 h 201"/>
                  <a:gd name="T2" fmla="*/ 1 w 484"/>
                  <a:gd name="T3" fmla="*/ 2 h 201"/>
                  <a:gd name="T4" fmla="*/ 1 w 484"/>
                  <a:gd name="T5" fmla="*/ 2 h 201"/>
                  <a:gd name="T6" fmla="*/ 1 w 484"/>
                  <a:gd name="T7" fmla="*/ 2 h 201"/>
                  <a:gd name="T8" fmla="*/ 0 w 484"/>
                  <a:gd name="T9" fmla="*/ 3 h 201"/>
                  <a:gd name="T10" fmla="*/ 0 w 484"/>
                  <a:gd name="T11" fmla="*/ 3 h 201"/>
                  <a:gd name="T12" fmla="*/ 0 w 484"/>
                  <a:gd name="T13" fmla="*/ 3 h 201"/>
                  <a:gd name="T14" fmla="*/ 0 w 484"/>
                  <a:gd name="T15" fmla="*/ 3 h 201"/>
                  <a:gd name="T16" fmla="*/ 0 w 484"/>
                  <a:gd name="T17" fmla="*/ 3 h 201"/>
                  <a:gd name="T18" fmla="*/ 0 w 484"/>
                  <a:gd name="T19" fmla="*/ 3 h 201"/>
                  <a:gd name="T20" fmla="*/ 0 w 484"/>
                  <a:gd name="T21" fmla="*/ 3 h 201"/>
                  <a:gd name="T22" fmla="*/ 0 w 484"/>
                  <a:gd name="T23" fmla="*/ 3 h 201"/>
                  <a:gd name="T24" fmla="*/ 0 w 484"/>
                  <a:gd name="T25" fmla="*/ 4 h 201"/>
                  <a:gd name="T26" fmla="*/ 0 w 484"/>
                  <a:gd name="T27" fmla="*/ 4 h 201"/>
                  <a:gd name="T28" fmla="*/ 0 w 484"/>
                  <a:gd name="T29" fmla="*/ 4 h 201"/>
                  <a:gd name="T30" fmla="*/ 0 w 484"/>
                  <a:gd name="T31" fmla="*/ 4 h 201"/>
                  <a:gd name="T32" fmla="*/ 0 w 484"/>
                  <a:gd name="T33" fmla="*/ 4 h 201"/>
                  <a:gd name="T34" fmla="*/ 0 w 484"/>
                  <a:gd name="T35" fmla="*/ 4 h 201"/>
                  <a:gd name="T36" fmla="*/ 0 w 484"/>
                  <a:gd name="T37" fmla="*/ 4 h 201"/>
                  <a:gd name="T38" fmla="*/ 0 w 484"/>
                  <a:gd name="T39" fmla="*/ 4 h 201"/>
                  <a:gd name="T40" fmla="*/ 0 w 484"/>
                  <a:gd name="T41" fmla="*/ 4 h 201"/>
                  <a:gd name="T42" fmla="*/ 0 w 484"/>
                  <a:gd name="T43" fmla="*/ 5 h 201"/>
                  <a:gd name="T44" fmla="*/ 0 w 484"/>
                  <a:gd name="T45" fmla="*/ 5 h 201"/>
                  <a:gd name="T46" fmla="*/ 0 w 484"/>
                  <a:gd name="T47" fmla="*/ 5 h 201"/>
                  <a:gd name="T48" fmla="*/ 0 w 484"/>
                  <a:gd name="T49" fmla="*/ 5 h 201"/>
                  <a:gd name="T50" fmla="*/ 0 w 484"/>
                  <a:gd name="T51" fmla="*/ 5 h 201"/>
                  <a:gd name="T52" fmla="*/ 0 w 484"/>
                  <a:gd name="T53" fmla="*/ 5 h 201"/>
                  <a:gd name="T54" fmla="*/ 0 w 484"/>
                  <a:gd name="T55" fmla="*/ 5 h 201"/>
                  <a:gd name="T56" fmla="*/ 0 w 484"/>
                  <a:gd name="T57" fmla="*/ 5 h 201"/>
                  <a:gd name="T58" fmla="*/ 0 w 484"/>
                  <a:gd name="T59" fmla="*/ 6 h 201"/>
                  <a:gd name="T60" fmla="*/ 0 w 484"/>
                  <a:gd name="T61" fmla="*/ 6 h 201"/>
                  <a:gd name="T62" fmla="*/ 0 w 484"/>
                  <a:gd name="T63" fmla="*/ 6 h 201"/>
                  <a:gd name="T64" fmla="*/ 0 w 484"/>
                  <a:gd name="T65" fmla="*/ 6 h 201"/>
                  <a:gd name="T66" fmla="*/ 0 w 484"/>
                  <a:gd name="T67" fmla="*/ 6 h 201"/>
                  <a:gd name="T68" fmla="*/ 0 w 484"/>
                  <a:gd name="T69" fmla="*/ 6 h 201"/>
                  <a:gd name="T70" fmla="*/ 0 w 484"/>
                  <a:gd name="T71" fmla="*/ 6 h 201"/>
                  <a:gd name="T72" fmla="*/ 0 w 484"/>
                  <a:gd name="T73" fmla="*/ 6 h 201"/>
                  <a:gd name="T74" fmla="*/ 1 w 484"/>
                  <a:gd name="T75" fmla="*/ 6 h 201"/>
                  <a:gd name="T76" fmla="*/ 1 w 484"/>
                  <a:gd name="T77" fmla="*/ 6 h 201"/>
                  <a:gd name="T78" fmla="*/ 1 w 484"/>
                  <a:gd name="T79" fmla="*/ 6 h 201"/>
                  <a:gd name="T80" fmla="*/ 1 w 484"/>
                  <a:gd name="T81" fmla="*/ 6 h 201"/>
                  <a:gd name="T82" fmla="*/ 1 w 484"/>
                  <a:gd name="T83" fmla="*/ 6 h 201"/>
                  <a:gd name="T84" fmla="*/ 1 w 484"/>
                  <a:gd name="T85" fmla="*/ 7 h 201"/>
                  <a:gd name="T86" fmla="*/ 1 w 484"/>
                  <a:gd name="T87" fmla="*/ 7 h 201"/>
                  <a:gd name="T88" fmla="*/ 2 w 484"/>
                  <a:gd name="T89" fmla="*/ 7 h 201"/>
                  <a:gd name="T90" fmla="*/ 2 w 484"/>
                  <a:gd name="T91" fmla="*/ 7 h 201"/>
                  <a:gd name="T92" fmla="*/ 2 w 484"/>
                  <a:gd name="T93" fmla="*/ 7 h 201"/>
                  <a:gd name="T94" fmla="*/ 2 w 484"/>
                  <a:gd name="T95" fmla="*/ 7 h 201"/>
                  <a:gd name="T96" fmla="*/ 2 w 484"/>
                  <a:gd name="T97" fmla="*/ 7 h 201"/>
                  <a:gd name="T98" fmla="*/ 2 w 484"/>
                  <a:gd name="T99" fmla="*/ 7 h 201"/>
                  <a:gd name="T100" fmla="*/ 2 w 484"/>
                  <a:gd name="T101" fmla="*/ 7 h 201"/>
                  <a:gd name="T102" fmla="*/ 2 w 484"/>
                  <a:gd name="T103" fmla="*/ 7 h 201"/>
                  <a:gd name="T104" fmla="*/ 3 w 484"/>
                  <a:gd name="T105" fmla="*/ 7 h 201"/>
                  <a:gd name="T106" fmla="*/ 3 w 484"/>
                  <a:gd name="T107" fmla="*/ 7 h 201"/>
                  <a:gd name="T108" fmla="*/ 3 w 484"/>
                  <a:gd name="T109" fmla="*/ 7 h 201"/>
                  <a:gd name="T110" fmla="*/ 3 w 484"/>
                  <a:gd name="T111" fmla="*/ 7 h 201"/>
                  <a:gd name="T112" fmla="*/ 3 w 484"/>
                  <a:gd name="T113" fmla="*/ 7 h 201"/>
                  <a:gd name="T114" fmla="*/ 3 w 484"/>
                  <a:gd name="T115" fmla="*/ 7 h 201"/>
                  <a:gd name="T116" fmla="*/ 3 w 484"/>
                  <a:gd name="T117" fmla="*/ 7 h 201"/>
                  <a:gd name="T118" fmla="*/ 15 w 484"/>
                  <a:gd name="T119" fmla="*/ 2 h 201"/>
                  <a:gd name="T120" fmla="*/ 14 w 484"/>
                  <a:gd name="T121" fmla="*/ 0 h 201"/>
                  <a:gd name="T122" fmla="*/ 1 w 484"/>
                  <a:gd name="T123" fmla="*/ 2 h 201"/>
                  <a:gd name="T124" fmla="*/ 1 w 484"/>
                  <a:gd name="T125" fmla="*/ 2 h 201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484"/>
                  <a:gd name="T190" fmla="*/ 0 h 201"/>
                  <a:gd name="T191" fmla="*/ 484 w 484"/>
                  <a:gd name="T192" fmla="*/ 201 h 201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484" h="201">
                    <a:moveTo>
                      <a:pt x="43" y="57"/>
                    </a:moveTo>
                    <a:lnTo>
                      <a:pt x="41" y="57"/>
                    </a:lnTo>
                    <a:lnTo>
                      <a:pt x="36" y="61"/>
                    </a:lnTo>
                    <a:lnTo>
                      <a:pt x="32" y="64"/>
                    </a:lnTo>
                    <a:lnTo>
                      <a:pt x="27" y="66"/>
                    </a:lnTo>
                    <a:lnTo>
                      <a:pt x="24" y="70"/>
                    </a:lnTo>
                    <a:lnTo>
                      <a:pt x="19" y="76"/>
                    </a:lnTo>
                    <a:lnTo>
                      <a:pt x="15" y="80"/>
                    </a:lnTo>
                    <a:lnTo>
                      <a:pt x="13" y="85"/>
                    </a:lnTo>
                    <a:lnTo>
                      <a:pt x="10" y="87"/>
                    </a:lnTo>
                    <a:lnTo>
                      <a:pt x="8" y="93"/>
                    </a:lnTo>
                    <a:lnTo>
                      <a:pt x="5" y="95"/>
                    </a:lnTo>
                    <a:lnTo>
                      <a:pt x="5" y="97"/>
                    </a:lnTo>
                    <a:lnTo>
                      <a:pt x="3" y="102"/>
                    </a:lnTo>
                    <a:lnTo>
                      <a:pt x="3" y="104"/>
                    </a:lnTo>
                    <a:lnTo>
                      <a:pt x="0" y="108"/>
                    </a:lnTo>
                    <a:lnTo>
                      <a:pt x="0" y="112"/>
                    </a:lnTo>
                    <a:lnTo>
                      <a:pt x="0" y="116"/>
                    </a:lnTo>
                    <a:lnTo>
                      <a:pt x="0" y="118"/>
                    </a:lnTo>
                    <a:lnTo>
                      <a:pt x="0" y="123"/>
                    </a:lnTo>
                    <a:lnTo>
                      <a:pt x="0" y="127"/>
                    </a:lnTo>
                    <a:lnTo>
                      <a:pt x="0" y="130"/>
                    </a:lnTo>
                    <a:lnTo>
                      <a:pt x="0" y="135"/>
                    </a:lnTo>
                    <a:lnTo>
                      <a:pt x="3" y="137"/>
                    </a:lnTo>
                    <a:lnTo>
                      <a:pt x="3" y="142"/>
                    </a:lnTo>
                    <a:lnTo>
                      <a:pt x="3" y="147"/>
                    </a:lnTo>
                    <a:lnTo>
                      <a:pt x="5" y="149"/>
                    </a:lnTo>
                    <a:lnTo>
                      <a:pt x="8" y="154"/>
                    </a:lnTo>
                    <a:lnTo>
                      <a:pt x="8" y="156"/>
                    </a:lnTo>
                    <a:lnTo>
                      <a:pt x="10" y="161"/>
                    </a:lnTo>
                    <a:lnTo>
                      <a:pt x="13" y="163"/>
                    </a:lnTo>
                    <a:lnTo>
                      <a:pt x="15" y="168"/>
                    </a:lnTo>
                    <a:lnTo>
                      <a:pt x="17" y="171"/>
                    </a:lnTo>
                    <a:lnTo>
                      <a:pt x="19" y="173"/>
                    </a:lnTo>
                    <a:lnTo>
                      <a:pt x="22" y="175"/>
                    </a:lnTo>
                    <a:lnTo>
                      <a:pt x="24" y="180"/>
                    </a:lnTo>
                    <a:lnTo>
                      <a:pt x="29" y="182"/>
                    </a:lnTo>
                    <a:lnTo>
                      <a:pt x="34" y="185"/>
                    </a:lnTo>
                    <a:lnTo>
                      <a:pt x="36" y="187"/>
                    </a:lnTo>
                    <a:lnTo>
                      <a:pt x="41" y="190"/>
                    </a:lnTo>
                    <a:lnTo>
                      <a:pt x="46" y="192"/>
                    </a:lnTo>
                    <a:lnTo>
                      <a:pt x="51" y="192"/>
                    </a:lnTo>
                    <a:lnTo>
                      <a:pt x="55" y="194"/>
                    </a:lnTo>
                    <a:lnTo>
                      <a:pt x="60" y="196"/>
                    </a:lnTo>
                    <a:lnTo>
                      <a:pt x="67" y="196"/>
                    </a:lnTo>
                    <a:lnTo>
                      <a:pt x="72" y="199"/>
                    </a:lnTo>
                    <a:lnTo>
                      <a:pt x="78" y="199"/>
                    </a:lnTo>
                    <a:lnTo>
                      <a:pt x="81" y="199"/>
                    </a:lnTo>
                    <a:lnTo>
                      <a:pt x="84" y="199"/>
                    </a:lnTo>
                    <a:lnTo>
                      <a:pt x="88" y="201"/>
                    </a:lnTo>
                    <a:lnTo>
                      <a:pt x="91" y="201"/>
                    </a:lnTo>
                    <a:lnTo>
                      <a:pt x="95" y="201"/>
                    </a:lnTo>
                    <a:lnTo>
                      <a:pt x="100" y="201"/>
                    </a:lnTo>
                    <a:lnTo>
                      <a:pt x="103" y="201"/>
                    </a:lnTo>
                    <a:lnTo>
                      <a:pt x="107" y="201"/>
                    </a:lnTo>
                    <a:lnTo>
                      <a:pt x="110" y="201"/>
                    </a:lnTo>
                    <a:lnTo>
                      <a:pt x="114" y="201"/>
                    </a:lnTo>
                    <a:lnTo>
                      <a:pt x="119" y="201"/>
                    </a:lnTo>
                    <a:lnTo>
                      <a:pt x="124" y="201"/>
                    </a:lnTo>
                    <a:lnTo>
                      <a:pt x="484" y="36"/>
                    </a:lnTo>
                    <a:lnTo>
                      <a:pt x="466" y="0"/>
                    </a:lnTo>
                    <a:lnTo>
                      <a:pt x="43" y="57"/>
                    </a:lnTo>
                    <a:close/>
                  </a:path>
                </a:pathLst>
              </a:custGeom>
              <a:solidFill>
                <a:srgbClr val="EDBA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85" name="Freeform 61"/>
              <p:cNvSpPr>
                <a:spLocks/>
              </p:cNvSpPr>
              <p:nvPr/>
            </p:nvSpPr>
            <p:spPr bwMode="white">
              <a:xfrm>
                <a:off x="4899" y="1613"/>
                <a:ext cx="507" cy="126"/>
              </a:xfrm>
              <a:custGeom>
                <a:avLst/>
                <a:gdLst>
                  <a:gd name="T0" fmla="*/ 8 w 1015"/>
                  <a:gd name="T1" fmla="*/ 4 h 252"/>
                  <a:gd name="T2" fmla="*/ 9 w 1015"/>
                  <a:gd name="T3" fmla="*/ 4 h 252"/>
                  <a:gd name="T4" fmla="*/ 9 w 1015"/>
                  <a:gd name="T5" fmla="*/ 4 h 252"/>
                  <a:gd name="T6" fmla="*/ 10 w 1015"/>
                  <a:gd name="T7" fmla="*/ 5 h 252"/>
                  <a:gd name="T8" fmla="*/ 11 w 1015"/>
                  <a:gd name="T9" fmla="*/ 4 h 252"/>
                  <a:gd name="T10" fmla="*/ 12 w 1015"/>
                  <a:gd name="T11" fmla="*/ 4 h 252"/>
                  <a:gd name="T12" fmla="*/ 12 w 1015"/>
                  <a:gd name="T13" fmla="*/ 4 h 252"/>
                  <a:gd name="T14" fmla="*/ 13 w 1015"/>
                  <a:gd name="T15" fmla="*/ 4 h 252"/>
                  <a:gd name="T16" fmla="*/ 13 w 1015"/>
                  <a:gd name="T17" fmla="*/ 3 h 252"/>
                  <a:gd name="T18" fmla="*/ 13 w 1015"/>
                  <a:gd name="T19" fmla="*/ 3 h 252"/>
                  <a:gd name="T20" fmla="*/ 13 w 1015"/>
                  <a:gd name="T21" fmla="*/ 2 h 252"/>
                  <a:gd name="T22" fmla="*/ 13 w 1015"/>
                  <a:gd name="T23" fmla="*/ 2 h 252"/>
                  <a:gd name="T24" fmla="*/ 13 w 1015"/>
                  <a:gd name="T25" fmla="*/ 1 h 252"/>
                  <a:gd name="T26" fmla="*/ 14 w 1015"/>
                  <a:gd name="T27" fmla="*/ 2 h 252"/>
                  <a:gd name="T28" fmla="*/ 14 w 1015"/>
                  <a:gd name="T29" fmla="*/ 2 h 252"/>
                  <a:gd name="T30" fmla="*/ 15 w 1015"/>
                  <a:gd name="T31" fmla="*/ 3 h 252"/>
                  <a:gd name="T32" fmla="*/ 15 w 1015"/>
                  <a:gd name="T33" fmla="*/ 4 h 252"/>
                  <a:gd name="T34" fmla="*/ 31 w 1015"/>
                  <a:gd name="T35" fmla="*/ 1 h 252"/>
                  <a:gd name="T36" fmla="*/ 30 w 1015"/>
                  <a:gd name="T37" fmla="*/ 2 h 252"/>
                  <a:gd name="T38" fmla="*/ 30 w 1015"/>
                  <a:gd name="T39" fmla="*/ 2 h 252"/>
                  <a:gd name="T40" fmla="*/ 29 w 1015"/>
                  <a:gd name="T41" fmla="*/ 2 h 252"/>
                  <a:gd name="T42" fmla="*/ 29 w 1015"/>
                  <a:gd name="T43" fmla="*/ 2 h 252"/>
                  <a:gd name="T44" fmla="*/ 28 w 1015"/>
                  <a:gd name="T45" fmla="*/ 3 h 252"/>
                  <a:gd name="T46" fmla="*/ 28 w 1015"/>
                  <a:gd name="T47" fmla="*/ 3 h 252"/>
                  <a:gd name="T48" fmla="*/ 27 w 1015"/>
                  <a:gd name="T49" fmla="*/ 3 h 252"/>
                  <a:gd name="T50" fmla="*/ 26 w 1015"/>
                  <a:gd name="T51" fmla="*/ 3 h 252"/>
                  <a:gd name="T52" fmla="*/ 25 w 1015"/>
                  <a:gd name="T53" fmla="*/ 3 h 252"/>
                  <a:gd name="T54" fmla="*/ 24 w 1015"/>
                  <a:gd name="T55" fmla="*/ 3 h 252"/>
                  <a:gd name="T56" fmla="*/ 23 w 1015"/>
                  <a:gd name="T57" fmla="*/ 3 h 252"/>
                  <a:gd name="T58" fmla="*/ 22 w 1015"/>
                  <a:gd name="T59" fmla="*/ 3 h 252"/>
                  <a:gd name="T60" fmla="*/ 21 w 1015"/>
                  <a:gd name="T61" fmla="*/ 4 h 252"/>
                  <a:gd name="T62" fmla="*/ 20 w 1015"/>
                  <a:gd name="T63" fmla="*/ 4 h 252"/>
                  <a:gd name="T64" fmla="*/ 19 w 1015"/>
                  <a:gd name="T65" fmla="*/ 4 h 252"/>
                  <a:gd name="T66" fmla="*/ 18 w 1015"/>
                  <a:gd name="T67" fmla="*/ 4 h 252"/>
                  <a:gd name="T68" fmla="*/ 17 w 1015"/>
                  <a:gd name="T69" fmla="*/ 4 h 252"/>
                  <a:gd name="T70" fmla="*/ 16 w 1015"/>
                  <a:gd name="T71" fmla="*/ 4 h 252"/>
                  <a:gd name="T72" fmla="*/ 16 w 1015"/>
                  <a:gd name="T73" fmla="*/ 4 h 252"/>
                  <a:gd name="T74" fmla="*/ 15 w 1015"/>
                  <a:gd name="T75" fmla="*/ 4 h 252"/>
                  <a:gd name="T76" fmla="*/ 15 w 1015"/>
                  <a:gd name="T77" fmla="*/ 4 h 252"/>
                  <a:gd name="T78" fmla="*/ 15 w 1015"/>
                  <a:gd name="T79" fmla="*/ 4 h 252"/>
                  <a:gd name="T80" fmla="*/ 15 w 1015"/>
                  <a:gd name="T81" fmla="*/ 5 h 252"/>
                  <a:gd name="T82" fmla="*/ 14 w 1015"/>
                  <a:gd name="T83" fmla="*/ 5 h 252"/>
                  <a:gd name="T84" fmla="*/ 14 w 1015"/>
                  <a:gd name="T85" fmla="*/ 5 h 252"/>
                  <a:gd name="T86" fmla="*/ 13 w 1015"/>
                  <a:gd name="T87" fmla="*/ 6 h 252"/>
                  <a:gd name="T88" fmla="*/ 12 w 1015"/>
                  <a:gd name="T89" fmla="*/ 6 h 252"/>
                  <a:gd name="T90" fmla="*/ 12 w 1015"/>
                  <a:gd name="T91" fmla="*/ 6 h 252"/>
                  <a:gd name="T92" fmla="*/ 11 w 1015"/>
                  <a:gd name="T93" fmla="*/ 6 h 252"/>
                  <a:gd name="T94" fmla="*/ 11 w 1015"/>
                  <a:gd name="T95" fmla="*/ 6 h 252"/>
                  <a:gd name="T96" fmla="*/ 0 w 1015"/>
                  <a:gd name="T97" fmla="*/ 8 h 25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015"/>
                  <a:gd name="T148" fmla="*/ 0 h 252"/>
                  <a:gd name="T149" fmla="*/ 1015 w 1015"/>
                  <a:gd name="T150" fmla="*/ 252 h 252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015" h="252">
                    <a:moveTo>
                      <a:pt x="0" y="252"/>
                    </a:moveTo>
                    <a:lnTo>
                      <a:pt x="280" y="122"/>
                    </a:lnTo>
                    <a:lnTo>
                      <a:pt x="283" y="122"/>
                    </a:lnTo>
                    <a:lnTo>
                      <a:pt x="285" y="122"/>
                    </a:lnTo>
                    <a:lnTo>
                      <a:pt x="288" y="122"/>
                    </a:lnTo>
                    <a:lnTo>
                      <a:pt x="290" y="122"/>
                    </a:lnTo>
                    <a:lnTo>
                      <a:pt x="295" y="124"/>
                    </a:lnTo>
                    <a:lnTo>
                      <a:pt x="299" y="124"/>
                    </a:lnTo>
                    <a:lnTo>
                      <a:pt x="302" y="124"/>
                    </a:lnTo>
                    <a:lnTo>
                      <a:pt x="307" y="124"/>
                    </a:lnTo>
                    <a:lnTo>
                      <a:pt x="312" y="126"/>
                    </a:lnTo>
                    <a:lnTo>
                      <a:pt x="318" y="126"/>
                    </a:lnTo>
                    <a:lnTo>
                      <a:pt x="324" y="126"/>
                    </a:lnTo>
                    <a:lnTo>
                      <a:pt x="328" y="126"/>
                    </a:lnTo>
                    <a:lnTo>
                      <a:pt x="335" y="126"/>
                    </a:lnTo>
                    <a:lnTo>
                      <a:pt x="339" y="129"/>
                    </a:lnTo>
                    <a:lnTo>
                      <a:pt x="347" y="126"/>
                    </a:lnTo>
                    <a:lnTo>
                      <a:pt x="352" y="126"/>
                    </a:lnTo>
                    <a:lnTo>
                      <a:pt x="358" y="126"/>
                    </a:lnTo>
                    <a:lnTo>
                      <a:pt x="364" y="126"/>
                    </a:lnTo>
                    <a:lnTo>
                      <a:pt x="368" y="126"/>
                    </a:lnTo>
                    <a:lnTo>
                      <a:pt x="375" y="124"/>
                    </a:lnTo>
                    <a:lnTo>
                      <a:pt x="381" y="124"/>
                    </a:lnTo>
                    <a:lnTo>
                      <a:pt x="387" y="124"/>
                    </a:lnTo>
                    <a:lnTo>
                      <a:pt x="392" y="122"/>
                    </a:lnTo>
                    <a:lnTo>
                      <a:pt x="396" y="120"/>
                    </a:lnTo>
                    <a:lnTo>
                      <a:pt x="402" y="116"/>
                    </a:lnTo>
                    <a:lnTo>
                      <a:pt x="406" y="116"/>
                    </a:lnTo>
                    <a:lnTo>
                      <a:pt x="411" y="112"/>
                    </a:lnTo>
                    <a:lnTo>
                      <a:pt x="415" y="110"/>
                    </a:lnTo>
                    <a:lnTo>
                      <a:pt x="419" y="107"/>
                    </a:lnTo>
                    <a:lnTo>
                      <a:pt x="423" y="103"/>
                    </a:lnTo>
                    <a:lnTo>
                      <a:pt x="425" y="101"/>
                    </a:lnTo>
                    <a:lnTo>
                      <a:pt x="428" y="95"/>
                    </a:lnTo>
                    <a:lnTo>
                      <a:pt x="430" y="93"/>
                    </a:lnTo>
                    <a:lnTo>
                      <a:pt x="432" y="88"/>
                    </a:lnTo>
                    <a:lnTo>
                      <a:pt x="432" y="84"/>
                    </a:lnTo>
                    <a:lnTo>
                      <a:pt x="434" y="82"/>
                    </a:lnTo>
                    <a:lnTo>
                      <a:pt x="434" y="76"/>
                    </a:lnTo>
                    <a:lnTo>
                      <a:pt x="438" y="74"/>
                    </a:lnTo>
                    <a:lnTo>
                      <a:pt x="438" y="70"/>
                    </a:lnTo>
                    <a:lnTo>
                      <a:pt x="440" y="67"/>
                    </a:lnTo>
                    <a:lnTo>
                      <a:pt x="440" y="63"/>
                    </a:lnTo>
                    <a:lnTo>
                      <a:pt x="440" y="60"/>
                    </a:lnTo>
                    <a:lnTo>
                      <a:pt x="440" y="57"/>
                    </a:lnTo>
                    <a:lnTo>
                      <a:pt x="442" y="53"/>
                    </a:lnTo>
                    <a:lnTo>
                      <a:pt x="442" y="51"/>
                    </a:lnTo>
                    <a:lnTo>
                      <a:pt x="442" y="48"/>
                    </a:lnTo>
                    <a:lnTo>
                      <a:pt x="442" y="41"/>
                    </a:lnTo>
                    <a:lnTo>
                      <a:pt x="440" y="36"/>
                    </a:lnTo>
                    <a:lnTo>
                      <a:pt x="440" y="32"/>
                    </a:lnTo>
                    <a:lnTo>
                      <a:pt x="440" y="29"/>
                    </a:lnTo>
                    <a:lnTo>
                      <a:pt x="440" y="24"/>
                    </a:lnTo>
                    <a:lnTo>
                      <a:pt x="438" y="24"/>
                    </a:lnTo>
                    <a:lnTo>
                      <a:pt x="438" y="22"/>
                    </a:lnTo>
                    <a:lnTo>
                      <a:pt x="465" y="46"/>
                    </a:lnTo>
                    <a:lnTo>
                      <a:pt x="468" y="46"/>
                    </a:lnTo>
                    <a:lnTo>
                      <a:pt x="470" y="51"/>
                    </a:lnTo>
                    <a:lnTo>
                      <a:pt x="472" y="53"/>
                    </a:lnTo>
                    <a:lnTo>
                      <a:pt x="475" y="55"/>
                    </a:lnTo>
                    <a:lnTo>
                      <a:pt x="478" y="60"/>
                    </a:lnTo>
                    <a:lnTo>
                      <a:pt x="480" y="65"/>
                    </a:lnTo>
                    <a:lnTo>
                      <a:pt x="482" y="70"/>
                    </a:lnTo>
                    <a:lnTo>
                      <a:pt x="482" y="74"/>
                    </a:lnTo>
                    <a:lnTo>
                      <a:pt x="484" y="82"/>
                    </a:lnTo>
                    <a:lnTo>
                      <a:pt x="484" y="86"/>
                    </a:lnTo>
                    <a:lnTo>
                      <a:pt x="484" y="93"/>
                    </a:lnTo>
                    <a:lnTo>
                      <a:pt x="484" y="97"/>
                    </a:lnTo>
                    <a:lnTo>
                      <a:pt x="482" y="112"/>
                    </a:lnTo>
                    <a:lnTo>
                      <a:pt x="1015" y="0"/>
                    </a:lnTo>
                    <a:lnTo>
                      <a:pt x="1006" y="19"/>
                    </a:lnTo>
                    <a:lnTo>
                      <a:pt x="1002" y="24"/>
                    </a:lnTo>
                    <a:lnTo>
                      <a:pt x="999" y="27"/>
                    </a:lnTo>
                    <a:lnTo>
                      <a:pt x="997" y="32"/>
                    </a:lnTo>
                    <a:lnTo>
                      <a:pt x="992" y="34"/>
                    </a:lnTo>
                    <a:lnTo>
                      <a:pt x="990" y="36"/>
                    </a:lnTo>
                    <a:lnTo>
                      <a:pt x="985" y="38"/>
                    </a:lnTo>
                    <a:lnTo>
                      <a:pt x="980" y="43"/>
                    </a:lnTo>
                    <a:lnTo>
                      <a:pt x="975" y="46"/>
                    </a:lnTo>
                    <a:lnTo>
                      <a:pt x="971" y="48"/>
                    </a:lnTo>
                    <a:lnTo>
                      <a:pt x="966" y="51"/>
                    </a:lnTo>
                    <a:lnTo>
                      <a:pt x="961" y="55"/>
                    </a:lnTo>
                    <a:lnTo>
                      <a:pt x="956" y="55"/>
                    </a:lnTo>
                    <a:lnTo>
                      <a:pt x="954" y="57"/>
                    </a:lnTo>
                    <a:lnTo>
                      <a:pt x="950" y="57"/>
                    </a:lnTo>
                    <a:lnTo>
                      <a:pt x="947" y="60"/>
                    </a:lnTo>
                    <a:lnTo>
                      <a:pt x="942" y="63"/>
                    </a:lnTo>
                    <a:lnTo>
                      <a:pt x="940" y="63"/>
                    </a:lnTo>
                    <a:lnTo>
                      <a:pt x="935" y="65"/>
                    </a:lnTo>
                    <a:lnTo>
                      <a:pt x="931" y="65"/>
                    </a:lnTo>
                    <a:lnTo>
                      <a:pt x="928" y="67"/>
                    </a:lnTo>
                    <a:lnTo>
                      <a:pt x="923" y="67"/>
                    </a:lnTo>
                    <a:lnTo>
                      <a:pt x="918" y="70"/>
                    </a:lnTo>
                    <a:lnTo>
                      <a:pt x="914" y="72"/>
                    </a:lnTo>
                    <a:lnTo>
                      <a:pt x="909" y="72"/>
                    </a:lnTo>
                    <a:lnTo>
                      <a:pt x="904" y="72"/>
                    </a:lnTo>
                    <a:lnTo>
                      <a:pt x="899" y="74"/>
                    </a:lnTo>
                    <a:lnTo>
                      <a:pt x="895" y="74"/>
                    </a:lnTo>
                    <a:lnTo>
                      <a:pt x="890" y="76"/>
                    </a:lnTo>
                    <a:lnTo>
                      <a:pt x="883" y="76"/>
                    </a:lnTo>
                    <a:lnTo>
                      <a:pt x="878" y="76"/>
                    </a:lnTo>
                    <a:lnTo>
                      <a:pt x="871" y="78"/>
                    </a:lnTo>
                    <a:lnTo>
                      <a:pt x="864" y="78"/>
                    </a:lnTo>
                    <a:lnTo>
                      <a:pt x="857" y="82"/>
                    </a:lnTo>
                    <a:lnTo>
                      <a:pt x="853" y="82"/>
                    </a:lnTo>
                    <a:lnTo>
                      <a:pt x="845" y="84"/>
                    </a:lnTo>
                    <a:lnTo>
                      <a:pt x="838" y="84"/>
                    </a:lnTo>
                    <a:lnTo>
                      <a:pt x="830" y="84"/>
                    </a:lnTo>
                    <a:lnTo>
                      <a:pt x="821" y="86"/>
                    </a:lnTo>
                    <a:lnTo>
                      <a:pt x="815" y="86"/>
                    </a:lnTo>
                    <a:lnTo>
                      <a:pt x="807" y="86"/>
                    </a:lnTo>
                    <a:lnTo>
                      <a:pt x="798" y="88"/>
                    </a:lnTo>
                    <a:lnTo>
                      <a:pt x="790" y="88"/>
                    </a:lnTo>
                    <a:lnTo>
                      <a:pt x="783" y="91"/>
                    </a:lnTo>
                    <a:lnTo>
                      <a:pt x="773" y="91"/>
                    </a:lnTo>
                    <a:lnTo>
                      <a:pt x="764" y="93"/>
                    </a:lnTo>
                    <a:lnTo>
                      <a:pt x="758" y="93"/>
                    </a:lnTo>
                    <a:lnTo>
                      <a:pt x="748" y="93"/>
                    </a:lnTo>
                    <a:lnTo>
                      <a:pt x="741" y="95"/>
                    </a:lnTo>
                    <a:lnTo>
                      <a:pt x="731" y="95"/>
                    </a:lnTo>
                    <a:lnTo>
                      <a:pt x="722" y="97"/>
                    </a:lnTo>
                    <a:lnTo>
                      <a:pt x="714" y="97"/>
                    </a:lnTo>
                    <a:lnTo>
                      <a:pt x="705" y="97"/>
                    </a:lnTo>
                    <a:lnTo>
                      <a:pt x="695" y="101"/>
                    </a:lnTo>
                    <a:lnTo>
                      <a:pt x="689" y="101"/>
                    </a:lnTo>
                    <a:lnTo>
                      <a:pt x="679" y="103"/>
                    </a:lnTo>
                    <a:lnTo>
                      <a:pt x="672" y="103"/>
                    </a:lnTo>
                    <a:lnTo>
                      <a:pt x="663" y="103"/>
                    </a:lnTo>
                    <a:lnTo>
                      <a:pt x="655" y="105"/>
                    </a:lnTo>
                    <a:lnTo>
                      <a:pt x="646" y="105"/>
                    </a:lnTo>
                    <a:lnTo>
                      <a:pt x="638" y="107"/>
                    </a:lnTo>
                    <a:lnTo>
                      <a:pt x="629" y="107"/>
                    </a:lnTo>
                    <a:lnTo>
                      <a:pt x="622" y="107"/>
                    </a:lnTo>
                    <a:lnTo>
                      <a:pt x="613" y="110"/>
                    </a:lnTo>
                    <a:lnTo>
                      <a:pt x="606" y="110"/>
                    </a:lnTo>
                    <a:lnTo>
                      <a:pt x="596" y="110"/>
                    </a:lnTo>
                    <a:lnTo>
                      <a:pt x="589" y="112"/>
                    </a:lnTo>
                    <a:lnTo>
                      <a:pt x="582" y="112"/>
                    </a:lnTo>
                    <a:lnTo>
                      <a:pt x="575" y="112"/>
                    </a:lnTo>
                    <a:lnTo>
                      <a:pt x="567" y="112"/>
                    </a:lnTo>
                    <a:lnTo>
                      <a:pt x="560" y="112"/>
                    </a:lnTo>
                    <a:lnTo>
                      <a:pt x="556" y="114"/>
                    </a:lnTo>
                    <a:lnTo>
                      <a:pt x="548" y="114"/>
                    </a:lnTo>
                    <a:lnTo>
                      <a:pt x="541" y="114"/>
                    </a:lnTo>
                    <a:lnTo>
                      <a:pt x="535" y="116"/>
                    </a:lnTo>
                    <a:lnTo>
                      <a:pt x="529" y="116"/>
                    </a:lnTo>
                    <a:lnTo>
                      <a:pt x="525" y="116"/>
                    </a:lnTo>
                    <a:lnTo>
                      <a:pt x="518" y="116"/>
                    </a:lnTo>
                    <a:lnTo>
                      <a:pt x="513" y="116"/>
                    </a:lnTo>
                    <a:lnTo>
                      <a:pt x="508" y="120"/>
                    </a:lnTo>
                    <a:lnTo>
                      <a:pt x="503" y="120"/>
                    </a:lnTo>
                    <a:lnTo>
                      <a:pt x="501" y="120"/>
                    </a:lnTo>
                    <a:lnTo>
                      <a:pt x="497" y="120"/>
                    </a:lnTo>
                    <a:lnTo>
                      <a:pt x="494" y="120"/>
                    </a:lnTo>
                    <a:lnTo>
                      <a:pt x="491" y="120"/>
                    </a:lnTo>
                    <a:lnTo>
                      <a:pt x="489" y="122"/>
                    </a:lnTo>
                    <a:lnTo>
                      <a:pt x="487" y="122"/>
                    </a:lnTo>
                    <a:lnTo>
                      <a:pt x="484" y="122"/>
                    </a:lnTo>
                    <a:lnTo>
                      <a:pt x="482" y="122"/>
                    </a:lnTo>
                    <a:lnTo>
                      <a:pt x="482" y="124"/>
                    </a:lnTo>
                    <a:lnTo>
                      <a:pt x="480" y="126"/>
                    </a:lnTo>
                    <a:lnTo>
                      <a:pt x="480" y="131"/>
                    </a:lnTo>
                    <a:lnTo>
                      <a:pt x="478" y="133"/>
                    </a:lnTo>
                    <a:lnTo>
                      <a:pt x="472" y="139"/>
                    </a:lnTo>
                    <a:lnTo>
                      <a:pt x="470" y="143"/>
                    </a:lnTo>
                    <a:lnTo>
                      <a:pt x="465" y="150"/>
                    </a:lnTo>
                    <a:lnTo>
                      <a:pt x="461" y="152"/>
                    </a:lnTo>
                    <a:lnTo>
                      <a:pt x="459" y="154"/>
                    </a:lnTo>
                    <a:lnTo>
                      <a:pt x="453" y="158"/>
                    </a:lnTo>
                    <a:lnTo>
                      <a:pt x="451" y="160"/>
                    </a:lnTo>
                    <a:lnTo>
                      <a:pt x="444" y="162"/>
                    </a:lnTo>
                    <a:lnTo>
                      <a:pt x="440" y="164"/>
                    </a:lnTo>
                    <a:lnTo>
                      <a:pt x="434" y="164"/>
                    </a:lnTo>
                    <a:lnTo>
                      <a:pt x="430" y="167"/>
                    </a:lnTo>
                    <a:lnTo>
                      <a:pt x="425" y="169"/>
                    </a:lnTo>
                    <a:lnTo>
                      <a:pt x="423" y="169"/>
                    </a:lnTo>
                    <a:lnTo>
                      <a:pt x="419" y="169"/>
                    </a:lnTo>
                    <a:lnTo>
                      <a:pt x="415" y="169"/>
                    </a:lnTo>
                    <a:lnTo>
                      <a:pt x="411" y="169"/>
                    </a:lnTo>
                    <a:lnTo>
                      <a:pt x="409" y="171"/>
                    </a:lnTo>
                    <a:lnTo>
                      <a:pt x="404" y="171"/>
                    </a:lnTo>
                    <a:lnTo>
                      <a:pt x="402" y="171"/>
                    </a:lnTo>
                    <a:lnTo>
                      <a:pt x="396" y="171"/>
                    </a:lnTo>
                    <a:lnTo>
                      <a:pt x="392" y="171"/>
                    </a:lnTo>
                    <a:lnTo>
                      <a:pt x="387" y="171"/>
                    </a:lnTo>
                    <a:lnTo>
                      <a:pt x="383" y="171"/>
                    </a:lnTo>
                    <a:lnTo>
                      <a:pt x="377" y="171"/>
                    </a:lnTo>
                    <a:lnTo>
                      <a:pt x="373" y="171"/>
                    </a:lnTo>
                    <a:lnTo>
                      <a:pt x="368" y="171"/>
                    </a:lnTo>
                    <a:lnTo>
                      <a:pt x="364" y="171"/>
                    </a:lnTo>
                    <a:lnTo>
                      <a:pt x="324" y="152"/>
                    </a:lnTo>
                    <a:lnTo>
                      <a:pt x="91" y="247"/>
                    </a:lnTo>
                    <a:lnTo>
                      <a:pt x="0" y="252"/>
                    </a:lnTo>
                    <a:close/>
                  </a:path>
                </a:pathLst>
              </a:custGeom>
              <a:solidFill>
                <a:srgbClr val="E0AB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86" name="Freeform 62"/>
              <p:cNvSpPr>
                <a:spLocks/>
              </p:cNvSpPr>
              <p:nvPr/>
            </p:nvSpPr>
            <p:spPr bwMode="white">
              <a:xfrm>
                <a:off x="5012" y="1828"/>
                <a:ext cx="126" cy="49"/>
              </a:xfrm>
              <a:custGeom>
                <a:avLst/>
                <a:gdLst>
                  <a:gd name="T0" fmla="*/ 0 w 254"/>
                  <a:gd name="T1" fmla="*/ 0 h 97"/>
                  <a:gd name="T2" fmla="*/ 0 w 254"/>
                  <a:gd name="T3" fmla="*/ 4 h 97"/>
                  <a:gd name="T4" fmla="*/ 3 w 254"/>
                  <a:gd name="T5" fmla="*/ 3 h 97"/>
                  <a:gd name="T6" fmla="*/ 3 w 254"/>
                  <a:gd name="T7" fmla="*/ 2 h 97"/>
                  <a:gd name="T8" fmla="*/ 3 w 254"/>
                  <a:gd name="T9" fmla="*/ 2 h 97"/>
                  <a:gd name="T10" fmla="*/ 3 w 254"/>
                  <a:gd name="T11" fmla="*/ 2 h 97"/>
                  <a:gd name="T12" fmla="*/ 3 w 254"/>
                  <a:gd name="T13" fmla="*/ 2 h 97"/>
                  <a:gd name="T14" fmla="*/ 3 w 254"/>
                  <a:gd name="T15" fmla="*/ 2 h 97"/>
                  <a:gd name="T16" fmla="*/ 3 w 254"/>
                  <a:gd name="T17" fmla="*/ 2 h 97"/>
                  <a:gd name="T18" fmla="*/ 3 w 254"/>
                  <a:gd name="T19" fmla="*/ 2 h 97"/>
                  <a:gd name="T20" fmla="*/ 3 w 254"/>
                  <a:gd name="T21" fmla="*/ 2 h 97"/>
                  <a:gd name="T22" fmla="*/ 4 w 254"/>
                  <a:gd name="T23" fmla="*/ 2 h 97"/>
                  <a:gd name="T24" fmla="*/ 4 w 254"/>
                  <a:gd name="T25" fmla="*/ 2 h 97"/>
                  <a:gd name="T26" fmla="*/ 4 w 254"/>
                  <a:gd name="T27" fmla="*/ 2 h 97"/>
                  <a:gd name="T28" fmla="*/ 4 w 254"/>
                  <a:gd name="T29" fmla="*/ 2 h 97"/>
                  <a:gd name="T30" fmla="*/ 4 w 254"/>
                  <a:gd name="T31" fmla="*/ 2 h 97"/>
                  <a:gd name="T32" fmla="*/ 4 w 254"/>
                  <a:gd name="T33" fmla="*/ 2 h 97"/>
                  <a:gd name="T34" fmla="*/ 4 w 254"/>
                  <a:gd name="T35" fmla="*/ 2 h 97"/>
                  <a:gd name="T36" fmla="*/ 4 w 254"/>
                  <a:gd name="T37" fmla="*/ 2 h 97"/>
                  <a:gd name="T38" fmla="*/ 4 w 254"/>
                  <a:gd name="T39" fmla="*/ 2 h 97"/>
                  <a:gd name="T40" fmla="*/ 4 w 254"/>
                  <a:gd name="T41" fmla="*/ 2 h 97"/>
                  <a:gd name="T42" fmla="*/ 5 w 254"/>
                  <a:gd name="T43" fmla="*/ 2 h 97"/>
                  <a:gd name="T44" fmla="*/ 5 w 254"/>
                  <a:gd name="T45" fmla="*/ 2 h 97"/>
                  <a:gd name="T46" fmla="*/ 5 w 254"/>
                  <a:gd name="T47" fmla="*/ 2 h 97"/>
                  <a:gd name="T48" fmla="*/ 5 w 254"/>
                  <a:gd name="T49" fmla="*/ 2 h 97"/>
                  <a:gd name="T50" fmla="*/ 5 w 254"/>
                  <a:gd name="T51" fmla="*/ 2 h 97"/>
                  <a:gd name="T52" fmla="*/ 5 w 254"/>
                  <a:gd name="T53" fmla="*/ 2 h 97"/>
                  <a:gd name="T54" fmla="*/ 5 w 254"/>
                  <a:gd name="T55" fmla="*/ 2 h 97"/>
                  <a:gd name="T56" fmla="*/ 5 w 254"/>
                  <a:gd name="T57" fmla="*/ 2 h 97"/>
                  <a:gd name="T58" fmla="*/ 6 w 254"/>
                  <a:gd name="T59" fmla="*/ 2 h 97"/>
                  <a:gd name="T60" fmla="*/ 6 w 254"/>
                  <a:gd name="T61" fmla="*/ 2 h 97"/>
                  <a:gd name="T62" fmla="*/ 6 w 254"/>
                  <a:gd name="T63" fmla="*/ 2 h 97"/>
                  <a:gd name="T64" fmla="*/ 6 w 254"/>
                  <a:gd name="T65" fmla="*/ 2 h 97"/>
                  <a:gd name="T66" fmla="*/ 6 w 254"/>
                  <a:gd name="T67" fmla="*/ 2 h 97"/>
                  <a:gd name="T68" fmla="*/ 6 w 254"/>
                  <a:gd name="T69" fmla="*/ 2 h 97"/>
                  <a:gd name="T70" fmla="*/ 6 w 254"/>
                  <a:gd name="T71" fmla="*/ 2 h 97"/>
                  <a:gd name="T72" fmla="*/ 7 w 254"/>
                  <a:gd name="T73" fmla="*/ 2 h 97"/>
                  <a:gd name="T74" fmla="*/ 7 w 254"/>
                  <a:gd name="T75" fmla="*/ 2 h 97"/>
                  <a:gd name="T76" fmla="*/ 7 w 254"/>
                  <a:gd name="T77" fmla="*/ 2 h 97"/>
                  <a:gd name="T78" fmla="*/ 7 w 254"/>
                  <a:gd name="T79" fmla="*/ 2 h 97"/>
                  <a:gd name="T80" fmla="*/ 7 w 254"/>
                  <a:gd name="T81" fmla="*/ 2 h 97"/>
                  <a:gd name="T82" fmla="*/ 7 w 254"/>
                  <a:gd name="T83" fmla="*/ 2 h 97"/>
                  <a:gd name="T84" fmla="*/ 7 w 254"/>
                  <a:gd name="T85" fmla="*/ 2 h 97"/>
                  <a:gd name="T86" fmla="*/ 7 w 254"/>
                  <a:gd name="T87" fmla="*/ 2 h 97"/>
                  <a:gd name="T88" fmla="*/ 3 w 254"/>
                  <a:gd name="T89" fmla="*/ 2 h 97"/>
                  <a:gd name="T90" fmla="*/ 0 w 254"/>
                  <a:gd name="T91" fmla="*/ 0 h 97"/>
                  <a:gd name="T92" fmla="*/ 0 w 254"/>
                  <a:gd name="T93" fmla="*/ 0 h 97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254"/>
                  <a:gd name="T142" fmla="*/ 0 h 97"/>
                  <a:gd name="T143" fmla="*/ 254 w 254"/>
                  <a:gd name="T144" fmla="*/ 97 h 97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254" h="97">
                    <a:moveTo>
                      <a:pt x="14" y="0"/>
                    </a:moveTo>
                    <a:lnTo>
                      <a:pt x="0" y="97"/>
                    </a:lnTo>
                    <a:lnTo>
                      <a:pt x="102" y="92"/>
                    </a:lnTo>
                    <a:lnTo>
                      <a:pt x="104" y="59"/>
                    </a:lnTo>
                    <a:lnTo>
                      <a:pt x="107" y="59"/>
                    </a:lnTo>
                    <a:lnTo>
                      <a:pt x="111" y="59"/>
                    </a:lnTo>
                    <a:lnTo>
                      <a:pt x="113" y="61"/>
                    </a:lnTo>
                    <a:lnTo>
                      <a:pt x="117" y="61"/>
                    </a:lnTo>
                    <a:lnTo>
                      <a:pt x="119" y="61"/>
                    </a:lnTo>
                    <a:lnTo>
                      <a:pt x="123" y="61"/>
                    </a:lnTo>
                    <a:lnTo>
                      <a:pt x="126" y="64"/>
                    </a:lnTo>
                    <a:lnTo>
                      <a:pt x="130" y="64"/>
                    </a:lnTo>
                    <a:lnTo>
                      <a:pt x="132" y="64"/>
                    </a:lnTo>
                    <a:lnTo>
                      <a:pt x="136" y="64"/>
                    </a:lnTo>
                    <a:lnTo>
                      <a:pt x="140" y="64"/>
                    </a:lnTo>
                    <a:lnTo>
                      <a:pt x="142" y="64"/>
                    </a:lnTo>
                    <a:lnTo>
                      <a:pt x="145" y="64"/>
                    </a:lnTo>
                    <a:lnTo>
                      <a:pt x="149" y="64"/>
                    </a:lnTo>
                    <a:lnTo>
                      <a:pt x="151" y="64"/>
                    </a:lnTo>
                    <a:lnTo>
                      <a:pt x="157" y="64"/>
                    </a:lnTo>
                    <a:lnTo>
                      <a:pt x="159" y="64"/>
                    </a:lnTo>
                    <a:lnTo>
                      <a:pt x="161" y="64"/>
                    </a:lnTo>
                    <a:lnTo>
                      <a:pt x="164" y="64"/>
                    </a:lnTo>
                    <a:lnTo>
                      <a:pt x="168" y="64"/>
                    </a:lnTo>
                    <a:lnTo>
                      <a:pt x="170" y="61"/>
                    </a:lnTo>
                    <a:lnTo>
                      <a:pt x="174" y="61"/>
                    </a:lnTo>
                    <a:lnTo>
                      <a:pt x="178" y="61"/>
                    </a:lnTo>
                    <a:lnTo>
                      <a:pt x="180" y="61"/>
                    </a:lnTo>
                    <a:lnTo>
                      <a:pt x="185" y="61"/>
                    </a:lnTo>
                    <a:lnTo>
                      <a:pt x="193" y="59"/>
                    </a:lnTo>
                    <a:lnTo>
                      <a:pt x="197" y="59"/>
                    </a:lnTo>
                    <a:lnTo>
                      <a:pt x="204" y="59"/>
                    </a:lnTo>
                    <a:lnTo>
                      <a:pt x="208" y="57"/>
                    </a:lnTo>
                    <a:lnTo>
                      <a:pt x="214" y="57"/>
                    </a:lnTo>
                    <a:lnTo>
                      <a:pt x="218" y="54"/>
                    </a:lnTo>
                    <a:lnTo>
                      <a:pt x="223" y="54"/>
                    </a:lnTo>
                    <a:lnTo>
                      <a:pt x="225" y="54"/>
                    </a:lnTo>
                    <a:lnTo>
                      <a:pt x="231" y="52"/>
                    </a:lnTo>
                    <a:lnTo>
                      <a:pt x="235" y="52"/>
                    </a:lnTo>
                    <a:lnTo>
                      <a:pt x="239" y="52"/>
                    </a:lnTo>
                    <a:lnTo>
                      <a:pt x="244" y="50"/>
                    </a:lnTo>
                    <a:lnTo>
                      <a:pt x="249" y="48"/>
                    </a:lnTo>
                    <a:lnTo>
                      <a:pt x="252" y="48"/>
                    </a:lnTo>
                    <a:lnTo>
                      <a:pt x="254" y="48"/>
                    </a:lnTo>
                    <a:lnTo>
                      <a:pt x="113" y="48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FFEB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87" name="Freeform 63"/>
              <p:cNvSpPr>
                <a:spLocks/>
              </p:cNvSpPr>
              <p:nvPr/>
            </p:nvSpPr>
            <p:spPr bwMode="white">
              <a:xfrm>
                <a:off x="4815" y="1663"/>
                <a:ext cx="211" cy="74"/>
              </a:xfrm>
              <a:custGeom>
                <a:avLst/>
                <a:gdLst>
                  <a:gd name="T0" fmla="*/ 2 w 423"/>
                  <a:gd name="T1" fmla="*/ 3 h 146"/>
                  <a:gd name="T2" fmla="*/ 2 w 423"/>
                  <a:gd name="T3" fmla="*/ 3 h 146"/>
                  <a:gd name="T4" fmla="*/ 2 w 423"/>
                  <a:gd name="T5" fmla="*/ 3 h 146"/>
                  <a:gd name="T6" fmla="*/ 2 w 423"/>
                  <a:gd name="T7" fmla="*/ 4 h 146"/>
                  <a:gd name="T8" fmla="*/ 2 w 423"/>
                  <a:gd name="T9" fmla="*/ 4 h 146"/>
                  <a:gd name="T10" fmla="*/ 1 w 423"/>
                  <a:gd name="T11" fmla="*/ 4 h 146"/>
                  <a:gd name="T12" fmla="*/ 1 w 423"/>
                  <a:gd name="T13" fmla="*/ 5 h 146"/>
                  <a:gd name="T14" fmla="*/ 1 w 423"/>
                  <a:gd name="T15" fmla="*/ 5 h 146"/>
                  <a:gd name="T16" fmla="*/ 1 w 423"/>
                  <a:gd name="T17" fmla="*/ 5 h 146"/>
                  <a:gd name="T18" fmla="*/ 0 w 423"/>
                  <a:gd name="T19" fmla="*/ 5 h 146"/>
                  <a:gd name="T20" fmla="*/ 0 w 423"/>
                  <a:gd name="T21" fmla="*/ 5 h 146"/>
                  <a:gd name="T22" fmla="*/ 0 w 423"/>
                  <a:gd name="T23" fmla="*/ 4 h 146"/>
                  <a:gd name="T24" fmla="*/ 0 w 423"/>
                  <a:gd name="T25" fmla="*/ 4 h 146"/>
                  <a:gd name="T26" fmla="*/ 0 w 423"/>
                  <a:gd name="T27" fmla="*/ 3 h 146"/>
                  <a:gd name="T28" fmla="*/ 0 w 423"/>
                  <a:gd name="T29" fmla="*/ 3 h 146"/>
                  <a:gd name="T30" fmla="*/ 0 w 423"/>
                  <a:gd name="T31" fmla="*/ 3 h 146"/>
                  <a:gd name="T32" fmla="*/ 0 w 423"/>
                  <a:gd name="T33" fmla="*/ 2 h 146"/>
                  <a:gd name="T34" fmla="*/ 0 w 423"/>
                  <a:gd name="T35" fmla="*/ 2 h 146"/>
                  <a:gd name="T36" fmla="*/ 1 w 423"/>
                  <a:gd name="T37" fmla="*/ 2 h 146"/>
                  <a:gd name="T38" fmla="*/ 1 w 423"/>
                  <a:gd name="T39" fmla="*/ 2 h 146"/>
                  <a:gd name="T40" fmla="*/ 1 w 423"/>
                  <a:gd name="T41" fmla="*/ 1 h 146"/>
                  <a:gd name="T42" fmla="*/ 2 w 423"/>
                  <a:gd name="T43" fmla="*/ 1 h 146"/>
                  <a:gd name="T44" fmla="*/ 2 w 423"/>
                  <a:gd name="T45" fmla="*/ 1 h 146"/>
                  <a:gd name="T46" fmla="*/ 3 w 423"/>
                  <a:gd name="T47" fmla="*/ 1 h 146"/>
                  <a:gd name="T48" fmla="*/ 3 w 423"/>
                  <a:gd name="T49" fmla="*/ 1 h 146"/>
                  <a:gd name="T50" fmla="*/ 3 w 423"/>
                  <a:gd name="T51" fmla="*/ 1 h 146"/>
                  <a:gd name="T52" fmla="*/ 4 w 423"/>
                  <a:gd name="T53" fmla="*/ 1 h 146"/>
                  <a:gd name="T54" fmla="*/ 4 w 423"/>
                  <a:gd name="T55" fmla="*/ 1 h 146"/>
                  <a:gd name="T56" fmla="*/ 5 w 423"/>
                  <a:gd name="T57" fmla="*/ 1 h 146"/>
                  <a:gd name="T58" fmla="*/ 5 w 423"/>
                  <a:gd name="T59" fmla="*/ 1 h 146"/>
                  <a:gd name="T60" fmla="*/ 6 w 423"/>
                  <a:gd name="T61" fmla="*/ 1 h 146"/>
                  <a:gd name="T62" fmla="*/ 6 w 423"/>
                  <a:gd name="T63" fmla="*/ 1 h 146"/>
                  <a:gd name="T64" fmla="*/ 7 w 423"/>
                  <a:gd name="T65" fmla="*/ 1 h 146"/>
                  <a:gd name="T66" fmla="*/ 7 w 423"/>
                  <a:gd name="T67" fmla="*/ 1 h 146"/>
                  <a:gd name="T68" fmla="*/ 8 w 423"/>
                  <a:gd name="T69" fmla="*/ 1 h 146"/>
                  <a:gd name="T70" fmla="*/ 8 w 423"/>
                  <a:gd name="T71" fmla="*/ 1 h 146"/>
                  <a:gd name="T72" fmla="*/ 9 w 423"/>
                  <a:gd name="T73" fmla="*/ 1 h 146"/>
                  <a:gd name="T74" fmla="*/ 9 w 423"/>
                  <a:gd name="T75" fmla="*/ 0 h 146"/>
                  <a:gd name="T76" fmla="*/ 9 w 423"/>
                  <a:gd name="T77" fmla="*/ 0 h 146"/>
                  <a:gd name="T78" fmla="*/ 10 w 423"/>
                  <a:gd name="T79" fmla="*/ 0 h 146"/>
                  <a:gd name="T80" fmla="*/ 10 w 423"/>
                  <a:gd name="T81" fmla="*/ 0 h 146"/>
                  <a:gd name="T82" fmla="*/ 10 w 423"/>
                  <a:gd name="T83" fmla="*/ 0 h 146"/>
                  <a:gd name="T84" fmla="*/ 11 w 423"/>
                  <a:gd name="T85" fmla="*/ 0 h 146"/>
                  <a:gd name="T86" fmla="*/ 11 w 423"/>
                  <a:gd name="T87" fmla="*/ 0 h 146"/>
                  <a:gd name="T88" fmla="*/ 12 w 423"/>
                  <a:gd name="T89" fmla="*/ 0 h 146"/>
                  <a:gd name="T90" fmla="*/ 12 w 423"/>
                  <a:gd name="T91" fmla="*/ 1 h 146"/>
                  <a:gd name="T92" fmla="*/ 12 w 423"/>
                  <a:gd name="T93" fmla="*/ 1 h 146"/>
                  <a:gd name="T94" fmla="*/ 13 w 423"/>
                  <a:gd name="T95" fmla="*/ 1 h 146"/>
                  <a:gd name="T96" fmla="*/ 2 w 423"/>
                  <a:gd name="T97" fmla="*/ 3 h 14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423"/>
                  <a:gd name="T148" fmla="*/ 0 h 146"/>
                  <a:gd name="T149" fmla="*/ 423 w 423"/>
                  <a:gd name="T150" fmla="*/ 146 h 14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423" h="146">
                    <a:moveTo>
                      <a:pt x="69" y="68"/>
                    </a:moveTo>
                    <a:lnTo>
                      <a:pt x="69" y="70"/>
                    </a:lnTo>
                    <a:lnTo>
                      <a:pt x="69" y="72"/>
                    </a:lnTo>
                    <a:lnTo>
                      <a:pt x="69" y="76"/>
                    </a:lnTo>
                    <a:lnTo>
                      <a:pt x="69" y="80"/>
                    </a:lnTo>
                    <a:lnTo>
                      <a:pt x="69" y="82"/>
                    </a:lnTo>
                    <a:lnTo>
                      <a:pt x="69" y="87"/>
                    </a:lnTo>
                    <a:lnTo>
                      <a:pt x="69" y="89"/>
                    </a:lnTo>
                    <a:lnTo>
                      <a:pt x="69" y="95"/>
                    </a:lnTo>
                    <a:lnTo>
                      <a:pt x="69" y="97"/>
                    </a:lnTo>
                    <a:lnTo>
                      <a:pt x="69" y="99"/>
                    </a:lnTo>
                    <a:lnTo>
                      <a:pt x="67" y="104"/>
                    </a:lnTo>
                    <a:lnTo>
                      <a:pt x="67" y="108"/>
                    </a:lnTo>
                    <a:lnTo>
                      <a:pt x="67" y="110"/>
                    </a:lnTo>
                    <a:lnTo>
                      <a:pt x="65" y="113"/>
                    </a:lnTo>
                    <a:lnTo>
                      <a:pt x="65" y="118"/>
                    </a:lnTo>
                    <a:lnTo>
                      <a:pt x="65" y="120"/>
                    </a:lnTo>
                    <a:lnTo>
                      <a:pt x="62" y="125"/>
                    </a:lnTo>
                    <a:lnTo>
                      <a:pt x="60" y="127"/>
                    </a:lnTo>
                    <a:lnTo>
                      <a:pt x="60" y="130"/>
                    </a:lnTo>
                    <a:lnTo>
                      <a:pt x="57" y="135"/>
                    </a:lnTo>
                    <a:lnTo>
                      <a:pt x="52" y="137"/>
                    </a:lnTo>
                    <a:lnTo>
                      <a:pt x="48" y="141"/>
                    </a:lnTo>
                    <a:lnTo>
                      <a:pt x="46" y="144"/>
                    </a:lnTo>
                    <a:lnTo>
                      <a:pt x="43" y="144"/>
                    </a:lnTo>
                    <a:lnTo>
                      <a:pt x="38" y="146"/>
                    </a:lnTo>
                    <a:lnTo>
                      <a:pt x="36" y="146"/>
                    </a:lnTo>
                    <a:lnTo>
                      <a:pt x="31" y="146"/>
                    </a:lnTo>
                    <a:lnTo>
                      <a:pt x="29" y="144"/>
                    </a:lnTo>
                    <a:lnTo>
                      <a:pt x="24" y="144"/>
                    </a:lnTo>
                    <a:lnTo>
                      <a:pt x="22" y="141"/>
                    </a:lnTo>
                    <a:lnTo>
                      <a:pt x="14" y="137"/>
                    </a:lnTo>
                    <a:lnTo>
                      <a:pt x="10" y="132"/>
                    </a:lnTo>
                    <a:lnTo>
                      <a:pt x="8" y="127"/>
                    </a:lnTo>
                    <a:lnTo>
                      <a:pt x="8" y="125"/>
                    </a:lnTo>
                    <a:lnTo>
                      <a:pt x="5" y="120"/>
                    </a:lnTo>
                    <a:lnTo>
                      <a:pt x="3" y="118"/>
                    </a:lnTo>
                    <a:lnTo>
                      <a:pt x="3" y="113"/>
                    </a:lnTo>
                    <a:lnTo>
                      <a:pt x="0" y="108"/>
                    </a:lnTo>
                    <a:lnTo>
                      <a:pt x="0" y="104"/>
                    </a:lnTo>
                    <a:lnTo>
                      <a:pt x="0" y="99"/>
                    </a:lnTo>
                    <a:lnTo>
                      <a:pt x="0" y="95"/>
                    </a:lnTo>
                    <a:lnTo>
                      <a:pt x="0" y="89"/>
                    </a:lnTo>
                    <a:lnTo>
                      <a:pt x="3" y="85"/>
                    </a:lnTo>
                    <a:lnTo>
                      <a:pt x="3" y="80"/>
                    </a:lnTo>
                    <a:lnTo>
                      <a:pt x="5" y="76"/>
                    </a:lnTo>
                    <a:lnTo>
                      <a:pt x="8" y="72"/>
                    </a:lnTo>
                    <a:lnTo>
                      <a:pt x="8" y="68"/>
                    </a:lnTo>
                    <a:lnTo>
                      <a:pt x="12" y="63"/>
                    </a:lnTo>
                    <a:lnTo>
                      <a:pt x="14" y="59"/>
                    </a:lnTo>
                    <a:lnTo>
                      <a:pt x="17" y="53"/>
                    </a:lnTo>
                    <a:lnTo>
                      <a:pt x="19" y="51"/>
                    </a:lnTo>
                    <a:lnTo>
                      <a:pt x="27" y="47"/>
                    </a:lnTo>
                    <a:lnTo>
                      <a:pt x="29" y="44"/>
                    </a:lnTo>
                    <a:lnTo>
                      <a:pt x="33" y="40"/>
                    </a:lnTo>
                    <a:lnTo>
                      <a:pt x="36" y="40"/>
                    </a:lnTo>
                    <a:lnTo>
                      <a:pt x="38" y="38"/>
                    </a:lnTo>
                    <a:lnTo>
                      <a:pt x="43" y="38"/>
                    </a:lnTo>
                    <a:lnTo>
                      <a:pt x="46" y="34"/>
                    </a:lnTo>
                    <a:lnTo>
                      <a:pt x="48" y="34"/>
                    </a:lnTo>
                    <a:lnTo>
                      <a:pt x="52" y="32"/>
                    </a:lnTo>
                    <a:lnTo>
                      <a:pt x="57" y="32"/>
                    </a:lnTo>
                    <a:lnTo>
                      <a:pt x="62" y="30"/>
                    </a:lnTo>
                    <a:lnTo>
                      <a:pt x="67" y="28"/>
                    </a:lnTo>
                    <a:lnTo>
                      <a:pt x="74" y="28"/>
                    </a:lnTo>
                    <a:lnTo>
                      <a:pt x="76" y="25"/>
                    </a:lnTo>
                    <a:lnTo>
                      <a:pt x="81" y="25"/>
                    </a:lnTo>
                    <a:lnTo>
                      <a:pt x="84" y="25"/>
                    </a:lnTo>
                    <a:lnTo>
                      <a:pt x="88" y="25"/>
                    </a:lnTo>
                    <a:lnTo>
                      <a:pt x="90" y="23"/>
                    </a:lnTo>
                    <a:lnTo>
                      <a:pt x="92" y="23"/>
                    </a:lnTo>
                    <a:lnTo>
                      <a:pt x="98" y="23"/>
                    </a:lnTo>
                    <a:lnTo>
                      <a:pt x="102" y="21"/>
                    </a:lnTo>
                    <a:lnTo>
                      <a:pt x="107" y="21"/>
                    </a:lnTo>
                    <a:lnTo>
                      <a:pt x="111" y="21"/>
                    </a:lnTo>
                    <a:lnTo>
                      <a:pt x="114" y="21"/>
                    </a:lnTo>
                    <a:lnTo>
                      <a:pt x="119" y="21"/>
                    </a:lnTo>
                    <a:lnTo>
                      <a:pt x="124" y="19"/>
                    </a:lnTo>
                    <a:lnTo>
                      <a:pt x="128" y="19"/>
                    </a:lnTo>
                    <a:lnTo>
                      <a:pt x="133" y="19"/>
                    </a:lnTo>
                    <a:lnTo>
                      <a:pt x="138" y="15"/>
                    </a:lnTo>
                    <a:lnTo>
                      <a:pt x="143" y="15"/>
                    </a:lnTo>
                    <a:lnTo>
                      <a:pt x="147" y="15"/>
                    </a:lnTo>
                    <a:lnTo>
                      <a:pt x="152" y="13"/>
                    </a:lnTo>
                    <a:lnTo>
                      <a:pt x="157" y="13"/>
                    </a:lnTo>
                    <a:lnTo>
                      <a:pt x="162" y="13"/>
                    </a:lnTo>
                    <a:lnTo>
                      <a:pt x="166" y="13"/>
                    </a:lnTo>
                    <a:lnTo>
                      <a:pt x="171" y="11"/>
                    </a:lnTo>
                    <a:lnTo>
                      <a:pt x="178" y="11"/>
                    </a:lnTo>
                    <a:lnTo>
                      <a:pt x="183" y="11"/>
                    </a:lnTo>
                    <a:lnTo>
                      <a:pt x="187" y="11"/>
                    </a:lnTo>
                    <a:lnTo>
                      <a:pt x="193" y="9"/>
                    </a:lnTo>
                    <a:lnTo>
                      <a:pt x="197" y="9"/>
                    </a:lnTo>
                    <a:lnTo>
                      <a:pt x="202" y="9"/>
                    </a:lnTo>
                    <a:lnTo>
                      <a:pt x="206" y="9"/>
                    </a:lnTo>
                    <a:lnTo>
                      <a:pt x="212" y="6"/>
                    </a:lnTo>
                    <a:lnTo>
                      <a:pt x="219" y="6"/>
                    </a:lnTo>
                    <a:lnTo>
                      <a:pt x="223" y="6"/>
                    </a:lnTo>
                    <a:lnTo>
                      <a:pt x="227" y="6"/>
                    </a:lnTo>
                    <a:lnTo>
                      <a:pt x="233" y="6"/>
                    </a:lnTo>
                    <a:lnTo>
                      <a:pt x="240" y="6"/>
                    </a:lnTo>
                    <a:lnTo>
                      <a:pt x="244" y="4"/>
                    </a:lnTo>
                    <a:lnTo>
                      <a:pt x="250" y="4"/>
                    </a:lnTo>
                    <a:lnTo>
                      <a:pt x="254" y="4"/>
                    </a:lnTo>
                    <a:lnTo>
                      <a:pt x="259" y="4"/>
                    </a:lnTo>
                    <a:lnTo>
                      <a:pt x="263" y="2"/>
                    </a:lnTo>
                    <a:lnTo>
                      <a:pt x="269" y="2"/>
                    </a:lnTo>
                    <a:lnTo>
                      <a:pt x="273" y="2"/>
                    </a:lnTo>
                    <a:lnTo>
                      <a:pt x="280" y="2"/>
                    </a:lnTo>
                    <a:lnTo>
                      <a:pt x="282" y="2"/>
                    </a:lnTo>
                    <a:lnTo>
                      <a:pt x="290" y="2"/>
                    </a:lnTo>
                    <a:lnTo>
                      <a:pt x="292" y="2"/>
                    </a:lnTo>
                    <a:lnTo>
                      <a:pt x="299" y="2"/>
                    </a:lnTo>
                    <a:lnTo>
                      <a:pt x="301" y="0"/>
                    </a:lnTo>
                    <a:lnTo>
                      <a:pt x="309" y="0"/>
                    </a:lnTo>
                    <a:lnTo>
                      <a:pt x="311" y="0"/>
                    </a:lnTo>
                    <a:lnTo>
                      <a:pt x="318" y="0"/>
                    </a:lnTo>
                    <a:lnTo>
                      <a:pt x="320" y="0"/>
                    </a:lnTo>
                    <a:lnTo>
                      <a:pt x="326" y="0"/>
                    </a:lnTo>
                    <a:lnTo>
                      <a:pt x="328" y="0"/>
                    </a:lnTo>
                    <a:lnTo>
                      <a:pt x="332" y="0"/>
                    </a:lnTo>
                    <a:lnTo>
                      <a:pt x="337" y="0"/>
                    </a:lnTo>
                    <a:lnTo>
                      <a:pt x="339" y="0"/>
                    </a:lnTo>
                    <a:lnTo>
                      <a:pt x="345" y="0"/>
                    </a:lnTo>
                    <a:lnTo>
                      <a:pt x="349" y="0"/>
                    </a:lnTo>
                    <a:lnTo>
                      <a:pt x="351" y="0"/>
                    </a:lnTo>
                    <a:lnTo>
                      <a:pt x="356" y="0"/>
                    </a:lnTo>
                    <a:lnTo>
                      <a:pt x="358" y="0"/>
                    </a:lnTo>
                    <a:lnTo>
                      <a:pt x="361" y="0"/>
                    </a:lnTo>
                    <a:lnTo>
                      <a:pt x="368" y="0"/>
                    </a:lnTo>
                    <a:lnTo>
                      <a:pt x="372" y="0"/>
                    </a:lnTo>
                    <a:lnTo>
                      <a:pt x="377" y="0"/>
                    </a:lnTo>
                    <a:lnTo>
                      <a:pt x="382" y="0"/>
                    </a:lnTo>
                    <a:lnTo>
                      <a:pt x="387" y="0"/>
                    </a:lnTo>
                    <a:lnTo>
                      <a:pt x="391" y="0"/>
                    </a:lnTo>
                    <a:lnTo>
                      <a:pt x="394" y="0"/>
                    </a:lnTo>
                    <a:lnTo>
                      <a:pt x="399" y="2"/>
                    </a:lnTo>
                    <a:lnTo>
                      <a:pt x="401" y="2"/>
                    </a:lnTo>
                    <a:lnTo>
                      <a:pt x="406" y="2"/>
                    </a:lnTo>
                    <a:lnTo>
                      <a:pt x="408" y="2"/>
                    </a:lnTo>
                    <a:lnTo>
                      <a:pt x="413" y="4"/>
                    </a:lnTo>
                    <a:lnTo>
                      <a:pt x="415" y="4"/>
                    </a:lnTo>
                    <a:lnTo>
                      <a:pt x="418" y="6"/>
                    </a:lnTo>
                    <a:lnTo>
                      <a:pt x="420" y="6"/>
                    </a:lnTo>
                    <a:lnTo>
                      <a:pt x="423" y="9"/>
                    </a:lnTo>
                    <a:lnTo>
                      <a:pt x="69" y="68"/>
                    </a:lnTo>
                    <a:close/>
                  </a:path>
                </a:pathLst>
              </a:custGeom>
              <a:solidFill>
                <a:srgbClr val="F5D1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88" name="Freeform 64"/>
              <p:cNvSpPr>
                <a:spLocks/>
              </p:cNvSpPr>
              <p:nvPr/>
            </p:nvSpPr>
            <p:spPr bwMode="auto">
              <a:xfrm>
                <a:off x="5419" y="1792"/>
                <a:ext cx="19" cy="406"/>
              </a:xfrm>
              <a:custGeom>
                <a:avLst/>
                <a:gdLst>
                  <a:gd name="T0" fmla="*/ 0 w 38"/>
                  <a:gd name="T1" fmla="*/ 0 h 812"/>
                  <a:gd name="T2" fmla="*/ 1 w 38"/>
                  <a:gd name="T3" fmla="*/ 25 h 812"/>
                  <a:gd name="T4" fmla="*/ 1 w 38"/>
                  <a:gd name="T5" fmla="*/ 25 h 812"/>
                  <a:gd name="T6" fmla="*/ 1 w 38"/>
                  <a:gd name="T7" fmla="*/ 2 h 812"/>
                  <a:gd name="T8" fmla="*/ 0 w 38"/>
                  <a:gd name="T9" fmla="*/ 0 h 812"/>
                  <a:gd name="T10" fmla="*/ 0 w 38"/>
                  <a:gd name="T11" fmla="*/ 0 h 8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"/>
                  <a:gd name="T19" fmla="*/ 0 h 812"/>
                  <a:gd name="T20" fmla="*/ 38 w 38"/>
                  <a:gd name="T21" fmla="*/ 812 h 81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" h="812">
                    <a:moveTo>
                      <a:pt x="0" y="0"/>
                    </a:moveTo>
                    <a:lnTo>
                      <a:pt x="5" y="812"/>
                    </a:lnTo>
                    <a:lnTo>
                      <a:pt x="38" y="798"/>
                    </a:lnTo>
                    <a:lnTo>
                      <a:pt x="38" y="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89" name="Freeform 65"/>
              <p:cNvSpPr>
                <a:spLocks/>
              </p:cNvSpPr>
              <p:nvPr/>
            </p:nvSpPr>
            <p:spPr bwMode="white">
              <a:xfrm>
                <a:off x="5332" y="1858"/>
                <a:ext cx="87" cy="269"/>
              </a:xfrm>
              <a:custGeom>
                <a:avLst/>
                <a:gdLst>
                  <a:gd name="T0" fmla="*/ 0 w 176"/>
                  <a:gd name="T1" fmla="*/ 0 h 539"/>
                  <a:gd name="T2" fmla="*/ 0 w 176"/>
                  <a:gd name="T3" fmla="*/ 16 h 539"/>
                  <a:gd name="T4" fmla="*/ 5 w 176"/>
                  <a:gd name="T5" fmla="*/ 16 h 539"/>
                  <a:gd name="T6" fmla="*/ 5 w 176"/>
                  <a:gd name="T7" fmla="*/ 0 h 539"/>
                  <a:gd name="T8" fmla="*/ 0 w 176"/>
                  <a:gd name="T9" fmla="*/ 0 h 539"/>
                  <a:gd name="T10" fmla="*/ 0 w 176"/>
                  <a:gd name="T11" fmla="*/ 0 h 5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76"/>
                  <a:gd name="T19" fmla="*/ 0 h 539"/>
                  <a:gd name="T20" fmla="*/ 176 w 176"/>
                  <a:gd name="T21" fmla="*/ 539 h 53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76" h="539">
                    <a:moveTo>
                      <a:pt x="24" y="0"/>
                    </a:moveTo>
                    <a:lnTo>
                      <a:pt x="0" y="532"/>
                    </a:lnTo>
                    <a:lnTo>
                      <a:pt x="176" y="539"/>
                    </a:lnTo>
                    <a:lnTo>
                      <a:pt x="176" y="8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EBC2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90" name="Freeform 66"/>
              <p:cNvSpPr>
                <a:spLocks/>
              </p:cNvSpPr>
              <p:nvPr/>
            </p:nvSpPr>
            <p:spPr bwMode="white">
              <a:xfrm>
                <a:off x="5346" y="1861"/>
                <a:ext cx="70" cy="73"/>
              </a:xfrm>
              <a:custGeom>
                <a:avLst/>
                <a:gdLst>
                  <a:gd name="T0" fmla="*/ 0 w 139"/>
                  <a:gd name="T1" fmla="*/ 0 h 144"/>
                  <a:gd name="T2" fmla="*/ 0 w 139"/>
                  <a:gd name="T3" fmla="*/ 5 h 144"/>
                  <a:gd name="T4" fmla="*/ 5 w 139"/>
                  <a:gd name="T5" fmla="*/ 5 h 144"/>
                  <a:gd name="T6" fmla="*/ 5 w 139"/>
                  <a:gd name="T7" fmla="*/ 1 h 144"/>
                  <a:gd name="T8" fmla="*/ 0 w 139"/>
                  <a:gd name="T9" fmla="*/ 0 h 144"/>
                  <a:gd name="T10" fmla="*/ 0 w 139"/>
                  <a:gd name="T11" fmla="*/ 0 h 1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9"/>
                  <a:gd name="T19" fmla="*/ 0 h 144"/>
                  <a:gd name="T20" fmla="*/ 139 w 139"/>
                  <a:gd name="T21" fmla="*/ 144 h 1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9" h="144">
                    <a:moveTo>
                      <a:pt x="0" y="0"/>
                    </a:moveTo>
                    <a:lnTo>
                      <a:pt x="0" y="144"/>
                    </a:lnTo>
                    <a:lnTo>
                      <a:pt x="133" y="141"/>
                    </a:lnTo>
                    <a:lnTo>
                      <a:pt x="139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D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91" name="Freeform 67"/>
              <p:cNvSpPr>
                <a:spLocks/>
              </p:cNvSpPr>
              <p:nvPr/>
            </p:nvSpPr>
            <p:spPr bwMode="white">
              <a:xfrm>
                <a:off x="5341" y="2043"/>
                <a:ext cx="74" cy="76"/>
              </a:xfrm>
              <a:custGeom>
                <a:avLst/>
                <a:gdLst>
                  <a:gd name="T0" fmla="*/ 0 w 147"/>
                  <a:gd name="T1" fmla="*/ 1 h 152"/>
                  <a:gd name="T2" fmla="*/ 0 w 147"/>
                  <a:gd name="T3" fmla="*/ 5 h 152"/>
                  <a:gd name="T4" fmla="*/ 5 w 147"/>
                  <a:gd name="T5" fmla="*/ 5 h 152"/>
                  <a:gd name="T6" fmla="*/ 5 w 147"/>
                  <a:gd name="T7" fmla="*/ 0 h 152"/>
                  <a:gd name="T8" fmla="*/ 0 w 147"/>
                  <a:gd name="T9" fmla="*/ 1 h 152"/>
                  <a:gd name="T10" fmla="*/ 0 w 147"/>
                  <a:gd name="T11" fmla="*/ 1 h 1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7"/>
                  <a:gd name="T19" fmla="*/ 0 h 152"/>
                  <a:gd name="T20" fmla="*/ 147 w 147"/>
                  <a:gd name="T21" fmla="*/ 152 h 15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7" h="152">
                    <a:moveTo>
                      <a:pt x="0" y="3"/>
                    </a:moveTo>
                    <a:lnTo>
                      <a:pt x="0" y="152"/>
                    </a:lnTo>
                    <a:lnTo>
                      <a:pt x="147" y="150"/>
                    </a:lnTo>
                    <a:lnTo>
                      <a:pt x="147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E0AB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92" name="Freeform 68"/>
              <p:cNvSpPr>
                <a:spLocks/>
              </p:cNvSpPr>
              <p:nvPr/>
            </p:nvSpPr>
            <p:spPr bwMode="auto">
              <a:xfrm>
                <a:off x="5320" y="1835"/>
                <a:ext cx="121" cy="300"/>
              </a:xfrm>
              <a:custGeom>
                <a:avLst/>
                <a:gdLst>
                  <a:gd name="T0" fmla="*/ 1 w 242"/>
                  <a:gd name="T1" fmla="*/ 0 h 600"/>
                  <a:gd name="T2" fmla="*/ 0 w 242"/>
                  <a:gd name="T3" fmla="*/ 19 h 600"/>
                  <a:gd name="T4" fmla="*/ 8 w 242"/>
                  <a:gd name="T5" fmla="*/ 19 h 600"/>
                  <a:gd name="T6" fmla="*/ 8 w 242"/>
                  <a:gd name="T7" fmla="*/ 18 h 600"/>
                  <a:gd name="T8" fmla="*/ 1 w 242"/>
                  <a:gd name="T9" fmla="*/ 18 h 600"/>
                  <a:gd name="T10" fmla="*/ 2 w 242"/>
                  <a:gd name="T11" fmla="*/ 1 h 600"/>
                  <a:gd name="T12" fmla="*/ 8 w 242"/>
                  <a:gd name="T13" fmla="*/ 1 h 600"/>
                  <a:gd name="T14" fmla="*/ 7 w 242"/>
                  <a:gd name="T15" fmla="*/ 1 h 600"/>
                  <a:gd name="T16" fmla="*/ 1 w 242"/>
                  <a:gd name="T17" fmla="*/ 0 h 600"/>
                  <a:gd name="T18" fmla="*/ 1 w 242"/>
                  <a:gd name="T19" fmla="*/ 0 h 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42"/>
                  <a:gd name="T31" fmla="*/ 0 h 600"/>
                  <a:gd name="T32" fmla="*/ 242 w 242"/>
                  <a:gd name="T33" fmla="*/ 600 h 60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42" h="600">
                    <a:moveTo>
                      <a:pt x="6" y="0"/>
                    </a:moveTo>
                    <a:lnTo>
                      <a:pt x="0" y="591"/>
                    </a:lnTo>
                    <a:lnTo>
                      <a:pt x="242" y="600"/>
                    </a:lnTo>
                    <a:lnTo>
                      <a:pt x="227" y="563"/>
                    </a:lnTo>
                    <a:lnTo>
                      <a:pt x="31" y="556"/>
                    </a:lnTo>
                    <a:lnTo>
                      <a:pt x="42" y="40"/>
                    </a:lnTo>
                    <a:lnTo>
                      <a:pt x="232" y="43"/>
                    </a:lnTo>
                    <a:lnTo>
                      <a:pt x="223" y="5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93" name="Freeform 69"/>
              <p:cNvSpPr>
                <a:spLocks/>
              </p:cNvSpPr>
              <p:nvPr/>
            </p:nvSpPr>
            <p:spPr bwMode="white">
              <a:xfrm>
                <a:off x="5009" y="1925"/>
                <a:ext cx="144" cy="103"/>
              </a:xfrm>
              <a:custGeom>
                <a:avLst/>
                <a:gdLst>
                  <a:gd name="T0" fmla="*/ 1 w 287"/>
                  <a:gd name="T1" fmla="*/ 6 h 206"/>
                  <a:gd name="T2" fmla="*/ 1 w 287"/>
                  <a:gd name="T3" fmla="*/ 6 h 206"/>
                  <a:gd name="T4" fmla="*/ 1 w 287"/>
                  <a:gd name="T5" fmla="*/ 6 h 206"/>
                  <a:gd name="T6" fmla="*/ 1 w 287"/>
                  <a:gd name="T7" fmla="*/ 6 h 206"/>
                  <a:gd name="T8" fmla="*/ 1 w 287"/>
                  <a:gd name="T9" fmla="*/ 6 h 206"/>
                  <a:gd name="T10" fmla="*/ 1 w 287"/>
                  <a:gd name="T11" fmla="*/ 5 h 206"/>
                  <a:gd name="T12" fmla="*/ 0 w 287"/>
                  <a:gd name="T13" fmla="*/ 5 h 206"/>
                  <a:gd name="T14" fmla="*/ 0 w 287"/>
                  <a:gd name="T15" fmla="*/ 5 h 206"/>
                  <a:gd name="T16" fmla="*/ 0 w 287"/>
                  <a:gd name="T17" fmla="*/ 5 h 206"/>
                  <a:gd name="T18" fmla="*/ 0 w 287"/>
                  <a:gd name="T19" fmla="*/ 5 h 206"/>
                  <a:gd name="T20" fmla="*/ 0 w 287"/>
                  <a:gd name="T21" fmla="*/ 3 h 206"/>
                  <a:gd name="T22" fmla="*/ 0 w 287"/>
                  <a:gd name="T23" fmla="*/ 3 h 206"/>
                  <a:gd name="T24" fmla="*/ 0 w 287"/>
                  <a:gd name="T25" fmla="*/ 3 h 206"/>
                  <a:gd name="T26" fmla="*/ 1 w 287"/>
                  <a:gd name="T27" fmla="*/ 3 h 206"/>
                  <a:gd name="T28" fmla="*/ 1 w 287"/>
                  <a:gd name="T29" fmla="*/ 3 h 206"/>
                  <a:gd name="T30" fmla="*/ 1 w 287"/>
                  <a:gd name="T31" fmla="*/ 3 h 206"/>
                  <a:gd name="T32" fmla="*/ 1 w 287"/>
                  <a:gd name="T33" fmla="*/ 3 h 206"/>
                  <a:gd name="T34" fmla="*/ 1 w 287"/>
                  <a:gd name="T35" fmla="*/ 3 h 206"/>
                  <a:gd name="T36" fmla="*/ 1 w 287"/>
                  <a:gd name="T37" fmla="*/ 3 h 206"/>
                  <a:gd name="T38" fmla="*/ 1 w 287"/>
                  <a:gd name="T39" fmla="*/ 2 h 206"/>
                  <a:gd name="T40" fmla="*/ 1 w 287"/>
                  <a:gd name="T41" fmla="*/ 2 h 206"/>
                  <a:gd name="T42" fmla="*/ 1 w 287"/>
                  <a:gd name="T43" fmla="*/ 2 h 206"/>
                  <a:gd name="T44" fmla="*/ 2 w 287"/>
                  <a:gd name="T45" fmla="*/ 2 h 206"/>
                  <a:gd name="T46" fmla="*/ 2 w 287"/>
                  <a:gd name="T47" fmla="*/ 2 h 206"/>
                  <a:gd name="T48" fmla="*/ 2 w 287"/>
                  <a:gd name="T49" fmla="*/ 1 h 206"/>
                  <a:gd name="T50" fmla="*/ 2 w 287"/>
                  <a:gd name="T51" fmla="*/ 1 h 206"/>
                  <a:gd name="T52" fmla="*/ 3 w 287"/>
                  <a:gd name="T53" fmla="*/ 1 h 206"/>
                  <a:gd name="T54" fmla="*/ 3 w 287"/>
                  <a:gd name="T55" fmla="*/ 1 h 206"/>
                  <a:gd name="T56" fmla="*/ 3 w 287"/>
                  <a:gd name="T57" fmla="*/ 1 h 206"/>
                  <a:gd name="T58" fmla="*/ 3 w 287"/>
                  <a:gd name="T59" fmla="*/ 1 h 206"/>
                  <a:gd name="T60" fmla="*/ 4 w 287"/>
                  <a:gd name="T61" fmla="*/ 1 h 206"/>
                  <a:gd name="T62" fmla="*/ 4 w 287"/>
                  <a:gd name="T63" fmla="*/ 1 h 206"/>
                  <a:gd name="T64" fmla="*/ 4 w 287"/>
                  <a:gd name="T65" fmla="*/ 1 h 206"/>
                  <a:gd name="T66" fmla="*/ 5 w 287"/>
                  <a:gd name="T67" fmla="*/ 1 h 206"/>
                  <a:gd name="T68" fmla="*/ 5 w 287"/>
                  <a:gd name="T69" fmla="*/ 1 h 206"/>
                  <a:gd name="T70" fmla="*/ 5 w 287"/>
                  <a:gd name="T71" fmla="*/ 1 h 206"/>
                  <a:gd name="T72" fmla="*/ 6 w 287"/>
                  <a:gd name="T73" fmla="*/ 1 h 206"/>
                  <a:gd name="T74" fmla="*/ 6 w 287"/>
                  <a:gd name="T75" fmla="*/ 0 h 206"/>
                  <a:gd name="T76" fmla="*/ 6 w 287"/>
                  <a:gd name="T77" fmla="*/ 0 h 206"/>
                  <a:gd name="T78" fmla="*/ 6 w 287"/>
                  <a:gd name="T79" fmla="*/ 0 h 206"/>
                  <a:gd name="T80" fmla="*/ 7 w 287"/>
                  <a:gd name="T81" fmla="*/ 1 h 206"/>
                  <a:gd name="T82" fmla="*/ 7 w 287"/>
                  <a:gd name="T83" fmla="*/ 1 h 206"/>
                  <a:gd name="T84" fmla="*/ 7 w 287"/>
                  <a:gd name="T85" fmla="*/ 1 h 206"/>
                  <a:gd name="T86" fmla="*/ 8 w 287"/>
                  <a:gd name="T87" fmla="*/ 1 h 206"/>
                  <a:gd name="T88" fmla="*/ 8 w 287"/>
                  <a:gd name="T89" fmla="*/ 1 h 206"/>
                  <a:gd name="T90" fmla="*/ 8 w 287"/>
                  <a:gd name="T91" fmla="*/ 1 h 206"/>
                  <a:gd name="T92" fmla="*/ 8 w 287"/>
                  <a:gd name="T93" fmla="*/ 1 h 206"/>
                  <a:gd name="T94" fmla="*/ 8 w 287"/>
                  <a:gd name="T95" fmla="*/ 1 h 206"/>
                  <a:gd name="T96" fmla="*/ 9 w 287"/>
                  <a:gd name="T97" fmla="*/ 1 h 206"/>
                  <a:gd name="T98" fmla="*/ 9 w 287"/>
                  <a:gd name="T99" fmla="*/ 1 h 206"/>
                  <a:gd name="T100" fmla="*/ 9 w 287"/>
                  <a:gd name="T101" fmla="*/ 1 h 206"/>
                  <a:gd name="T102" fmla="*/ 9 w 287"/>
                  <a:gd name="T103" fmla="*/ 1 h 206"/>
                  <a:gd name="T104" fmla="*/ 9 w 287"/>
                  <a:gd name="T105" fmla="*/ 1 h 206"/>
                  <a:gd name="T106" fmla="*/ 3 w 287"/>
                  <a:gd name="T107" fmla="*/ 3 h 206"/>
                  <a:gd name="T108" fmla="*/ 1 w 287"/>
                  <a:gd name="T109" fmla="*/ 6 h 20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287"/>
                  <a:gd name="T166" fmla="*/ 0 h 206"/>
                  <a:gd name="T167" fmla="*/ 287 w 287"/>
                  <a:gd name="T168" fmla="*/ 206 h 20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287" h="206">
                    <a:moveTo>
                      <a:pt x="15" y="206"/>
                    </a:moveTo>
                    <a:lnTo>
                      <a:pt x="15" y="203"/>
                    </a:lnTo>
                    <a:lnTo>
                      <a:pt x="12" y="199"/>
                    </a:lnTo>
                    <a:lnTo>
                      <a:pt x="12" y="196"/>
                    </a:lnTo>
                    <a:lnTo>
                      <a:pt x="10" y="192"/>
                    </a:lnTo>
                    <a:lnTo>
                      <a:pt x="10" y="190"/>
                    </a:lnTo>
                    <a:lnTo>
                      <a:pt x="7" y="184"/>
                    </a:lnTo>
                    <a:lnTo>
                      <a:pt x="7" y="177"/>
                    </a:lnTo>
                    <a:lnTo>
                      <a:pt x="5" y="173"/>
                    </a:lnTo>
                    <a:lnTo>
                      <a:pt x="5" y="168"/>
                    </a:lnTo>
                    <a:lnTo>
                      <a:pt x="2" y="161"/>
                    </a:lnTo>
                    <a:lnTo>
                      <a:pt x="2" y="158"/>
                    </a:lnTo>
                    <a:lnTo>
                      <a:pt x="2" y="156"/>
                    </a:lnTo>
                    <a:lnTo>
                      <a:pt x="0" y="152"/>
                    </a:lnTo>
                    <a:lnTo>
                      <a:pt x="0" y="149"/>
                    </a:lnTo>
                    <a:lnTo>
                      <a:pt x="0" y="144"/>
                    </a:lnTo>
                    <a:lnTo>
                      <a:pt x="0" y="142"/>
                    </a:lnTo>
                    <a:lnTo>
                      <a:pt x="0" y="139"/>
                    </a:lnTo>
                    <a:lnTo>
                      <a:pt x="0" y="135"/>
                    </a:lnTo>
                    <a:lnTo>
                      <a:pt x="0" y="133"/>
                    </a:lnTo>
                    <a:lnTo>
                      <a:pt x="0" y="127"/>
                    </a:lnTo>
                    <a:lnTo>
                      <a:pt x="0" y="123"/>
                    </a:lnTo>
                    <a:lnTo>
                      <a:pt x="0" y="121"/>
                    </a:lnTo>
                    <a:lnTo>
                      <a:pt x="0" y="116"/>
                    </a:lnTo>
                    <a:lnTo>
                      <a:pt x="0" y="114"/>
                    </a:lnTo>
                    <a:lnTo>
                      <a:pt x="0" y="108"/>
                    </a:lnTo>
                    <a:lnTo>
                      <a:pt x="2" y="106"/>
                    </a:lnTo>
                    <a:lnTo>
                      <a:pt x="2" y="102"/>
                    </a:lnTo>
                    <a:lnTo>
                      <a:pt x="2" y="97"/>
                    </a:lnTo>
                    <a:lnTo>
                      <a:pt x="2" y="95"/>
                    </a:lnTo>
                    <a:lnTo>
                      <a:pt x="5" y="89"/>
                    </a:lnTo>
                    <a:lnTo>
                      <a:pt x="5" y="87"/>
                    </a:lnTo>
                    <a:lnTo>
                      <a:pt x="7" y="83"/>
                    </a:lnTo>
                    <a:lnTo>
                      <a:pt x="7" y="80"/>
                    </a:lnTo>
                    <a:lnTo>
                      <a:pt x="10" y="76"/>
                    </a:lnTo>
                    <a:lnTo>
                      <a:pt x="12" y="74"/>
                    </a:lnTo>
                    <a:lnTo>
                      <a:pt x="12" y="68"/>
                    </a:lnTo>
                    <a:lnTo>
                      <a:pt x="15" y="66"/>
                    </a:lnTo>
                    <a:lnTo>
                      <a:pt x="17" y="61"/>
                    </a:lnTo>
                    <a:lnTo>
                      <a:pt x="19" y="59"/>
                    </a:lnTo>
                    <a:lnTo>
                      <a:pt x="21" y="57"/>
                    </a:lnTo>
                    <a:lnTo>
                      <a:pt x="24" y="51"/>
                    </a:lnTo>
                    <a:lnTo>
                      <a:pt x="26" y="49"/>
                    </a:lnTo>
                    <a:lnTo>
                      <a:pt x="29" y="47"/>
                    </a:lnTo>
                    <a:lnTo>
                      <a:pt x="34" y="45"/>
                    </a:lnTo>
                    <a:lnTo>
                      <a:pt x="36" y="40"/>
                    </a:lnTo>
                    <a:lnTo>
                      <a:pt x="40" y="38"/>
                    </a:lnTo>
                    <a:lnTo>
                      <a:pt x="43" y="35"/>
                    </a:lnTo>
                    <a:lnTo>
                      <a:pt x="48" y="32"/>
                    </a:lnTo>
                    <a:lnTo>
                      <a:pt x="50" y="30"/>
                    </a:lnTo>
                    <a:lnTo>
                      <a:pt x="55" y="28"/>
                    </a:lnTo>
                    <a:lnTo>
                      <a:pt x="59" y="26"/>
                    </a:lnTo>
                    <a:lnTo>
                      <a:pt x="64" y="23"/>
                    </a:lnTo>
                    <a:lnTo>
                      <a:pt x="69" y="21"/>
                    </a:lnTo>
                    <a:lnTo>
                      <a:pt x="72" y="21"/>
                    </a:lnTo>
                    <a:lnTo>
                      <a:pt x="76" y="19"/>
                    </a:lnTo>
                    <a:lnTo>
                      <a:pt x="81" y="16"/>
                    </a:lnTo>
                    <a:lnTo>
                      <a:pt x="86" y="13"/>
                    </a:lnTo>
                    <a:lnTo>
                      <a:pt x="91" y="13"/>
                    </a:lnTo>
                    <a:lnTo>
                      <a:pt x="95" y="11"/>
                    </a:lnTo>
                    <a:lnTo>
                      <a:pt x="100" y="9"/>
                    </a:lnTo>
                    <a:lnTo>
                      <a:pt x="105" y="9"/>
                    </a:lnTo>
                    <a:lnTo>
                      <a:pt x="109" y="7"/>
                    </a:lnTo>
                    <a:lnTo>
                      <a:pt x="114" y="7"/>
                    </a:lnTo>
                    <a:lnTo>
                      <a:pt x="118" y="4"/>
                    </a:lnTo>
                    <a:lnTo>
                      <a:pt x="124" y="4"/>
                    </a:lnTo>
                    <a:lnTo>
                      <a:pt x="128" y="4"/>
                    </a:lnTo>
                    <a:lnTo>
                      <a:pt x="133" y="4"/>
                    </a:lnTo>
                    <a:lnTo>
                      <a:pt x="137" y="2"/>
                    </a:lnTo>
                    <a:lnTo>
                      <a:pt x="143" y="2"/>
                    </a:lnTo>
                    <a:lnTo>
                      <a:pt x="147" y="2"/>
                    </a:lnTo>
                    <a:lnTo>
                      <a:pt x="152" y="2"/>
                    </a:lnTo>
                    <a:lnTo>
                      <a:pt x="156" y="2"/>
                    </a:lnTo>
                    <a:lnTo>
                      <a:pt x="164" y="2"/>
                    </a:lnTo>
                    <a:lnTo>
                      <a:pt x="169" y="2"/>
                    </a:lnTo>
                    <a:lnTo>
                      <a:pt x="173" y="0"/>
                    </a:lnTo>
                    <a:lnTo>
                      <a:pt x="179" y="0"/>
                    </a:lnTo>
                    <a:lnTo>
                      <a:pt x="183" y="0"/>
                    </a:lnTo>
                    <a:lnTo>
                      <a:pt x="188" y="0"/>
                    </a:lnTo>
                    <a:lnTo>
                      <a:pt x="192" y="0"/>
                    </a:lnTo>
                    <a:lnTo>
                      <a:pt x="194" y="2"/>
                    </a:lnTo>
                    <a:lnTo>
                      <a:pt x="200" y="2"/>
                    </a:lnTo>
                    <a:lnTo>
                      <a:pt x="204" y="2"/>
                    </a:lnTo>
                    <a:lnTo>
                      <a:pt x="209" y="2"/>
                    </a:lnTo>
                    <a:lnTo>
                      <a:pt x="213" y="2"/>
                    </a:lnTo>
                    <a:lnTo>
                      <a:pt x="219" y="2"/>
                    </a:lnTo>
                    <a:lnTo>
                      <a:pt x="221" y="2"/>
                    </a:lnTo>
                    <a:lnTo>
                      <a:pt x="226" y="2"/>
                    </a:lnTo>
                    <a:lnTo>
                      <a:pt x="230" y="2"/>
                    </a:lnTo>
                    <a:lnTo>
                      <a:pt x="232" y="4"/>
                    </a:lnTo>
                    <a:lnTo>
                      <a:pt x="238" y="4"/>
                    </a:lnTo>
                    <a:lnTo>
                      <a:pt x="240" y="4"/>
                    </a:lnTo>
                    <a:lnTo>
                      <a:pt x="244" y="4"/>
                    </a:lnTo>
                    <a:lnTo>
                      <a:pt x="247" y="4"/>
                    </a:lnTo>
                    <a:lnTo>
                      <a:pt x="251" y="7"/>
                    </a:lnTo>
                    <a:lnTo>
                      <a:pt x="254" y="7"/>
                    </a:lnTo>
                    <a:lnTo>
                      <a:pt x="259" y="7"/>
                    </a:lnTo>
                    <a:lnTo>
                      <a:pt x="261" y="7"/>
                    </a:lnTo>
                    <a:lnTo>
                      <a:pt x="263" y="9"/>
                    </a:lnTo>
                    <a:lnTo>
                      <a:pt x="268" y="9"/>
                    </a:lnTo>
                    <a:lnTo>
                      <a:pt x="273" y="9"/>
                    </a:lnTo>
                    <a:lnTo>
                      <a:pt x="278" y="11"/>
                    </a:lnTo>
                    <a:lnTo>
                      <a:pt x="282" y="11"/>
                    </a:lnTo>
                    <a:lnTo>
                      <a:pt x="285" y="11"/>
                    </a:lnTo>
                    <a:lnTo>
                      <a:pt x="287" y="13"/>
                    </a:lnTo>
                    <a:lnTo>
                      <a:pt x="83" y="87"/>
                    </a:lnTo>
                    <a:lnTo>
                      <a:pt x="15" y="206"/>
                    </a:lnTo>
                    <a:close/>
                  </a:path>
                </a:pathLst>
              </a:custGeom>
              <a:solidFill>
                <a:srgbClr val="FFEB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94" name="Freeform 70"/>
              <p:cNvSpPr>
                <a:spLocks/>
              </p:cNvSpPr>
              <p:nvPr/>
            </p:nvSpPr>
            <p:spPr bwMode="auto">
              <a:xfrm>
                <a:off x="4761" y="2229"/>
                <a:ext cx="100" cy="301"/>
              </a:xfrm>
              <a:custGeom>
                <a:avLst/>
                <a:gdLst>
                  <a:gd name="T0" fmla="*/ 2 w 198"/>
                  <a:gd name="T1" fmla="*/ 2 h 602"/>
                  <a:gd name="T2" fmla="*/ 1 w 198"/>
                  <a:gd name="T3" fmla="*/ 6 h 602"/>
                  <a:gd name="T4" fmla="*/ 1 w 198"/>
                  <a:gd name="T5" fmla="*/ 9 h 602"/>
                  <a:gd name="T6" fmla="*/ 0 w 198"/>
                  <a:gd name="T7" fmla="*/ 12 h 602"/>
                  <a:gd name="T8" fmla="*/ 1 w 198"/>
                  <a:gd name="T9" fmla="*/ 14 h 602"/>
                  <a:gd name="T10" fmla="*/ 1 w 198"/>
                  <a:gd name="T11" fmla="*/ 16 h 602"/>
                  <a:gd name="T12" fmla="*/ 2 w 198"/>
                  <a:gd name="T13" fmla="*/ 18 h 602"/>
                  <a:gd name="T14" fmla="*/ 3 w 198"/>
                  <a:gd name="T15" fmla="*/ 19 h 602"/>
                  <a:gd name="T16" fmla="*/ 4 w 198"/>
                  <a:gd name="T17" fmla="*/ 19 h 602"/>
                  <a:gd name="T18" fmla="*/ 4 w 198"/>
                  <a:gd name="T19" fmla="*/ 19 h 602"/>
                  <a:gd name="T20" fmla="*/ 5 w 198"/>
                  <a:gd name="T21" fmla="*/ 19 h 602"/>
                  <a:gd name="T22" fmla="*/ 6 w 198"/>
                  <a:gd name="T23" fmla="*/ 18 h 602"/>
                  <a:gd name="T24" fmla="*/ 6 w 198"/>
                  <a:gd name="T25" fmla="*/ 17 h 602"/>
                  <a:gd name="T26" fmla="*/ 7 w 198"/>
                  <a:gd name="T27" fmla="*/ 15 h 602"/>
                  <a:gd name="T28" fmla="*/ 7 w 198"/>
                  <a:gd name="T29" fmla="*/ 13 h 602"/>
                  <a:gd name="T30" fmla="*/ 7 w 198"/>
                  <a:gd name="T31" fmla="*/ 12 h 602"/>
                  <a:gd name="T32" fmla="*/ 7 w 198"/>
                  <a:gd name="T33" fmla="*/ 10 h 602"/>
                  <a:gd name="T34" fmla="*/ 6 w 198"/>
                  <a:gd name="T35" fmla="*/ 9 h 602"/>
                  <a:gd name="T36" fmla="*/ 6 w 198"/>
                  <a:gd name="T37" fmla="*/ 7 h 602"/>
                  <a:gd name="T38" fmla="*/ 6 w 198"/>
                  <a:gd name="T39" fmla="*/ 6 h 602"/>
                  <a:gd name="T40" fmla="*/ 5 w 198"/>
                  <a:gd name="T41" fmla="*/ 5 h 602"/>
                  <a:gd name="T42" fmla="*/ 5 w 198"/>
                  <a:gd name="T43" fmla="*/ 5 h 602"/>
                  <a:gd name="T44" fmla="*/ 5 w 198"/>
                  <a:gd name="T45" fmla="*/ 3 h 602"/>
                  <a:gd name="T46" fmla="*/ 5 w 198"/>
                  <a:gd name="T47" fmla="*/ 2 h 602"/>
                  <a:gd name="T48" fmla="*/ 5 w 198"/>
                  <a:gd name="T49" fmla="*/ 1 h 602"/>
                  <a:gd name="T50" fmla="*/ 5 w 198"/>
                  <a:gd name="T51" fmla="*/ 1 h 602"/>
                  <a:gd name="T52" fmla="*/ 4 w 198"/>
                  <a:gd name="T53" fmla="*/ 1 h 602"/>
                  <a:gd name="T54" fmla="*/ 4 w 198"/>
                  <a:gd name="T55" fmla="*/ 2 h 602"/>
                  <a:gd name="T56" fmla="*/ 4 w 198"/>
                  <a:gd name="T57" fmla="*/ 3 h 602"/>
                  <a:gd name="T58" fmla="*/ 5 w 198"/>
                  <a:gd name="T59" fmla="*/ 5 h 602"/>
                  <a:gd name="T60" fmla="*/ 5 w 198"/>
                  <a:gd name="T61" fmla="*/ 7 h 602"/>
                  <a:gd name="T62" fmla="*/ 5 w 198"/>
                  <a:gd name="T63" fmla="*/ 9 h 602"/>
                  <a:gd name="T64" fmla="*/ 6 w 198"/>
                  <a:gd name="T65" fmla="*/ 11 h 602"/>
                  <a:gd name="T66" fmla="*/ 6 w 198"/>
                  <a:gd name="T67" fmla="*/ 12 h 602"/>
                  <a:gd name="T68" fmla="*/ 6 w 198"/>
                  <a:gd name="T69" fmla="*/ 14 h 602"/>
                  <a:gd name="T70" fmla="*/ 6 w 198"/>
                  <a:gd name="T71" fmla="*/ 17 h 602"/>
                  <a:gd name="T72" fmla="*/ 5 w 198"/>
                  <a:gd name="T73" fmla="*/ 17 h 602"/>
                  <a:gd name="T74" fmla="*/ 5 w 198"/>
                  <a:gd name="T75" fmla="*/ 18 h 602"/>
                  <a:gd name="T76" fmla="*/ 4 w 198"/>
                  <a:gd name="T77" fmla="*/ 18 h 602"/>
                  <a:gd name="T78" fmla="*/ 3 w 198"/>
                  <a:gd name="T79" fmla="*/ 17 h 602"/>
                  <a:gd name="T80" fmla="*/ 3 w 198"/>
                  <a:gd name="T81" fmla="*/ 17 h 602"/>
                  <a:gd name="T82" fmla="*/ 2 w 198"/>
                  <a:gd name="T83" fmla="*/ 15 h 602"/>
                  <a:gd name="T84" fmla="*/ 2 w 198"/>
                  <a:gd name="T85" fmla="*/ 14 h 602"/>
                  <a:gd name="T86" fmla="*/ 2 w 198"/>
                  <a:gd name="T87" fmla="*/ 13 h 602"/>
                  <a:gd name="T88" fmla="*/ 1 w 198"/>
                  <a:gd name="T89" fmla="*/ 12 h 602"/>
                  <a:gd name="T90" fmla="*/ 1 w 198"/>
                  <a:gd name="T91" fmla="*/ 11 h 602"/>
                  <a:gd name="T92" fmla="*/ 1 w 198"/>
                  <a:gd name="T93" fmla="*/ 10 h 602"/>
                  <a:gd name="T94" fmla="*/ 2 w 198"/>
                  <a:gd name="T95" fmla="*/ 9 h 602"/>
                  <a:gd name="T96" fmla="*/ 2 w 198"/>
                  <a:gd name="T97" fmla="*/ 8 h 602"/>
                  <a:gd name="T98" fmla="*/ 2 w 198"/>
                  <a:gd name="T99" fmla="*/ 6 h 602"/>
                  <a:gd name="T100" fmla="*/ 2 w 198"/>
                  <a:gd name="T101" fmla="*/ 5 h 602"/>
                  <a:gd name="T102" fmla="*/ 3 w 198"/>
                  <a:gd name="T103" fmla="*/ 5 h 602"/>
                  <a:gd name="T104" fmla="*/ 3 w 198"/>
                  <a:gd name="T105" fmla="*/ 3 h 602"/>
                  <a:gd name="T106" fmla="*/ 3 w 198"/>
                  <a:gd name="T107" fmla="*/ 3 h 602"/>
                  <a:gd name="T108" fmla="*/ 4 w 198"/>
                  <a:gd name="T109" fmla="*/ 2 h 602"/>
                  <a:gd name="T110" fmla="*/ 5 w 198"/>
                  <a:gd name="T111" fmla="*/ 0 h 602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98"/>
                  <a:gd name="T169" fmla="*/ 0 h 602"/>
                  <a:gd name="T170" fmla="*/ 198 w 198"/>
                  <a:gd name="T171" fmla="*/ 602 h 602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98" h="602">
                    <a:moveTo>
                      <a:pt x="133" y="0"/>
                    </a:moveTo>
                    <a:lnTo>
                      <a:pt x="95" y="12"/>
                    </a:lnTo>
                    <a:lnTo>
                      <a:pt x="82" y="33"/>
                    </a:lnTo>
                    <a:lnTo>
                      <a:pt x="76" y="55"/>
                    </a:lnTo>
                    <a:lnTo>
                      <a:pt x="66" y="73"/>
                    </a:lnTo>
                    <a:lnTo>
                      <a:pt x="59" y="95"/>
                    </a:lnTo>
                    <a:lnTo>
                      <a:pt x="51" y="114"/>
                    </a:lnTo>
                    <a:lnTo>
                      <a:pt x="45" y="135"/>
                    </a:lnTo>
                    <a:lnTo>
                      <a:pt x="38" y="154"/>
                    </a:lnTo>
                    <a:lnTo>
                      <a:pt x="32" y="173"/>
                    </a:lnTo>
                    <a:lnTo>
                      <a:pt x="28" y="190"/>
                    </a:lnTo>
                    <a:lnTo>
                      <a:pt x="23" y="208"/>
                    </a:lnTo>
                    <a:lnTo>
                      <a:pt x="19" y="225"/>
                    </a:lnTo>
                    <a:lnTo>
                      <a:pt x="17" y="242"/>
                    </a:lnTo>
                    <a:lnTo>
                      <a:pt x="11" y="259"/>
                    </a:lnTo>
                    <a:lnTo>
                      <a:pt x="9" y="275"/>
                    </a:lnTo>
                    <a:lnTo>
                      <a:pt x="7" y="292"/>
                    </a:lnTo>
                    <a:lnTo>
                      <a:pt x="4" y="306"/>
                    </a:lnTo>
                    <a:lnTo>
                      <a:pt x="2" y="320"/>
                    </a:lnTo>
                    <a:lnTo>
                      <a:pt x="2" y="337"/>
                    </a:lnTo>
                    <a:lnTo>
                      <a:pt x="0" y="349"/>
                    </a:lnTo>
                    <a:lnTo>
                      <a:pt x="0" y="362"/>
                    </a:lnTo>
                    <a:lnTo>
                      <a:pt x="0" y="377"/>
                    </a:lnTo>
                    <a:lnTo>
                      <a:pt x="0" y="389"/>
                    </a:lnTo>
                    <a:lnTo>
                      <a:pt x="0" y="400"/>
                    </a:lnTo>
                    <a:lnTo>
                      <a:pt x="2" y="413"/>
                    </a:lnTo>
                    <a:lnTo>
                      <a:pt x="2" y="425"/>
                    </a:lnTo>
                    <a:lnTo>
                      <a:pt x="2" y="436"/>
                    </a:lnTo>
                    <a:lnTo>
                      <a:pt x="4" y="446"/>
                    </a:lnTo>
                    <a:lnTo>
                      <a:pt x="7" y="458"/>
                    </a:lnTo>
                    <a:lnTo>
                      <a:pt x="9" y="467"/>
                    </a:lnTo>
                    <a:lnTo>
                      <a:pt x="11" y="477"/>
                    </a:lnTo>
                    <a:lnTo>
                      <a:pt x="13" y="486"/>
                    </a:lnTo>
                    <a:lnTo>
                      <a:pt x="17" y="496"/>
                    </a:lnTo>
                    <a:lnTo>
                      <a:pt x="19" y="503"/>
                    </a:lnTo>
                    <a:lnTo>
                      <a:pt x="23" y="512"/>
                    </a:lnTo>
                    <a:lnTo>
                      <a:pt x="26" y="520"/>
                    </a:lnTo>
                    <a:lnTo>
                      <a:pt x="28" y="526"/>
                    </a:lnTo>
                    <a:lnTo>
                      <a:pt x="32" y="534"/>
                    </a:lnTo>
                    <a:lnTo>
                      <a:pt x="38" y="541"/>
                    </a:lnTo>
                    <a:lnTo>
                      <a:pt x="40" y="545"/>
                    </a:lnTo>
                    <a:lnTo>
                      <a:pt x="45" y="553"/>
                    </a:lnTo>
                    <a:lnTo>
                      <a:pt x="49" y="558"/>
                    </a:lnTo>
                    <a:lnTo>
                      <a:pt x="55" y="562"/>
                    </a:lnTo>
                    <a:lnTo>
                      <a:pt x="57" y="567"/>
                    </a:lnTo>
                    <a:lnTo>
                      <a:pt x="61" y="572"/>
                    </a:lnTo>
                    <a:lnTo>
                      <a:pt x="66" y="577"/>
                    </a:lnTo>
                    <a:lnTo>
                      <a:pt x="70" y="581"/>
                    </a:lnTo>
                    <a:lnTo>
                      <a:pt x="76" y="583"/>
                    </a:lnTo>
                    <a:lnTo>
                      <a:pt x="80" y="589"/>
                    </a:lnTo>
                    <a:lnTo>
                      <a:pt x="85" y="591"/>
                    </a:lnTo>
                    <a:lnTo>
                      <a:pt x="87" y="593"/>
                    </a:lnTo>
                    <a:lnTo>
                      <a:pt x="92" y="596"/>
                    </a:lnTo>
                    <a:lnTo>
                      <a:pt x="97" y="598"/>
                    </a:lnTo>
                    <a:lnTo>
                      <a:pt x="101" y="598"/>
                    </a:lnTo>
                    <a:lnTo>
                      <a:pt x="106" y="600"/>
                    </a:lnTo>
                    <a:lnTo>
                      <a:pt x="111" y="600"/>
                    </a:lnTo>
                    <a:lnTo>
                      <a:pt x="116" y="602"/>
                    </a:lnTo>
                    <a:lnTo>
                      <a:pt x="118" y="602"/>
                    </a:lnTo>
                    <a:lnTo>
                      <a:pt x="123" y="602"/>
                    </a:lnTo>
                    <a:lnTo>
                      <a:pt x="128" y="600"/>
                    </a:lnTo>
                    <a:lnTo>
                      <a:pt x="130" y="600"/>
                    </a:lnTo>
                    <a:lnTo>
                      <a:pt x="135" y="600"/>
                    </a:lnTo>
                    <a:lnTo>
                      <a:pt x="137" y="600"/>
                    </a:lnTo>
                    <a:lnTo>
                      <a:pt x="142" y="598"/>
                    </a:lnTo>
                    <a:lnTo>
                      <a:pt x="144" y="598"/>
                    </a:lnTo>
                    <a:lnTo>
                      <a:pt x="149" y="593"/>
                    </a:lnTo>
                    <a:lnTo>
                      <a:pt x="154" y="591"/>
                    </a:lnTo>
                    <a:lnTo>
                      <a:pt x="158" y="586"/>
                    </a:lnTo>
                    <a:lnTo>
                      <a:pt x="163" y="581"/>
                    </a:lnTo>
                    <a:lnTo>
                      <a:pt x="166" y="577"/>
                    </a:lnTo>
                    <a:lnTo>
                      <a:pt x="171" y="572"/>
                    </a:lnTo>
                    <a:lnTo>
                      <a:pt x="173" y="567"/>
                    </a:lnTo>
                    <a:lnTo>
                      <a:pt x="177" y="560"/>
                    </a:lnTo>
                    <a:lnTo>
                      <a:pt x="180" y="555"/>
                    </a:lnTo>
                    <a:lnTo>
                      <a:pt x="182" y="548"/>
                    </a:lnTo>
                    <a:lnTo>
                      <a:pt x="185" y="543"/>
                    </a:lnTo>
                    <a:lnTo>
                      <a:pt x="187" y="536"/>
                    </a:lnTo>
                    <a:lnTo>
                      <a:pt x="190" y="529"/>
                    </a:lnTo>
                    <a:lnTo>
                      <a:pt x="190" y="522"/>
                    </a:lnTo>
                    <a:lnTo>
                      <a:pt x="192" y="515"/>
                    </a:lnTo>
                    <a:lnTo>
                      <a:pt x="194" y="507"/>
                    </a:lnTo>
                    <a:lnTo>
                      <a:pt x="194" y="501"/>
                    </a:lnTo>
                    <a:lnTo>
                      <a:pt x="196" y="493"/>
                    </a:lnTo>
                    <a:lnTo>
                      <a:pt x="196" y="484"/>
                    </a:lnTo>
                    <a:lnTo>
                      <a:pt x="198" y="477"/>
                    </a:lnTo>
                    <a:lnTo>
                      <a:pt x="198" y="469"/>
                    </a:lnTo>
                    <a:lnTo>
                      <a:pt x="198" y="461"/>
                    </a:lnTo>
                    <a:lnTo>
                      <a:pt x="198" y="453"/>
                    </a:lnTo>
                    <a:lnTo>
                      <a:pt x="198" y="444"/>
                    </a:lnTo>
                    <a:lnTo>
                      <a:pt x="198" y="436"/>
                    </a:lnTo>
                    <a:lnTo>
                      <a:pt x="198" y="427"/>
                    </a:lnTo>
                    <a:lnTo>
                      <a:pt x="198" y="417"/>
                    </a:lnTo>
                    <a:lnTo>
                      <a:pt x="198" y="410"/>
                    </a:lnTo>
                    <a:lnTo>
                      <a:pt x="198" y="400"/>
                    </a:lnTo>
                    <a:lnTo>
                      <a:pt x="198" y="391"/>
                    </a:lnTo>
                    <a:lnTo>
                      <a:pt x="196" y="381"/>
                    </a:lnTo>
                    <a:lnTo>
                      <a:pt x="196" y="375"/>
                    </a:lnTo>
                    <a:lnTo>
                      <a:pt x="196" y="366"/>
                    </a:lnTo>
                    <a:lnTo>
                      <a:pt x="194" y="356"/>
                    </a:lnTo>
                    <a:lnTo>
                      <a:pt x="194" y="347"/>
                    </a:lnTo>
                    <a:lnTo>
                      <a:pt x="194" y="339"/>
                    </a:lnTo>
                    <a:lnTo>
                      <a:pt x="192" y="330"/>
                    </a:lnTo>
                    <a:lnTo>
                      <a:pt x="190" y="320"/>
                    </a:lnTo>
                    <a:lnTo>
                      <a:pt x="190" y="311"/>
                    </a:lnTo>
                    <a:lnTo>
                      <a:pt x="190" y="303"/>
                    </a:lnTo>
                    <a:lnTo>
                      <a:pt x="187" y="294"/>
                    </a:lnTo>
                    <a:lnTo>
                      <a:pt x="185" y="284"/>
                    </a:lnTo>
                    <a:lnTo>
                      <a:pt x="182" y="278"/>
                    </a:lnTo>
                    <a:lnTo>
                      <a:pt x="182" y="268"/>
                    </a:lnTo>
                    <a:lnTo>
                      <a:pt x="180" y="261"/>
                    </a:lnTo>
                    <a:lnTo>
                      <a:pt x="180" y="252"/>
                    </a:lnTo>
                    <a:lnTo>
                      <a:pt x="177" y="242"/>
                    </a:lnTo>
                    <a:lnTo>
                      <a:pt x="177" y="235"/>
                    </a:lnTo>
                    <a:lnTo>
                      <a:pt x="175" y="227"/>
                    </a:lnTo>
                    <a:lnTo>
                      <a:pt x="173" y="221"/>
                    </a:lnTo>
                    <a:lnTo>
                      <a:pt x="171" y="213"/>
                    </a:lnTo>
                    <a:lnTo>
                      <a:pt x="171" y="206"/>
                    </a:lnTo>
                    <a:lnTo>
                      <a:pt x="168" y="199"/>
                    </a:lnTo>
                    <a:lnTo>
                      <a:pt x="168" y="192"/>
                    </a:lnTo>
                    <a:lnTo>
                      <a:pt x="166" y="185"/>
                    </a:lnTo>
                    <a:lnTo>
                      <a:pt x="163" y="181"/>
                    </a:lnTo>
                    <a:lnTo>
                      <a:pt x="163" y="173"/>
                    </a:lnTo>
                    <a:lnTo>
                      <a:pt x="161" y="166"/>
                    </a:lnTo>
                    <a:lnTo>
                      <a:pt x="161" y="162"/>
                    </a:lnTo>
                    <a:lnTo>
                      <a:pt x="158" y="156"/>
                    </a:lnTo>
                    <a:lnTo>
                      <a:pt x="156" y="152"/>
                    </a:lnTo>
                    <a:lnTo>
                      <a:pt x="156" y="147"/>
                    </a:lnTo>
                    <a:lnTo>
                      <a:pt x="156" y="143"/>
                    </a:lnTo>
                    <a:lnTo>
                      <a:pt x="154" y="140"/>
                    </a:lnTo>
                    <a:lnTo>
                      <a:pt x="154" y="135"/>
                    </a:lnTo>
                    <a:lnTo>
                      <a:pt x="154" y="130"/>
                    </a:lnTo>
                    <a:lnTo>
                      <a:pt x="152" y="126"/>
                    </a:lnTo>
                    <a:lnTo>
                      <a:pt x="152" y="124"/>
                    </a:lnTo>
                    <a:lnTo>
                      <a:pt x="152" y="118"/>
                    </a:lnTo>
                    <a:lnTo>
                      <a:pt x="149" y="116"/>
                    </a:lnTo>
                    <a:lnTo>
                      <a:pt x="149" y="114"/>
                    </a:lnTo>
                    <a:lnTo>
                      <a:pt x="149" y="109"/>
                    </a:lnTo>
                    <a:lnTo>
                      <a:pt x="147" y="107"/>
                    </a:lnTo>
                    <a:lnTo>
                      <a:pt x="147" y="101"/>
                    </a:lnTo>
                    <a:lnTo>
                      <a:pt x="147" y="99"/>
                    </a:lnTo>
                    <a:lnTo>
                      <a:pt x="144" y="97"/>
                    </a:lnTo>
                    <a:lnTo>
                      <a:pt x="144" y="90"/>
                    </a:lnTo>
                    <a:lnTo>
                      <a:pt x="142" y="86"/>
                    </a:lnTo>
                    <a:lnTo>
                      <a:pt x="142" y="80"/>
                    </a:lnTo>
                    <a:lnTo>
                      <a:pt x="139" y="76"/>
                    </a:lnTo>
                    <a:lnTo>
                      <a:pt x="139" y="71"/>
                    </a:lnTo>
                    <a:lnTo>
                      <a:pt x="137" y="67"/>
                    </a:lnTo>
                    <a:lnTo>
                      <a:pt x="137" y="61"/>
                    </a:lnTo>
                    <a:lnTo>
                      <a:pt x="137" y="57"/>
                    </a:lnTo>
                    <a:lnTo>
                      <a:pt x="135" y="55"/>
                    </a:lnTo>
                    <a:lnTo>
                      <a:pt x="135" y="52"/>
                    </a:lnTo>
                    <a:lnTo>
                      <a:pt x="135" y="48"/>
                    </a:lnTo>
                    <a:lnTo>
                      <a:pt x="133" y="45"/>
                    </a:lnTo>
                    <a:lnTo>
                      <a:pt x="133" y="42"/>
                    </a:lnTo>
                    <a:lnTo>
                      <a:pt x="133" y="40"/>
                    </a:lnTo>
                    <a:lnTo>
                      <a:pt x="130" y="33"/>
                    </a:lnTo>
                    <a:lnTo>
                      <a:pt x="130" y="31"/>
                    </a:lnTo>
                    <a:lnTo>
                      <a:pt x="130" y="26"/>
                    </a:lnTo>
                    <a:lnTo>
                      <a:pt x="109" y="61"/>
                    </a:lnTo>
                    <a:lnTo>
                      <a:pt x="109" y="67"/>
                    </a:lnTo>
                    <a:lnTo>
                      <a:pt x="109" y="69"/>
                    </a:lnTo>
                    <a:lnTo>
                      <a:pt x="111" y="71"/>
                    </a:lnTo>
                    <a:lnTo>
                      <a:pt x="111" y="73"/>
                    </a:lnTo>
                    <a:lnTo>
                      <a:pt x="114" y="80"/>
                    </a:lnTo>
                    <a:lnTo>
                      <a:pt x="114" y="82"/>
                    </a:lnTo>
                    <a:lnTo>
                      <a:pt x="116" y="90"/>
                    </a:lnTo>
                    <a:lnTo>
                      <a:pt x="116" y="95"/>
                    </a:lnTo>
                    <a:lnTo>
                      <a:pt x="118" y="99"/>
                    </a:lnTo>
                    <a:lnTo>
                      <a:pt x="118" y="107"/>
                    </a:lnTo>
                    <a:lnTo>
                      <a:pt x="120" y="114"/>
                    </a:lnTo>
                    <a:lnTo>
                      <a:pt x="123" y="121"/>
                    </a:lnTo>
                    <a:lnTo>
                      <a:pt x="123" y="128"/>
                    </a:lnTo>
                    <a:lnTo>
                      <a:pt x="125" y="135"/>
                    </a:lnTo>
                    <a:lnTo>
                      <a:pt x="128" y="143"/>
                    </a:lnTo>
                    <a:lnTo>
                      <a:pt x="130" y="152"/>
                    </a:lnTo>
                    <a:lnTo>
                      <a:pt x="133" y="162"/>
                    </a:lnTo>
                    <a:lnTo>
                      <a:pt x="133" y="168"/>
                    </a:lnTo>
                    <a:lnTo>
                      <a:pt x="135" y="178"/>
                    </a:lnTo>
                    <a:lnTo>
                      <a:pt x="137" y="187"/>
                    </a:lnTo>
                    <a:lnTo>
                      <a:pt x="139" y="197"/>
                    </a:lnTo>
                    <a:lnTo>
                      <a:pt x="142" y="206"/>
                    </a:lnTo>
                    <a:lnTo>
                      <a:pt x="142" y="218"/>
                    </a:lnTo>
                    <a:lnTo>
                      <a:pt x="144" y="227"/>
                    </a:lnTo>
                    <a:lnTo>
                      <a:pt x="147" y="237"/>
                    </a:lnTo>
                    <a:lnTo>
                      <a:pt x="149" y="249"/>
                    </a:lnTo>
                    <a:lnTo>
                      <a:pt x="152" y="259"/>
                    </a:lnTo>
                    <a:lnTo>
                      <a:pt x="154" y="271"/>
                    </a:lnTo>
                    <a:lnTo>
                      <a:pt x="154" y="280"/>
                    </a:lnTo>
                    <a:lnTo>
                      <a:pt x="156" y="292"/>
                    </a:lnTo>
                    <a:lnTo>
                      <a:pt x="158" y="301"/>
                    </a:lnTo>
                    <a:lnTo>
                      <a:pt x="158" y="313"/>
                    </a:lnTo>
                    <a:lnTo>
                      <a:pt x="161" y="322"/>
                    </a:lnTo>
                    <a:lnTo>
                      <a:pt x="163" y="332"/>
                    </a:lnTo>
                    <a:lnTo>
                      <a:pt x="163" y="343"/>
                    </a:lnTo>
                    <a:lnTo>
                      <a:pt x="166" y="353"/>
                    </a:lnTo>
                    <a:lnTo>
                      <a:pt x="168" y="366"/>
                    </a:lnTo>
                    <a:lnTo>
                      <a:pt x="168" y="375"/>
                    </a:lnTo>
                    <a:lnTo>
                      <a:pt x="168" y="385"/>
                    </a:lnTo>
                    <a:lnTo>
                      <a:pt x="171" y="396"/>
                    </a:lnTo>
                    <a:lnTo>
                      <a:pt x="171" y="406"/>
                    </a:lnTo>
                    <a:lnTo>
                      <a:pt x="171" y="415"/>
                    </a:lnTo>
                    <a:lnTo>
                      <a:pt x="171" y="425"/>
                    </a:lnTo>
                    <a:lnTo>
                      <a:pt x="173" y="434"/>
                    </a:lnTo>
                    <a:lnTo>
                      <a:pt x="173" y="444"/>
                    </a:lnTo>
                    <a:lnTo>
                      <a:pt x="173" y="453"/>
                    </a:lnTo>
                    <a:lnTo>
                      <a:pt x="173" y="463"/>
                    </a:lnTo>
                    <a:lnTo>
                      <a:pt x="173" y="469"/>
                    </a:lnTo>
                    <a:lnTo>
                      <a:pt x="173" y="479"/>
                    </a:lnTo>
                    <a:lnTo>
                      <a:pt x="171" y="486"/>
                    </a:lnTo>
                    <a:lnTo>
                      <a:pt x="171" y="493"/>
                    </a:lnTo>
                    <a:lnTo>
                      <a:pt x="171" y="501"/>
                    </a:lnTo>
                    <a:lnTo>
                      <a:pt x="168" y="507"/>
                    </a:lnTo>
                    <a:lnTo>
                      <a:pt x="168" y="515"/>
                    </a:lnTo>
                    <a:lnTo>
                      <a:pt x="166" y="522"/>
                    </a:lnTo>
                    <a:lnTo>
                      <a:pt x="163" y="526"/>
                    </a:lnTo>
                    <a:lnTo>
                      <a:pt x="163" y="531"/>
                    </a:lnTo>
                    <a:lnTo>
                      <a:pt x="158" y="536"/>
                    </a:lnTo>
                    <a:lnTo>
                      <a:pt x="156" y="541"/>
                    </a:lnTo>
                    <a:lnTo>
                      <a:pt x="154" y="543"/>
                    </a:lnTo>
                    <a:lnTo>
                      <a:pt x="152" y="548"/>
                    </a:lnTo>
                    <a:lnTo>
                      <a:pt x="149" y="551"/>
                    </a:lnTo>
                    <a:lnTo>
                      <a:pt x="144" y="553"/>
                    </a:lnTo>
                    <a:lnTo>
                      <a:pt x="142" y="555"/>
                    </a:lnTo>
                    <a:lnTo>
                      <a:pt x="139" y="558"/>
                    </a:lnTo>
                    <a:lnTo>
                      <a:pt x="137" y="560"/>
                    </a:lnTo>
                    <a:lnTo>
                      <a:pt x="133" y="560"/>
                    </a:lnTo>
                    <a:lnTo>
                      <a:pt x="130" y="562"/>
                    </a:lnTo>
                    <a:lnTo>
                      <a:pt x="128" y="562"/>
                    </a:lnTo>
                    <a:lnTo>
                      <a:pt x="120" y="564"/>
                    </a:lnTo>
                    <a:lnTo>
                      <a:pt x="116" y="564"/>
                    </a:lnTo>
                    <a:lnTo>
                      <a:pt x="111" y="562"/>
                    </a:lnTo>
                    <a:lnTo>
                      <a:pt x="106" y="562"/>
                    </a:lnTo>
                    <a:lnTo>
                      <a:pt x="99" y="558"/>
                    </a:lnTo>
                    <a:lnTo>
                      <a:pt x="95" y="555"/>
                    </a:lnTo>
                    <a:lnTo>
                      <a:pt x="87" y="551"/>
                    </a:lnTo>
                    <a:lnTo>
                      <a:pt x="82" y="545"/>
                    </a:lnTo>
                    <a:lnTo>
                      <a:pt x="80" y="543"/>
                    </a:lnTo>
                    <a:lnTo>
                      <a:pt x="78" y="541"/>
                    </a:lnTo>
                    <a:lnTo>
                      <a:pt x="76" y="536"/>
                    </a:lnTo>
                    <a:lnTo>
                      <a:pt x="73" y="534"/>
                    </a:lnTo>
                    <a:lnTo>
                      <a:pt x="70" y="529"/>
                    </a:lnTo>
                    <a:lnTo>
                      <a:pt x="68" y="526"/>
                    </a:lnTo>
                    <a:lnTo>
                      <a:pt x="66" y="524"/>
                    </a:lnTo>
                    <a:lnTo>
                      <a:pt x="66" y="520"/>
                    </a:lnTo>
                    <a:lnTo>
                      <a:pt x="61" y="515"/>
                    </a:lnTo>
                    <a:lnTo>
                      <a:pt x="59" y="510"/>
                    </a:lnTo>
                    <a:lnTo>
                      <a:pt x="59" y="505"/>
                    </a:lnTo>
                    <a:lnTo>
                      <a:pt x="57" y="503"/>
                    </a:lnTo>
                    <a:lnTo>
                      <a:pt x="55" y="498"/>
                    </a:lnTo>
                    <a:lnTo>
                      <a:pt x="51" y="493"/>
                    </a:lnTo>
                    <a:lnTo>
                      <a:pt x="51" y="488"/>
                    </a:lnTo>
                    <a:lnTo>
                      <a:pt x="49" y="484"/>
                    </a:lnTo>
                    <a:lnTo>
                      <a:pt x="47" y="479"/>
                    </a:lnTo>
                    <a:lnTo>
                      <a:pt x="47" y="474"/>
                    </a:lnTo>
                    <a:lnTo>
                      <a:pt x="45" y="469"/>
                    </a:lnTo>
                    <a:lnTo>
                      <a:pt x="42" y="465"/>
                    </a:lnTo>
                    <a:lnTo>
                      <a:pt x="40" y="458"/>
                    </a:lnTo>
                    <a:lnTo>
                      <a:pt x="40" y="453"/>
                    </a:lnTo>
                    <a:lnTo>
                      <a:pt x="40" y="448"/>
                    </a:lnTo>
                    <a:lnTo>
                      <a:pt x="38" y="444"/>
                    </a:lnTo>
                    <a:lnTo>
                      <a:pt x="38" y="439"/>
                    </a:lnTo>
                    <a:lnTo>
                      <a:pt x="36" y="432"/>
                    </a:lnTo>
                    <a:lnTo>
                      <a:pt x="36" y="427"/>
                    </a:lnTo>
                    <a:lnTo>
                      <a:pt x="36" y="423"/>
                    </a:lnTo>
                    <a:lnTo>
                      <a:pt x="32" y="417"/>
                    </a:lnTo>
                    <a:lnTo>
                      <a:pt x="32" y="410"/>
                    </a:lnTo>
                    <a:lnTo>
                      <a:pt x="32" y="406"/>
                    </a:lnTo>
                    <a:lnTo>
                      <a:pt x="32" y="400"/>
                    </a:lnTo>
                    <a:lnTo>
                      <a:pt x="30" y="396"/>
                    </a:lnTo>
                    <a:lnTo>
                      <a:pt x="30" y="389"/>
                    </a:lnTo>
                    <a:lnTo>
                      <a:pt x="30" y="385"/>
                    </a:lnTo>
                    <a:lnTo>
                      <a:pt x="30" y="379"/>
                    </a:lnTo>
                    <a:lnTo>
                      <a:pt x="30" y="375"/>
                    </a:lnTo>
                    <a:lnTo>
                      <a:pt x="30" y="370"/>
                    </a:lnTo>
                    <a:lnTo>
                      <a:pt x="30" y="362"/>
                    </a:lnTo>
                    <a:lnTo>
                      <a:pt x="32" y="358"/>
                    </a:lnTo>
                    <a:lnTo>
                      <a:pt x="32" y="351"/>
                    </a:lnTo>
                    <a:lnTo>
                      <a:pt x="32" y="343"/>
                    </a:lnTo>
                    <a:lnTo>
                      <a:pt x="32" y="337"/>
                    </a:lnTo>
                    <a:lnTo>
                      <a:pt x="32" y="330"/>
                    </a:lnTo>
                    <a:lnTo>
                      <a:pt x="36" y="322"/>
                    </a:lnTo>
                    <a:lnTo>
                      <a:pt x="36" y="316"/>
                    </a:lnTo>
                    <a:lnTo>
                      <a:pt x="36" y="311"/>
                    </a:lnTo>
                    <a:lnTo>
                      <a:pt x="38" y="303"/>
                    </a:lnTo>
                    <a:lnTo>
                      <a:pt x="38" y="297"/>
                    </a:lnTo>
                    <a:lnTo>
                      <a:pt x="40" y="290"/>
                    </a:lnTo>
                    <a:lnTo>
                      <a:pt x="40" y="282"/>
                    </a:lnTo>
                    <a:lnTo>
                      <a:pt x="42" y="275"/>
                    </a:lnTo>
                    <a:lnTo>
                      <a:pt x="42" y="271"/>
                    </a:lnTo>
                    <a:lnTo>
                      <a:pt x="45" y="263"/>
                    </a:lnTo>
                    <a:lnTo>
                      <a:pt x="45" y="256"/>
                    </a:lnTo>
                    <a:lnTo>
                      <a:pt x="47" y="252"/>
                    </a:lnTo>
                    <a:lnTo>
                      <a:pt x="49" y="244"/>
                    </a:lnTo>
                    <a:lnTo>
                      <a:pt x="49" y="237"/>
                    </a:lnTo>
                    <a:lnTo>
                      <a:pt x="49" y="230"/>
                    </a:lnTo>
                    <a:lnTo>
                      <a:pt x="51" y="225"/>
                    </a:lnTo>
                    <a:lnTo>
                      <a:pt x="55" y="218"/>
                    </a:lnTo>
                    <a:lnTo>
                      <a:pt x="55" y="213"/>
                    </a:lnTo>
                    <a:lnTo>
                      <a:pt x="57" y="206"/>
                    </a:lnTo>
                    <a:lnTo>
                      <a:pt x="59" y="202"/>
                    </a:lnTo>
                    <a:lnTo>
                      <a:pt x="59" y="194"/>
                    </a:lnTo>
                    <a:lnTo>
                      <a:pt x="61" y="190"/>
                    </a:lnTo>
                    <a:lnTo>
                      <a:pt x="63" y="185"/>
                    </a:lnTo>
                    <a:lnTo>
                      <a:pt x="63" y="178"/>
                    </a:lnTo>
                    <a:lnTo>
                      <a:pt x="66" y="173"/>
                    </a:lnTo>
                    <a:lnTo>
                      <a:pt x="68" y="168"/>
                    </a:lnTo>
                    <a:lnTo>
                      <a:pt x="68" y="164"/>
                    </a:lnTo>
                    <a:lnTo>
                      <a:pt x="70" y="159"/>
                    </a:lnTo>
                    <a:lnTo>
                      <a:pt x="73" y="154"/>
                    </a:lnTo>
                    <a:lnTo>
                      <a:pt x="73" y="149"/>
                    </a:lnTo>
                    <a:lnTo>
                      <a:pt x="76" y="143"/>
                    </a:lnTo>
                    <a:lnTo>
                      <a:pt x="76" y="140"/>
                    </a:lnTo>
                    <a:lnTo>
                      <a:pt x="78" y="133"/>
                    </a:lnTo>
                    <a:lnTo>
                      <a:pt x="80" y="130"/>
                    </a:lnTo>
                    <a:lnTo>
                      <a:pt x="80" y="126"/>
                    </a:lnTo>
                    <a:lnTo>
                      <a:pt x="82" y="121"/>
                    </a:lnTo>
                    <a:lnTo>
                      <a:pt x="85" y="116"/>
                    </a:lnTo>
                    <a:lnTo>
                      <a:pt x="85" y="114"/>
                    </a:lnTo>
                    <a:lnTo>
                      <a:pt x="85" y="109"/>
                    </a:lnTo>
                    <a:lnTo>
                      <a:pt x="87" y="107"/>
                    </a:lnTo>
                    <a:lnTo>
                      <a:pt x="89" y="101"/>
                    </a:lnTo>
                    <a:lnTo>
                      <a:pt x="89" y="99"/>
                    </a:lnTo>
                    <a:lnTo>
                      <a:pt x="92" y="97"/>
                    </a:lnTo>
                    <a:lnTo>
                      <a:pt x="95" y="92"/>
                    </a:lnTo>
                    <a:lnTo>
                      <a:pt x="95" y="88"/>
                    </a:lnTo>
                    <a:lnTo>
                      <a:pt x="97" y="82"/>
                    </a:lnTo>
                    <a:lnTo>
                      <a:pt x="99" y="78"/>
                    </a:lnTo>
                    <a:lnTo>
                      <a:pt x="101" y="76"/>
                    </a:lnTo>
                    <a:lnTo>
                      <a:pt x="101" y="71"/>
                    </a:lnTo>
                    <a:lnTo>
                      <a:pt x="104" y="69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95" name="Freeform 71"/>
              <p:cNvSpPr>
                <a:spLocks/>
              </p:cNvSpPr>
              <p:nvPr/>
            </p:nvSpPr>
            <p:spPr bwMode="white">
              <a:xfrm>
                <a:off x="4785" y="2319"/>
                <a:ext cx="38" cy="141"/>
              </a:xfrm>
              <a:custGeom>
                <a:avLst/>
                <a:gdLst>
                  <a:gd name="T0" fmla="*/ 1 w 76"/>
                  <a:gd name="T1" fmla="*/ 0 h 282"/>
                  <a:gd name="T2" fmla="*/ 1 w 76"/>
                  <a:gd name="T3" fmla="*/ 1 h 282"/>
                  <a:gd name="T4" fmla="*/ 1 w 76"/>
                  <a:gd name="T5" fmla="*/ 1 h 282"/>
                  <a:gd name="T6" fmla="*/ 1 w 76"/>
                  <a:gd name="T7" fmla="*/ 1 h 282"/>
                  <a:gd name="T8" fmla="*/ 1 w 76"/>
                  <a:gd name="T9" fmla="*/ 1 h 282"/>
                  <a:gd name="T10" fmla="*/ 1 w 76"/>
                  <a:gd name="T11" fmla="*/ 1 h 282"/>
                  <a:gd name="T12" fmla="*/ 1 w 76"/>
                  <a:gd name="T13" fmla="*/ 2 h 282"/>
                  <a:gd name="T14" fmla="*/ 1 w 76"/>
                  <a:gd name="T15" fmla="*/ 2 h 282"/>
                  <a:gd name="T16" fmla="*/ 1 w 76"/>
                  <a:gd name="T17" fmla="*/ 3 h 282"/>
                  <a:gd name="T18" fmla="*/ 1 w 76"/>
                  <a:gd name="T19" fmla="*/ 3 h 282"/>
                  <a:gd name="T20" fmla="*/ 1 w 76"/>
                  <a:gd name="T21" fmla="*/ 3 h 282"/>
                  <a:gd name="T22" fmla="*/ 0 w 76"/>
                  <a:gd name="T23" fmla="*/ 4 h 282"/>
                  <a:gd name="T24" fmla="*/ 0 w 76"/>
                  <a:gd name="T25" fmla="*/ 4 h 282"/>
                  <a:gd name="T26" fmla="*/ 0 w 76"/>
                  <a:gd name="T27" fmla="*/ 5 h 282"/>
                  <a:gd name="T28" fmla="*/ 0 w 76"/>
                  <a:gd name="T29" fmla="*/ 5 h 282"/>
                  <a:gd name="T30" fmla="*/ 0 w 76"/>
                  <a:gd name="T31" fmla="*/ 6 h 282"/>
                  <a:gd name="T32" fmla="*/ 1 w 76"/>
                  <a:gd name="T33" fmla="*/ 6 h 282"/>
                  <a:gd name="T34" fmla="*/ 1 w 76"/>
                  <a:gd name="T35" fmla="*/ 7 h 282"/>
                  <a:gd name="T36" fmla="*/ 1 w 76"/>
                  <a:gd name="T37" fmla="*/ 7 h 282"/>
                  <a:gd name="T38" fmla="*/ 1 w 76"/>
                  <a:gd name="T39" fmla="*/ 7 h 282"/>
                  <a:gd name="T40" fmla="*/ 1 w 76"/>
                  <a:gd name="T41" fmla="*/ 9 h 282"/>
                  <a:gd name="T42" fmla="*/ 1 w 76"/>
                  <a:gd name="T43" fmla="*/ 9 h 282"/>
                  <a:gd name="T44" fmla="*/ 1 w 76"/>
                  <a:gd name="T45" fmla="*/ 9 h 282"/>
                  <a:gd name="T46" fmla="*/ 1 w 76"/>
                  <a:gd name="T47" fmla="*/ 9 h 282"/>
                  <a:gd name="T48" fmla="*/ 2 w 76"/>
                  <a:gd name="T49" fmla="*/ 9 h 282"/>
                  <a:gd name="T50" fmla="*/ 2 w 76"/>
                  <a:gd name="T51" fmla="*/ 9 h 282"/>
                  <a:gd name="T52" fmla="*/ 2 w 76"/>
                  <a:gd name="T53" fmla="*/ 7 h 282"/>
                  <a:gd name="T54" fmla="*/ 2 w 76"/>
                  <a:gd name="T55" fmla="*/ 7 h 282"/>
                  <a:gd name="T56" fmla="*/ 2 w 76"/>
                  <a:gd name="T57" fmla="*/ 7 h 282"/>
                  <a:gd name="T58" fmla="*/ 2 w 76"/>
                  <a:gd name="T59" fmla="*/ 6 h 282"/>
                  <a:gd name="T60" fmla="*/ 2 w 76"/>
                  <a:gd name="T61" fmla="*/ 6 h 282"/>
                  <a:gd name="T62" fmla="*/ 2 w 76"/>
                  <a:gd name="T63" fmla="*/ 6 h 282"/>
                  <a:gd name="T64" fmla="*/ 2 w 76"/>
                  <a:gd name="T65" fmla="*/ 5 h 282"/>
                  <a:gd name="T66" fmla="*/ 2 w 76"/>
                  <a:gd name="T67" fmla="*/ 5 h 282"/>
                  <a:gd name="T68" fmla="*/ 2 w 76"/>
                  <a:gd name="T69" fmla="*/ 4 h 282"/>
                  <a:gd name="T70" fmla="*/ 2 w 76"/>
                  <a:gd name="T71" fmla="*/ 4 h 282"/>
                  <a:gd name="T72" fmla="*/ 1 w 76"/>
                  <a:gd name="T73" fmla="*/ 4 h 282"/>
                  <a:gd name="T74" fmla="*/ 1 w 76"/>
                  <a:gd name="T75" fmla="*/ 3 h 282"/>
                  <a:gd name="T76" fmla="*/ 1 w 76"/>
                  <a:gd name="T77" fmla="*/ 3 h 282"/>
                  <a:gd name="T78" fmla="*/ 1 w 76"/>
                  <a:gd name="T79" fmla="*/ 3 h 282"/>
                  <a:gd name="T80" fmla="*/ 1 w 76"/>
                  <a:gd name="T81" fmla="*/ 2 h 282"/>
                  <a:gd name="T82" fmla="*/ 1 w 76"/>
                  <a:gd name="T83" fmla="*/ 2 h 282"/>
                  <a:gd name="T84" fmla="*/ 1 w 76"/>
                  <a:gd name="T85" fmla="*/ 1 h 282"/>
                  <a:gd name="T86" fmla="*/ 1 w 76"/>
                  <a:gd name="T87" fmla="*/ 1 h 282"/>
                  <a:gd name="T88" fmla="*/ 1 w 76"/>
                  <a:gd name="T89" fmla="*/ 1 h 282"/>
                  <a:gd name="T90" fmla="*/ 1 w 76"/>
                  <a:gd name="T91" fmla="*/ 1 h 282"/>
                  <a:gd name="T92" fmla="*/ 1 w 76"/>
                  <a:gd name="T93" fmla="*/ 1 h 282"/>
                  <a:gd name="T94" fmla="*/ 1 w 76"/>
                  <a:gd name="T95" fmla="*/ 1 h 282"/>
                  <a:gd name="T96" fmla="*/ 1 w 76"/>
                  <a:gd name="T97" fmla="*/ 0 h 28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76"/>
                  <a:gd name="T148" fmla="*/ 0 h 282"/>
                  <a:gd name="T149" fmla="*/ 76 w 76"/>
                  <a:gd name="T150" fmla="*/ 282 h 282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76" h="282">
                    <a:moveTo>
                      <a:pt x="33" y="0"/>
                    </a:moveTo>
                    <a:lnTo>
                      <a:pt x="33" y="0"/>
                    </a:lnTo>
                    <a:lnTo>
                      <a:pt x="31" y="2"/>
                    </a:lnTo>
                    <a:lnTo>
                      <a:pt x="31" y="4"/>
                    </a:lnTo>
                    <a:lnTo>
                      <a:pt x="29" y="9"/>
                    </a:lnTo>
                    <a:lnTo>
                      <a:pt x="29" y="13"/>
                    </a:lnTo>
                    <a:lnTo>
                      <a:pt x="26" y="18"/>
                    </a:lnTo>
                    <a:lnTo>
                      <a:pt x="23" y="23"/>
                    </a:lnTo>
                    <a:lnTo>
                      <a:pt x="23" y="25"/>
                    </a:lnTo>
                    <a:lnTo>
                      <a:pt x="21" y="30"/>
                    </a:lnTo>
                    <a:lnTo>
                      <a:pt x="21" y="32"/>
                    </a:lnTo>
                    <a:lnTo>
                      <a:pt x="21" y="37"/>
                    </a:lnTo>
                    <a:lnTo>
                      <a:pt x="19" y="40"/>
                    </a:lnTo>
                    <a:lnTo>
                      <a:pt x="19" y="44"/>
                    </a:lnTo>
                    <a:lnTo>
                      <a:pt x="16" y="46"/>
                    </a:lnTo>
                    <a:lnTo>
                      <a:pt x="16" y="52"/>
                    </a:lnTo>
                    <a:lnTo>
                      <a:pt x="14" y="54"/>
                    </a:lnTo>
                    <a:lnTo>
                      <a:pt x="14" y="59"/>
                    </a:lnTo>
                    <a:lnTo>
                      <a:pt x="14" y="63"/>
                    </a:lnTo>
                    <a:lnTo>
                      <a:pt x="12" y="68"/>
                    </a:lnTo>
                    <a:lnTo>
                      <a:pt x="12" y="73"/>
                    </a:lnTo>
                    <a:lnTo>
                      <a:pt x="12" y="78"/>
                    </a:lnTo>
                    <a:lnTo>
                      <a:pt x="10" y="82"/>
                    </a:lnTo>
                    <a:lnTo>
                      <a:pt x="10" y="87"/>
                    </a:lnTo>
                    <a:lnTo>
                      <a:pt x="8" y="92"/>
                    </a:lnTo>
                    <a:lnTo>
                      <a:pt x="8" y="97"/>
                    </a:lnTo>
                    <a:lnTo>
                      <a:pt x="8" y="101"/>
                    </a:lnTo>
                    <a:lnTo>
                      <a:pt x="4" y="106"/>
                    </a:lnTo>
                    <a:lnTo>
                      <a:pt x="4" y="111"/>
                    </a:lnTo>
                    <a:lnTo>
                      <a:pt x="4" y="116"/>
                    </a:lnTo>
                    <a:lnTo>
                      <a:pt x="2" y="120"/>
                    </a:lnTo>
                    <a:lnTo>
                      <a:pt x="2" y="125"/>
                    </a:lnTo>
                    <a:lnTo>
                      <a:pt x="2" y="132"/>
                    </a:lnTo>
                    <a:lnTo>
                      <a:pt x="2" y="137"/>
                    </a:lnTo>
                    <a:lnTo>
                      <a:pt x="0" y="141"/>
                    </a:lnTo>
                    <a:lnTo>
                      <a:pt x="0" y="147"/>
                    </a:lnTo>
                    <a:lnTo>
                      <a:pt x="0" y="151"/>
                    </a:lnTo>
                    <a:lnTo>
                      <a:pt x="0" y="156"/>
                    </a:lnTo>
                    <a:lnTo>
                      <a:pt x="0" y="160"/>
                    </a:lnTo>
                    <a:lnTo>
                      <a:pt x="0" y="168"/>
                    </a:lnTo>
                    <a:lnTo>
                      <a:pt x="0" y="172"/>
                    </a:lnTo>
                    <a:lnTo>
                      <a:pt x="0" y="177"/>
                    </a:lnTo>
                    <a:lnTo>
                      <a:pt x="0" y="181"/>
                    </a:lnTo>
                    <a:lnTo>
                      <a:pt x="0" y="187"/>
                    </a:lnTo>
                    <a:lnTo>
                      <a:pt x="0" y="191"/>
                    </a:lnTo>
                    <a:lnTo>
                      <a:pt x="0" y="198"/>
                    </a:lnTo>
                    <a:lnTo>
                      <a:pt x="0" y="204"/>
                    </a:lnTo>
                    <a:lnTo>
                      <a:pt x="2" y="208"/>
                    </a:lnTo>
                    <a:lnTo>
                      <a:pt x="2" y="213"/>
                    </a:lnTo>
                    <a:lnTo>
                      <a:pt x="2" y="217"/>
                    </a:lnTo>
                    <a:lnTo>
                      <a:pt x="2" y="223"/>
                    </a:lnTo>
                    <a:lnTo>
                      <a:pt x="4" y="227"/>
                    </a:lnTo>
                    <a:lnTo>
                      <a:pt x="4" y="232"/>
                    </a:lnTo>
                    <a:lnTo>
                      <a:pt x="8" y="236"/>
                    </a:lnTo>
                    <a:lnTo>
                      <a:pt x="10" y="242"/>
                    </a:lnTo>
                    <a:lnTo>
                      <a:pt x="12" y="246"/>
                    </a:lnTo>
                    <a:lnTo>
                      <a:pt x="12" y="248"/>
                    </a:lnTo>
                    <a:lnTo>
                      <a:pt x="12" y="253"/>
                    </a:lnTo>
                    <a:lnTo>
                      <a:pt x="14" y="255"/>
                    </a:lnTo>
                    <a:lnTo>
                      <a:pt x="14" y="258"/>
                    </a:lnTo>
                    <a:lnTo>
                      <a:pt x="19" y="263"/>
                    </a:lnTo>
                    <a:lnTo>
                      <a:pt x="21" y="267"/>
                    </a:lnTo>
                    <a:lnTo>
                      <a:pt x="23" y="270"/>
                    </a:lnTo>
                    <a:lnTo>
                      <a:pt x="29" y="274"/>
                    </a:lnTo>
                    <a:lnTo>
                      <a:pt x="31" y="277"/>
                    </a:lnTo>
                    <a:lnTo>
                      <a:pt x="33" y="280"/>
                    </a:lnTo>
                    <a:lnTo>
                      <a:pt x="38" y="280"/>
                    </a:lnTo>
                    <a:lnTo>
                      <a:pt x="40" y="282"/>
                    </a:lnTo>
                    <a:lnTo>
                      <a:pt x="42" y="282"/>
                    </a:lnTo>
                    <a:lnTo>
                      <a:pt x="48" y="282"/>
                    </a:lnTo>
                    <a:lnTo>
                      <a:pt x="52" y="282"/>
                    </a:lnTo>
                    <a:lnTo>
                      <a:pt x="57" y="280"/>
                    </a:lnTo>
                    <a:lnTo>
                      <a:pt x="59" y="277"/>
                    </a:lnTo>
                    <a:lnTo>
                      <a:pt x="64" y="274"/>
                    </a:lnTo>
                    <a:lnTo>
                      <a:pt x="67" y="270"/>
                    </a:lnTo>
                    <a:lnTo>
                      <a:pt x="69" y="265"/>
                    </a:lnTo>
                    <a:lnTo>
                      <a:pt x="69" y="261"/>
                    </a:lnTo>
                    <a:lnTo>
                      <a:pt x="71" y="253"/>
                    </a:lnTo>
                    <a:lnTo>
                      <a:pt x="73" y="251"/>
                    </a:lnTo>
                    <a:lnTo>
                      <a:pt x="73" y="246"/>
                    </a:lnTo>
                    <a:lnTo>
                      <a:pt x="73" y="244"/>
                    </a:lnTo>
                    <a:lnTo>
                      <a:pt x="76" y="242"/>
                    </a:lnTo>
                    <a:lnTo>
                      <a:pt x="76" y="236"/>
                    </a:lnTo>
                    <a:lnTo>
                      <a:pt x="76" y="234"/>
                    </a:lnTo>
                    <a:lnTo>
                      <a:pt x="76" y="229"/>
                    </a:lnTo>
                    <a:lnTo>
                      <a:pt x="76" y="227"/>
                    </a:lnTo>
                    <a:lnTo>
                      <a:pt x="76" y="225"/>
                    </a:lnTo>
                    <a:lnTo>
                      <a:pt x="76" y="219"/>
                    </a:lnTo>
                    <a:lnTo>
                      <a:pt x="76" y="217"/>
                    </a:lnTo>
                    <a:lnTo>
                      <a:pt x="76" y="213"/>
                    </a:lnTo>
                    <a:lnTo>
                      <a:pt x="76" y="210"/>
                    </a:lnTo>
                    <a:lnTo>
                      <a:pt x="76" y="208"/>
                    </a:lnTo>
                    <a:lnTo>
                      <a:pt x="76" y="204"/>
                    </a:lnTo>
                    <a:lnTo>
                      <a:pt x="76" y="200"/>
                    </a:lnTo>
                    <a:lnTo>
                      <a:pt x="76" y="196"/>
                    </a:lnTo>
                    <a:lnTo>
                      <a:pt x="73" y="191"/>
                    </a:lnTo>
                    <a:lnTo>
                      <a:pt x="73" y="187"/>
                    </a:lnTo>
                    <a:lnTo>
                      <a:pt x="71" y="181"/>
                    </a:lnTo>
                    <a:lnTo>
                      <a:pt x="71" y="177"/>
                    </a:lnTo>
                    <a:lnTo>
                      <a:pt x="69" y="170"/>
                    </a:lnTo>
                    <a:lnTo>
                      <a:pt x="69" y="168"/>
                    </a:lnTo>
                    <a:lnTo>
                      <a:pt x="69" y="162"/>
                    </a:lnTo>
                    <a:lnTo>
                      <a:pt x="69" y="160"/>
                    </a:lnTo>
                    <a:lnTo>
                      <a:pt x="67" y="158"/>
                    </a:lnTo>
                    <a:lnTo>
                      <a:pt x="67" y="153"/>
                    </a:lnTo>
                    <a:lnTo>
                      <a:pt x="67" y="151"/>
                    </a:lnTo>
                    <a:lnTo>
                      <a:pt x="64" y="147"/>
                    </a:lnTo>
                    <a:lnTo>
                      <a:pt x="64" y="144"/>
                    </a:lnTo>
                    <a:lnTo>
                      <a:pt x="64" y="139"/>
                    </a:lnTo>
                    <a:lnTo>
                      <a:pt x="62" y="137"/>
                    </a:lnTo>
                    <a:lnTo>
                      <a:pt x="62" y="132"/>
                    </a:lnTo>
                    <a:lnTo>
                      <a:pt x="62" y="128"/>
                    </a:lnTo>
                    <a:lnTo>
                      <a:pt x="59" y="122"/>
                    </a:lnTo>
                    <a:lnTo>
                      <a:pt x="59" y="120"/>
                    </a:lnTo>
                    <a:lnTo>
                      <a:pt x="59" y="116"/>
                    </a:lnTo>
                    <a:lnTo>
                      <a:pt x="57" y="113"/>
                    </a:lnTo>
                    <a:lnTo>
                      <a:pt x="57" y="109"/>
                    </a:lnTo>
                    <a:lnTo>
                      <a:pt x="57" y="103"/>
                    </a:lnTo>
                    <a:lnTo>
                      <a:pt x="54" y="99"/>
                    </a:lnTo>
                    <a:lnTo>
                      <a:pt x="54" y="97"/>
                    </a:lnTo>
                    <a:lnTo>
                      <a:pt x="52" y="92"/>
                    </a:lnTo>
                    <a:lnTo>
                      <a:pt x="52" y="87"/>
                    </a:lnTo>
                    <a:lnTo>
                      <a:pt x="52" y="82"/>
                    </a:lnTo>
                    <a:lnTo>
                      <a:pt x="50" y="80"/>
                    </a:lnTo>
                    <a:lnTo>
                      <a:pt x="50" y="75"/>
                    </a:lnTo>
                    <a:lnTo>
                      <a:pt x="50" y="73"/>
                    </a:lnTo>
                    <a:lnTo>
                      <a:pt x="48" y="68"/>
                    </a:lnTo>
                    <a:lnTo>
                      <a:pt x="48" y="63"/>
                    </a:lnTo>
                    <a:lnTo>
                      <a:pt x="48" y="59"/>
                    </a:lnTo>
                    <a:lnTo>
                      <a:pt x="45" y="56"/>
                    </a:lnTo>
                    <a:lnTo>
                      <a:pt x="45" y="52"/>
                    </a:lnTo>
                    <a:lnTo>
                      <a:pt x="45" y="49"/>
                    </a:lnTo>
                    <a:lnTo>
                      <a:pt x="42" y="44"/>
                    </a:lnTo>
                    <a:lnTo>
                      <a:pt x="42" y="42"/>
                    </a:lnTo>
                    <a:lnTo>
                      <a:pt x="40" y="37"/>
                    </a:lnTo>
                    <a:lnTo>
                      <a:pt x="40" y="35"/>
                    </a:lnTo>
                    <a:lnTo>
                      <a:pt x="40" y="30"/>
                    </a:lnTo>
                    <a:lnTo>
                      <a:pt x="40" y="27"/>
                    </a:lnTo>
                    <a:lnTo>
                      <a:pt x="38" y="25"/>
                    </a:lnTo>
                    <a:lnTo>
                      <a:pt x="38" y="23"/>
                    </a:lnTo>
                    <a:lnTo>
                      <a:pt x="38" y="16"/>
                    </a:lnTo>
                    <a:lnTo>
                      <a:pt x="35" y="13"/>
                    </a:lnTo>
                    <a:lnTo>
                      <a:pt x="35" y="9"/>
                    </a:lnTo>
                    <a:lnTo>
                      <a:pt x="35" y="4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C2EBF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96" name="Freeform 72"/>
              <p:cNvSpPr>
                <a:spLocks/>
              </p:cNvSpPr>
              <p:nvPr/>
            </p:nvSpPr>
            <p:spPr bwMode="auto">
              <a:xfrm>
                <a:off x="4697" y="1919"/>
                <a:ext cx="296" cy="258"/>
              </a:xfrm>
              <a:custGeom>
                <a:avLst/>
                <a:gdLst>
                  <a:gd name="T0" fmla="*/ 0 w 590"/>
                  <a:gd name="T1" fmla="*/ 16 h 514"/>
                  <a:gd name="T2" fmla="*/ 0 w 590"/>
                  <a:gd name="T3" fmla="*/ 16 h 514"/>
                  <a:gd name="T4" fmla="*/ 0 w 590"/>
                  <a:gd name="T5" fmla="*/ 16 h 514"/>
                  <a:gd name="T6" fmla="*/ 1 w 590"/>
                  <a:gd name="T7" fmla="*/ 15 h 514"/>
                  <a:gd name="T8" fmla="*/ 1 w 590"/>
                  <a:gd name="T9" fmla="*/ 14 h 514"/>
                  <a:gd name="T10" fmla="*/ 1 w 590"/>
                  <a:gd name="T11" fmla="*/ 13 h 514"/>
                  <a:gd name="T12" fmla="*/ 1 w 590"/>
                  <a:gd name="T13" fmla="*/ 12 h 514"/>
                  <a:gd name="T14" fmla="*/ 1 w 590"/>
                  <a:gd name="T15" fmla="*/ 11 h 514"/>
                  <a:gd name="T16" fmla="*/ 1 w 590"/>
                  <a:gd name="T17" fmla="*/ 10 h 514"/>
                  <a:gd name="T18" fmla="*/ 2 w 590"/>
                  <a:gd name="T19" fmla="*/ 9 h 514"/>
                  <a:gd name="T20" fmla="*/ 2 w 590"/>
                  <a:gd name="T21" fmla="*/ 8 h 514"/>
                  <a:gd name="T22" fmla="*/ 2 w 590"/>
                  <a:gd name="T23" fmla="*/ 7 h 514"/>
                  <a:gd name="T24" fmla="*/ 3 w 590"/>
                  <a:gd name="T25" fmla="*/ 6 h 514"/>
                  <a:gd name="T26" fmla="*/ 3 w 590"/>
                  <a:gd name="T27" fmla="*/ 5 h 514"/>
                  <a:gd name="T28" fmla="*/ 4 w 590"/>
                  <a:gd name="T29" fmla="*/ 4 h 514"/>
                  <a:gd name="T30" fmla="*/ 5 w 590"/>
                  <a:gd name="T31" fmla="*/ 3 h 514"/>
                  <a:gd name="T32" fmla="*/ 5 w 590"/>
                  <a:gd name="T33" fmla="*/ 2 h 514"/>
                  <a:gd name="T34" fmla="*/ 6 w 590"/>
                  <a:gd name="T35" fmla="*/ 2 h 514"/>
                  <a:gd name="T36" fmla="*/ 7 w 590"/>
                  <a:gd name="T37" fmla="*/ 1 h 514"/>
                  <a:gd name="T38" fmla="*/ 8 w 590"/>
                  <a:gd name="T39" fmla="*/ 1 h 514"/>
                  <a:gd name="T40" fmla="*/ 9 w 590"/>
                  <a:gd name="T41" fmla="*/ 1 h 514"/>
                  <a:gd name="T42" fmla="*/ 10 w 590"/>
                  <a:gd name="T43" fmla="*/ 2 h 514"/>
                  <a:gd name="T44" fmla="*/ 10 w 590"/>
                  <a:gd name="T45" fmla="*/ 2 h 514"/>
                  <a:gd name="T46" fmla="*/ 9 w 590"/>
                  <a:gd name="T47" fmla="*/ 2 h 514"/>
                  <a:gd name="T48" fmla="*/ 9 w 590"/>
                  <a:gd name="T49" fmla="*/ 2 h 514"/>
                  <a:gd name="T50" fmla="*/ 9 w 590"/>
                  <a:gd name="T51" fmla="*/ 2 h 514"/>
                  <a:gd name="T52" fmla="*/ 8 w 590"/>
                  <a:gd name="T53" fmla="*/ 2 h 514"/>
                  <a:gd name="T54" fmla="*/ 8 w 590"/>
                  <a:gd name="T55" fmla="*/ 2 h 514"/>
                  <a:gd name="T56" fmla="*/ 7 w 590"/>
                  <a:gd name="T57" fmla="*/ 2 h 514"/>
                  <a:gd name="T58" fmla="*/ 7 w 590"/>
                  <a:gd name="T59" fmla="*/ 3 h 514"/>
                  <a:gd name="T60" fmla="*/ 6 w 590"/>
                  <a:gd name="T61" fmla="*/ 3 h 514"/>
                  <a:gd name="T62" fmla="*/ 6 w 590"/>
                  <a:gd name="T63" fmla="*/ 4 h 514"/>
                  <a:gd name="T64" fmla="*/ 5 w 590"/>
                  <a:gd name="T65" fmla="*/ 4 h 514"/>
                  <a:gd name="T66" fmla="*/ 5 w 590"/>
                  <a:gd name="T67" fmla="*/ 5 h 514"/>
                  <a:gd name="T68" fmla="*/ 4 w 590"/>
                  <a:gd name="T69" fmla="*/ 6 h 514"/>
                  <a:gd name="T70" fmla="*/ 4 w 590"/>
                  <a:gd name="T71" fmla="*/ 7 h 514"/>
                  <a:gd name="T72" fmla="*/ 3 w 590"/>
                  <a:gd name="T73" fmla="*/ 8 h 514"/>
                  <a:gd name="T74" fmla="*/ 3 w 590"/>
                  <a:gd name="T75" fmla="*/ 9 h 514"/>
                  <a:gd name="T76" fmla="*/ 3 w 590"/>
                  <a:gd name="T77" fmla="*/ 10 h 514"/>
                  <a:gd name="T78" fmla="*/ 2 w 590"/>
                  <a:gd name="T79" fmla="*/ 11 h 514"/>
                  <a:gd name="T80" fmla="*/ 2 w 590"/>
                  <a:gd name="T81" fmla="*/ 13 h 514"/>
                  <a:gd name="T82" fmla="*/ 2 w 590"/>
                  <a:gd name="T83" fmla="*/ 15 h 514"/>
                  <a:gd name="T84" fmla="*/ 0 w 590"/>
                  <a:gd name="T85" fmla="*/ 17 h 51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590"/>
                  <a:gd name="T130" fmla="*/ 0 h 514"/>
                  <a:gd name="T131" fmla="*/ 590 w 590"/>
                  <a:gd name="T132" fmla="*/ 514 h 51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590" h="514">
                    <a:moveTo>
                      <a:pt x="0" y="514"/>
                    </a:moveTo>
                    <a:lnTo>
                      <a:pt x="0" y="512"/>
                    </a:lnTo>
                    <a:lnTo>
                      <a:pt x="0" y="507"/>
                    </a:lnTo>
                    <a:lnTo>
                      <a:pt x="0" y="505"/>
                    </a:lnTo>
                    <a:lnTo>
                      <a:pt x="0" y="501"/>
                    </a:lnTo>
                    <a:lnTo>
                      <a:pt x="0" y="498"/>
                    </a:lnTo>
                    <a:lnTo>
                      <a:pt x="0" y="493"/>
                    </a:lnTo>
                    <a:lnTo>
                      <a:pt x="0" y="488"/>
                    </a:lnTo>
                    <a:lnTo>
                      <a:pt x="0" y="482"/>
                    </a:lnTo>
                    <a:lnTo>
                      <a:pt x="2" y="474"/>
                    </a:lnTo>
                    <a:lnTo>
                      <a:pt x="2" y="467"/>
                    </a:lnTo>
                    <a:lnTo>
                      <a:pt x="2" y="460"/>
                    </a:lnTo>
                    <a:lnTo>
                      <a:pt x="4" y="453"/>
                    </a:lnTo>
                    <a:lnTo>
                      <a:pt x="4" y="446"/>
                    </a:lnTo>
                    <a:lnTo>
                      <a:pt x="6" y="438"/>
                    </a:lnTo>
                    <a:lnTo>
                      <a:pt x="6" y="429"/>
                    </a:lnTo>
                    <a:lnTo>
                      <a:pt x="6" y="419"/>
                    </a:lnTo>
                    <a:lnTo>
                      <a:pt x="9" y="410"/>
                    </a:lnTo>
                    <a:lnTo>
                      <a:pt x="12" y="400"/>
                    </a:lnTo>
                    <a:lnTo>
                      <a:pt x="12" y="391"/>
                    </a:lnTo>
                    <a:lnTo>
                      <a:pt x="14" y="379"/>
                    </a:lnTo>
                    <a:lnTo>
                      <a:pt x="16" y="370"/>
                    </a:lnTo>
                    <a:lnTo>
                      <a:pt x="19" y="358"/>
                    </a:lnTo>
                    <a:lnTo>
                      <a:pt x="21" y="349"/>
                    </a:lnTo>
                    <a:lnTo>
                      <a:pt x="23" y="337"/>
                    </a:lnTo>
                    <a:lnTo>
                      <a:pt x="25" y="324"/>
                    </a:lnTo>
                    <a:lnTo>
                      <a:pt x="28" y="315"/>
                    </a:lnTo>
                    <a:lnTo>
                      <a:pt x="31" y="303"/>
                    </a:lnTo>
                    <a:lnTo>
                      <a:pt x="35" y="292"/>
                    </a:lnTo>
                    <a:lnTo>
                      <a:pt x="38" y="280"/>
                    </a:lnTo>
                    <a:lnTo>
                      <a:pt x="42" y="268"/>
                    </a:lnTo>
                    <a:lnTo>
                      <a:pt x="44" y="259"/>
                    </a:lnTo>
                    <a:lnTo>
                      <a:pt x="47" y="246"/>
                    </a:lnTo>
                    <a:lnTo>
                      <a:pt x="52" y="235"/>
                    </a:lnTo>
                    <a:lnTo>
                      <a:pt x="56" y="223"/>
                    </a:lnTo>
                    <a:lnTo>
                      <a:pt x="61" y="211"/>
                    </a:lnTo>
                    <a:lnTo>
                      <a:pt x="65" y="199"/>
                    </a:lnTo>
                    <a:lnTo>
                      <a:pt x="71" y="187"/>
                    </a:lnTo>
                    <a:lnTo>
                      <a:pt x="75" y="177"/>
                    </a:lnTo>
                    <a:lnTo>
                      <a:pt x="80" y="166"/>
                    </a:lnTo>
                    <a:lnTo>
                      <a:pt x="88" y="154"/>
                    </a:lnTo>
                    <a:lnTo>
                      <a:pt x="92" y="145"/>
                    </a:lnTo>
                    <a:lnTo>
                      <a:pt x="99" y="135"/>
                    </a:lnTo>
                    <a:lnTo>
                      <a:pt x="103" y="124"/>
                    </a:lnTo>
                    <a:lnTo>
                      <a:pt x="111" y="114"/>
                    </a:lnTo>
                    <a:lnTo>
                      <a:pt x="118" y="105"/>
                    </a:lnTo>
                    <a:lnTo>
                      <a:pt x="126" y="95"/>
                    </a:lnTo>
                    <a:lnTo>
                      <a:pt x="132" y="86"/>
                    </a:lnTo>
                    <a:lnTo>
                      <a:pt x="139" y="78"/>
                    </a:lnTo>
                    <a:lnTo>
                      <a:pt x="149" y="69"/>
                    </a:lnTo>
                    <a:lnTo>
                      <a:pt x="156" y="61"/>
                    </a:lnTo>
                    <a:lnTo>
                      <a:pt x="166" y="54"/>
                    </a:lnTo>
                    <a:lnTo>
                      <a:pt x="173" y="47"/>
                    </a:lnTo>
                    <a:lnTo>
                      <a:pt x="183" y="40"/>
                    </a:lnTo>
                    <a:lnTo>
                      <a:pt x="191" y="35"/>
                    </a:lnTo>
                    <a:lnTo>
                      <a:pt x="201" y="28"/>
                    </a:lnTo>
                    <a:lnTo>
                      <a:pt x="213" y="23"/>
                    </a:lnTo>
                    <a:lnTo>
                      <a:pt x="223" y="19"/>
                    </a:lnTo>
                    <a:lnTo>
                      <a:pt x="234" y="16"/>
                    </a:lnTo>
                    <a:lnTo>
                      <a:pt x="244" y="14"/>
                    </a:lnTo>
                    <a:lnTo>
                      <a:pt x="256" y="9"/>
                    </a:lnTo>
                    <a:lnTo>
                      <a:pt x="267" y="9"/>
                    </a:lnTo>
                    <a:lnTo>
                      <a:pt x="280" y="6"/>
                    </a:lnTo>
                    <a:lnTo>
                      <a:pt x="590" y="0"/>
                    </a:lnTo>
                    <a:lnTo>
                      <a:pt x="590" y="33"/>
                    </a:lnTo>
                    <a:lnTo>
                      <a:pt x="303" y="38"/>
                    </a:lnTo>
                    <a:lnTo>
                      <a:pt x="299" y="38"/>
                    </a:lnTo>
                    <a:lnTo>
                      <a:pt x="294" y="38"/>
                    </a:lnTo>
                    <a:lnTo>
                      <a:pt x="291" y="38"/>
                    </a:lnTo>
                    <a:lnTo>
                      <a:pt x="286" y="40"/>
                    </a:lnTo>
                    <a:lnTo>
                      <a:pt x="284" y="40"/>
                    </a:lnTo>
                    <a:lnTo>
                      <a:pt x="282" y="40"/>
                    </a:lnTo>
                    <a:lnTo>
                      <a:pt x="277" y="40"/>
                    </a:lnTo>
                    <a:lnTo>
                      <a:pt x="275" y="42"/>
                    </a:lnTo>
                    <a:lnTo>
                      <a:pt x="270" y="42"/>
                    </a:lnTo>
                    <a:lnTo>
                      <a:pt x="265" y="44"/>
                    </a:lnTo>
                    <a:lnTo>
                      <a:pt x="261" y="44"/>
                    </a:lnTo>
                    <a:lnTo>
                      <a:pt x="258" y="47"/>
                    </a:lnTo>
                    <a:lnTo>
                      <a:pt x="253" y="47"/>
                    </a:lnTo>
                    <a:lnTo>
                      <a:pt x="248" y="50"/>
                    </a:lnTo>
                    <a:lnTo>
                      <a:pt x="244" y="52"/>
                    </a:lnTo>
                    <a:lnTo>
                      <a:pt x="239" y="52"/>
                    </a:lnTo>
                    <a:lnTo>
                      <a:pt x="234" y="54"/>
                    </a:lnTo>
                    <a:lnTo>
                      <a:pt x="229" y="57"/>
                    </a:lnTo>
                    <a:lnTo>
                      <a:pt x="225" y="59"/>
                    </a:lnTo>
                    <a:lnTo>
                      <a:pt x="220" y="61"/>
                    </a:lnTo>
                    <a:lnTo>
                      <a:pt x="215" y="63"/>
                    </a:lnTo>
                    <a:lnTo>
                      <a:pt x="210" y="69"/>
                    </a:lnTo>
                    <a:lnTo>
                      <a:pt x="206" y="71"/>
                    </a:lnTo>
                    <a:lnTo>
                      <a:pt x="201" y="76"/>
                    </a:lnTo>
                    <a:lnTo>
                      <a:pt x="194" y="78"/>
                    </a:lnTo>
                    <a:lnTo>
                      <a:pt x="189" y="82"/>
                    </a:lnTo>
                    <a:lnTo>
                      <a:pt x="185" y="88"/>
                    </a:lnTo>
                    <a:lnTo>
                      <a:pt x="179" y="92"/>
                    </a:lnTo>
                    <a:lnTo>
                      <a:pt x="175" y="97"/>
                    </a:lnTo>
                    <a:lnTo>
                      <a:pt x="168" y="105"/>
                    </a:lnTo>
                    <a:lnTo>
                      <a:pt x="164" y="109"/>
                    </a:lnTo>
                    <a:lnTo>
                      <a:pt x="158" y="114"/>
                    </a:lnTo>
                    <a:lnTo>
                      <a:pt x="151" y="120"/>
                    </a:lnTo>
                    <a:lnTo>
                      <a:pt x="147" y="128"/>
                    </a:lnTo>
                    <a:lnTo>
                      <a:pt x="141" y="135"/>
                    </a:lnTo>
                    <a:lnTo>
                      <a:pt x="137" y="142"/>
                    </a:lnTo>
                    <a:lnTo>
                      <a:pt x="132" y="151"/>
                    </a:lnTo>
                    <a:lnTo>
                      <a:pt x="128" y="158"/>
                    </a:lnTo>
                    <a:lnTo>
                      <a:pt x="120" y="168"/>
                    </a:lnTo>
                    <a:lnTo>
                      <a:pt x="116" y="175"/>
                    </a:lnTo>
                    <a:lnTo>
                      <a:pt x="111" y="185"/>
                    </a:lnTo>
                    <a:lnTo>
                      <a:pt x="107" y="194"/>
                    </a:lnTo>
                    <a:lnTo>
                      <a:pt x="101" y="206"/>
                    </a:lnTo>
                    <a:lnTo>
                      <a:pt x="97" y="215"/>
                    </a:lnTo>
                    <a:lnTo>
                      <a:pt x="92" y="227"/>
                    </a:lnTo>
                    <a:lnTo>
                      <a:pt x="88" y="240"/>
                    </a:lnTo>
                    <a:lnTo>
                      <a:pt x="82" y="251"/>
                    </a:lnTo>
                    <a:lnTo>
                      <a:pt x="78" y="263"/>
                    </a:lnTo>
                    <a:lnTo>
                      <a:pt x="73" y="277"/>
                    </a:lnTo>
                    <a:lnTo>
                      <a:pt x="71" y="289"/>
                    </a:lnTo>
                    <a:lnTo>
                      <a:pt x="65" y="303"/>
                    </a:lnTo>
                    <a:lnTo>
                      <a:pt x="63" y="318"/>
                    </a:lnTo>
                    <a:lnTo>
                      <a:pt x="59" y="334"/>
                    </a:lnTo>
                    <a:lnTo>
                      <a:pt x="56" y="351"/>
                    </a:lnTo>
                    <a:lnTo>
                      <a:pt x="52" y="366"/>
                    </a:lnTo>
                    <a:lnTo>
                      <a:pt x="50" y="381"/>
                    </a:lnTo>
                    <a:lnTo>
                      <a:pt x="47" y="400"/>
                    </a:lnTo>
                    <a:lnTo>
                      <a:pt x="42" y="417"/>
                    </a:lnTo>
                    <a:lnTo>
                      <a:pt x="40" y="436"/>
                    </a:lnTo>
                    <a:lnTo>
                      <a:pt x="38" y="455"/>
                    </a:lnTo>
                    <a:lnTo>
                      <a:pt x="35" y="476"/>
                    </a:lnTo>
                    <a:lnTo>
                      <a:pt x="35" y="495"/>
                    </a:lnTo>
                    <a:lnTo>
                      <a:pt x="0" y="5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97" name="Freeform 73"/>
              <p:cNvSpPr>
                <a:spLocks/>
              </p:cNvSpPr>
              <p:nvPr/>
            </p:nvSpPr>
            <p:spPr bwMode="auto">
              <a:xfrm>
                <a:off x="4859" y="2045"/>
                <a:ext cx="461" cy="95"/>
              </a:xfrm>
              <a:custGeom>
                <a:avLst/>
                <a:gdLst>
                  <a:gd name="T0" fmla="*/ 0 w 923"/>
                  <a:gd name="T1" fmla="*/ 3 h 190"/>
                  <a:gd name="T2" fmla="*/ 1 w 923"/>
                  <a:gd name="T3" fmla="*/ 3 h 190"/>
                  <a:gd name="T4" fmla="*/ 1 w 923"/>
                  <a:gd name="T5" fmla="*/ 3 h 190"/>
                  <a:gd name="T6" fmla="*/ 1 w 923"/>
                  <a:gd name="T7" fmla="*/ 1 h 190"/>
                  <a:gd name="T8" fmla="*/ 2 w 923"/>
                  <a:gd name="T9" fmla="*/ 1 h 190"/>
                  <a:gd name="T10" fmla="*/ 3 w 923"/>
                  <a:gd name="T11" fmla="*/ 1 h 190"/>
                  <a:gd name="T12" fmla="*/ 3 w 923"/>
                  <a:gd name="T13" fmla="*/ 1 h 190"/>
                  <a:gd name="T14" fmla="*/ 4 w 923"/>
                  <a:gd name="T15" fmla="*/ 1 h 190"/>
                  <a:gd name="T16" fmla="*/ 5 w 923"/>
                  <a:gd name="T17" fmla="*/ 1 h 190"/>
                  <a:gd name="T18" fmla="*/ 5 w 923"/>
                  <a:gd name="T19" fmla="*/ 2 h 190"/>
                  <a:gd name="T20" fmla="*/ 6 w 923"/>
                  <a:gd name="T21" fmla="*/ 3 h 190"/>
                  <a:gd name="T22" fmla="*/ 7 w 923"/>
                  <a:gd name="T23" fmla="*/ 3 h 190"/>
                  <a:gd name="T24" fmla="*/ 7 w 923"/>
                  <a:gd name="T25" fmla="*/ 3 h 190"/>
                  <a:gd name="T26" fmla="*/ 7 w 923"/>
                  <a:gd name="T27" fmla="*/ 3 h 190"/>
                  <a:gd name="T28" fmla="*/ 8 w 923"/>
                  <a:gd name="T29" fmla="*/ 3 h 190"/>
                  <a:gd name="T30" fmla="*/ 8 w 923"/>
                  <a:gd name="T31" fmla="*/ 3 h 190"/>
                  <a:gd name="T32" fmla="*/ 8 w 923"/>
                  <a:gd name="T33" fmla="*/ 3 h 190"/>
                  <a:gd name="T34" fmla="*/ 9 w 923"/>
                  <a:gd name="T35" fmla="*/ 5 h 190"/>
                  <a:gd name="T36" fmla="*/ 9 w 923"/>
                  <a:gd name="T37" fmla="*/ 5 h 190"/>
                  <a:gd name="T38" fmla="*/ 10 w 923"/>
                  <a:gd name="T39" fmla="*/ 5 h 190"/>
                  <a:gd name="T40" fmla="*/ 11 w 923"/>
                  <a:gd name="T41" fmla="*/ 6 h 190"/>
                  <a:gd name="T42" fmla="*/ 12 w 923"/>
                  <a:gd name="T43" fmla="*/ 6 h 190"/>
                  <a:gd name="T44" fmla="*/ 13 w 923"/>
                  <a:gd name="T45" fmla="*/ 6 h 190"/>
                  <a:gd name="T46" fmla="*/ 14 w 923"/>
                  <a:gd name="T47" fmla="*/ 6 h 190"/>
                  <a:gd name="T48" fmla="*/ 15 w 923"/>
                  <a:gd name="T49" fmla="*/ 6 h 190"/>
                  <a:gd name="T50" fmla="*/ 16 w 923"/>
                  <a:gd name="T51" fmla="*/ 6 h 190"/>
                  <a:gd name="T52" fmla="*/ 18 w 923"/>
                  <a:gd name="T53" fmla="*/ 5 h 190"/>
                  <a:gd name="T54" fmla="*/ 19 w 923"/>
                  <a:gd name="T55" fmla="*/ 5 h 190"/>
                  <a:gd name="T56" fmla="*/ 21 w 923"/>
                  <a:gd name="T57" fmla="*/ 3 h 190"/>
                  <a:gd name="T58" fmla="*/ 22 w 923"/>
                  <a:gd name="T59" fmla="*/ 1 h 190"/>
                  <a:gd name="T60" fmla="*/ 22 w 923"/>
                  <a:gd name="T61" fmla="*/ 0 h 190"/>
                  <a:gd name="T62" fmla="*/ 22 w 923"/>
                  <a:gd name="T63" fmla="*/ 1 h 190"/>
                  <a:gd name="T64" fmla="*/ 21 w 923"/>
                  <a:gd name="T65" fmla="*/ 1 h 190"/>
                  <a:gd name="T66" fmla="*/ 21 w 923"/>
                  <a:gd name="T67" fmla="*/ 1 h 190"/>
                  <a:gd name="T68" fmla="*/ 20 w 923"/>
                  <a:gd name="T69" fmla="*/ 1 h 190"/>
                  <a:gd name="T70" fmla="*/ 19 w 923"/>
                  <a:gd name="T71" fmla="*/ 3 h 190"/>
                  <a:gd name="T72" fmla="*/ 19 w 923"/>
                  <a:gd name="T73" fmla="*/ 3 h 190"/>
                  <a:gd name="T74" fmla="*/ 18 w 923"/>
                  <a:gd name="T75" fmla="*/ 3 h 190"/>
                  <a:gd name="T76" fmla="*/ 17 w 923"/>
                  <a:gd name="T77" fmla="*/ 5 h 190"/>
                  <a:gd name="T78" fmla="*/ 16 w 923"/>
                  <a:gd name="T79" fmla="*/ 5 h 190"/>
                  <a:gd name="T80" fmla="*/ 14 w 923"/>
                  <a:gd name="T81" fmla="*/ 5 h 190"/>
                  <a:gd name="T82" fmla="*/ 13 w 923"/>
                  <a:gd name="T83" fmla="*/ 5 h 190"/>
                  <a:gd name="T84" fmla="*/ 12 w 923"/>
                  <a:gd name="T85" fmla="*/ 5 h 190"/>
                  <a:gd name="T86" fmla="*/ 11 w 923"/>
                  <a:gd name="T87" fmla="*/ 5 h 190"/>
                  <a:gd name="T88" fmla="*/ 10 w 923"/>
                  <a:gd name="T89" fmla="*/ 3 h 190"/>
                  <a:gd name="T90" fmla="*/ 9 w 923"/>
                  <a:gd name="T91" fmla="*/ 3 h 190"/>
                  <a:gd name="T92" fmla="*/ 8 w 923"/>
                  <a:gd name="T93" fmla="*/ 3 h 190"/>
                  <a:gd name="T94" fmla="*/ 8 w 923"/>
                  <a:gd name="T95" fmla="*/ 1 h 190"/>
                  <a:gd name="T96" fmla="*/ 7 w 923"/>
                  <a:gd name="T97" fmla="*/ 1 h 190"/>
                  <a:gd name="T98" fmla="*/ 7 w 923"/>
                  <a:gd name="T99" fmla="*/ 1 h 190"/>
                  <a:gd name="T100" fmla="*/ 6 w 923"/>
                  <a:gd name="T101" fmla="*/ 1 h 190"/>
                  <a:gd name="T102" fmla="*/ 5 w 923"/>
                  <a:gd name="T103" fmla="*/ 1 h 190"/>
                  <a:gd name="T104" fmla="*/ 4 w 923"/>
                  <a:gd name="T105" fmla="*/ 1 h 190"/>
                  <a:gd name="T106" fmla="*/ 3 w 923"/>
                  <a:gd name="T107" fmla="*/ 1 h 190"/>
                  <a:gd name="T108" fmla="*/ 3 w 923"/>
                  <a:gd name="T109" fmla="*/ 1 h 190"/>
                  <a:gd name="T110" fmla="*/ 2 w 923"/>
                  <a:gd name="T111" fmla="*/ 1 h 190"/>
                  <a:gd name="T112" fmla="*/ 1 w 923"/>
                  <a:gd name="T113" fmla="*/ 1 h 190"/>
                  <a:gd name="T114" fmla="*/ 1 w 923"/>
                  <a:gd name="T115" fmla="*/ 1 h 190"/>
                  <a:gd name="T116" fmla="*/ 0 w 923"/>
                  <a:gd name="T117" fmla="*/ 1 h 190"/>
                  <a:gd name="T118" fmla="*/ 0 w 923"/>
                  <a:gd name="T119" fmla="*/ 3 h 190"/>
                  <a:gd name="T120" fmla="*/ 0 w 923"/>
                  <a:gd name="T121" fmla="*/ 3 h 190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923"/>
                  <a:gd name="T184" fmla="*/ 0 h 190"/>
                  <a:gd name="T185" fmla="*/ 923 w 923"/>
                  <a:gd name="T186" fmla="*/ 190 h 190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923" h="190">
                    <a:moveTo>
                      <a:pt x="26" y="161"/>
                    </a:moveTo>
                    <a:lnTo>
                      <a:pt x="26" y="128"/>
                    </a:lnTo>
                    <a:lnTo>
                      <a:pt x="26" y="119"/>
                    </a:lnTo>
                    <a:lnTo>
                      <a:pt x="29" y="115"/>
                    </a:lnTo>
                    <a:lnTo>
                      <a:pt x="29" y="105"/>
                    </a:lnTo>
                    <a:lnTo>
                      <a:pt x="31" y="100"/>
                    </a:lnTo>
                    <a:lnTo>
                      <a:pt x="33" y="92"/>
                    </a:lnTo>
                    <a:lnTo>
                      <a:pt x="36" y="88"/>
                    </a:lnTo>
                    <a:lnTo>
                      <a:pt x="38" y="83"/>
                    </a:lnTo>
                    <a:lnTo>
                      <a:pt x="40" y="79"/>
                    </a:lnTo>
                    <a:lnTo>
                      <a:pt x="42" y="73"/>
                    </a:lnTo>
                    <a:lnTo>
                      <a:pt x="48" y="69"/>
                    </a:lnTo>
                    <a:lnTo>
                      <a:pt x="50" y="67"/>
                    </a:lnTo>
                    <a:lnTo>
                      <a:pt x="52" y="64"/>
                    </a:lnTo>
                    <a:lnTo>
                      <a:pt x="57" y="60"/>
                    </a:lnTo>
                    <a:lnTo>
                      <a:pt x="61" y="57"/>
                    </a:lnTo>
                    <a:lnTo>
                      <a:pt x="64" y="57"/>
                    </a:lnTo>
                    <a:lnTo>
                      <a:pt x="69" y="54"/>
                    </a:lnTo>
                    <a:lnTo>
                      <a:pt x="74" y="52"/>
                    </a:lnTo>
                    <a:lnTo>
                      <a:pt x="78" y="50"/>
                    </a:lnTo>
                    <a:lnTo>
                      <a:pt x="83" y="50"/>
                    </a:lnTo>
                    <a:lnTo>
                      <a:pt x="88" y="48"/>
                    </a:lnTo>
                    <a:lnTo>
                      <a:pt x="93" y="48"/>
                    </a:lnTo>
                    <a:lnTo>
                      <a:pt x="99" y="48"/>
                    </a:lnTo>
                    <a:lnTo>
                      <a:pt x="105" y="48"/>
                    </a:lnTo>
                    <a:lnTo>
                      <a:pt x="109" y="48"/>
                    </a:lnTo>
                    <a:lnTo>
                      <a:pt x="114" y="48"/>
                    </a:lnTo>
                    <a:lnTo>
                      <a:pt x="118" y="48"/>
                    </a:lnTo>
                    <a:lnTo>
                      <a:pt x="126" y="48"/>
                    </a:lnTo>
                    <a:lnTo>
                      <a:pt x="131" y="50"/>
                    </a:lnTo>
                    <a:lnTo>
                      <a:pt x="135" y="50"/>
                    </a:lnTo>
                    <a:lnTo>
                      <a:pt x="143" y="52"/>
                    </a:lnTo>
                    <a:lnTo>
                      <a:pt x="147" y="52"/>
                    </a:lnTo>
                    <a:lnTo>
                      <a:pt x="154" y="54"/>
                    </a:lnTo>
                    <a:lnTo>
                      <a:pt x="158" y="57"/>
                    </a:lnTo>
                    <a:lnTo>
                      <a:pt x="164" y="57"/>
                    </a:lnTo>
                    <a:lnTo>
                      <a:pt x="168" y="60"/>
                    </a:lnTo>
                    <a:lnTo>
                      <a:pt x="173" y="62"/>
                    </a:lnTo>
                    <a:lnTo>
                      <a:pt x="181" y="62"/>
                    </a:lnTo>
                    <a:lnTo>
                      <a:pt x="185" y="64"/>
                    </a:lnTo>
                    <a:lnTo>
                      <a:pt x="190" y="67"/>
                    </a:lnTo>
                    <a:lnTo>
                      <a:pt x="196" y="69"/>
                    </a:lnTo>
                    <a:lnTo>
                      <a:pt x="202" y="71"/>
                    </a:lnTo>
                    <a:lnTo>
                      <a:pt x="206" y="73"/>
                    </a:lnTo>
                    <a:lnTo>
                      <a:pt x="211" y="76"/>
                    </a:lnTo>
                    <a:lnTo>
                      <a:pt x="216" y="79"/>
                    </a:lnTo>
                    <a:lnTo>
                      <a:pt x="221" y="79"/>
                    </a:lnTo>
                    <a:lnTo>
                      <a:pt x="225" y="83"/>
                    </a:lnTo>
                    <a:lnTo>
                      <a:pt x="230" y="83"/>
                    </a:lnTo>
                    <a:lnTo>
                      <a:pt x="232" y="86"/>
                    </a:lnTo>
                    <a:lnTo>
                      <a:pt x="238" y="88"/>
                    </a:lnTo>
                    <a:lnTo>
                      <a:pt x="240" y="90"/>
                    </a:lnTo>
                    <a:lnTo>
                      <a:pt x="244" y="92"/>
                    </a:lnTo>
                    <a:lnTo>
                      <a:pt x="249" y="95"/>
                    </a:lnTo>
                    <a:lnTo>
                      <a:pt x="251" y="95"/>
                    </a:lnTo>
                    <a:lnTo>
                      <a:pt x="254" y="98"/>
                    </a:lnTo>
                    <a:lnTo>
                      <a:pt x="257" y="100"/>
                    </a:lnTo>
                    <a:lnTo>
                      <a:pt x="261" y="102"/>
                    </a:lnTo>
                    <a:lnTo>
                      <a:pt x="263" y="102"/>
                    </a:lnTo>
                    <a:lnTo>
                      <a:pt x="268" y="105"/>
                    </a:lnTo>
                    <a:lnTo>
                      <a:pt x="268" y="107"/>
                    </a:lnTo>
                    <a:lnTo>
                      <a:pt x="270" y="107"/>
                    </a:lnTo>
                    <a:lnTo>
                      <a:pt x="270" y="109"/>
                    </a:lnTo>
                    <a:lnTo>
                      <a:pt x="275" y="111"/>
                    </a:lnTo>
                    <a:lnTo>
                      <a:pt x="278" y="117"/>
                    </a:lnTo>
                    <a:lnTo>
                      <a:pt x="280" y="119"/>
                    </a:lnTo>
                    <a:lnTo>
                      <a:pt x="282" y="121"/>
                    </a:lnTo>
                    <a:lnTo>
                      <a:pt x="287" y="124"/>
                    </a:lnTo>
                    <a:lnTo>
                      <a:pt x="289" y="126"/>
                    </a:lnTo>
                    <a:lnTo>
                      <a:pt x="292" y="128"/>
                    </a:lnTo>
                    <a:lnTo>
                      <a:pt x="297" y="130"/>
                    </a:lnTo>
                    <a:lnTo>
                      <a:pt x="299" y="136"/>
                    </a:lnTo>
                    <a:lnTo>
                      <a:pt x="306" y="138"/>
                    </a:lnTo>
                    <a:lnTo>
                      <a:pt x="308" y="140"/>
                    </a:lnTo>
                    <a:lnTo>
                      <a:pt x="313" y="145"/>
                    </a:lnTo>
                    <a:lnTo>
                      <a:pt x="318" y="147"/>
                    </a:lnTo>
                    <a:lnTo>
                      <a:pt x="322" y="149"/>
                    </a:lnTo>
                    <a:lnTo>
                      <a:pt x="327" y="153"/>
                    </a:lnTo>
                    <a:lnTo>
                      <a:pt x="335" y="157"/>
                    </a:lnTo>
                    <a:lnTo>
                      <a:pt x="339" y="159"/>
                    </a:lnTo>
                    <a:lnTo>
                      <a:pt x="346" y="164"/>
                    </a:lnTo>
                    <a:lnTo>
                      <a:pt x="354" y="166"/>
                    </a:lnTo>
                    <a:lnTo>
                      <a:pt x="358" y="168"/>
                    </a:lnTo>
                    <a:lnTo>
                      <a:pt x="365" y="171"/>
                    </a:lnTo>
                    <a:lnTo>
                      <a:pt x="373" y="174"/>
                    </a:lnTo>
                    <a:lnTo>
                      <a:pt x="379" y="176"/>
                    </a:lnTo>
                    <a:lnTo>
                      <a:pt x="387" y="180"/>
                    </a:lnTo>
                    <a:lnTo>
                      <a:pt x="394" y="180"/>
                    </a:lnTo>
                    <a:lnTo>
                      <a:pt x="404" y="183"/>
                    </a:lnTo>
                    <a:lnTo>
                      <a:pt x="410" y="185"/>
                    </a:lnTo>
                    <a:lnTo>
                      <a:pt x="417" y="187"/>
                    </a:lnTo>
                    <a:lnTo>
                      <a:pt x="427" y="187"/>
                    </a:lnTo>
                    <a:lnTo>
                      <a:pt x="434" y="190"/>
                    </a:lnTo>
                    <a:lnTo>
                      <a:pt x="444" y="190"/>
                    </a:lnTo>
                    <a:lnTo>
                      <a:pt x="453" y="190"/>
                    </a:lnTo>
                    <a:lnTo>
                      <a:pt x="461" y="190"/>
                    </a:lnTo>
                    <a:lnTo>
                      <a:pt x="470" y="190"/>
                    </a:lnTo>
                    <a:lnTo>
                      <a:pt x="480" y="187"/>
                    </a:lnTo>
                    <a:lnTo>
                      <a:pt x="489" y="187"/>
                    </a:lnTo>
                    <a:lnTo>
                      <a:pt x="499" y="185"/>
                    </a:lnTo>
                    <a:lnTo>
                      <a:pt x="508" y="185"/>
                    </a:lnTo>
                    <a:lnTo>
                      <a:pt x="520" y="180"/>
                    </a:lnTo>
                    <a:lnTo>
                      <a:pt x="529" y="180"/>
                    </a:lnTo>
                    <a:lnTo>
                      <a:pt x="539" y="176"/>
                    </a:lnTo>
                    <a:lnTo>
                      <a:pt x="550" y="174"/>
                    </a:lnTo>
                    <a:lnTo>
                      <a:pt x="560" y="168"/>
                    </a:lnTo>
                    <a:lnTo>
                      <a:pt x="569" y="164"/>
                    </a:lnTo>
                    <a:lnTo>
                      <a:pt x="581" y="159"/>
                    </a:lnTo>
                    <a:lnTo>
                      <a:pt x="593" y="153"/>
                    </a:lnTo>
                    <a:lnTo>
                      <a:pt x="602" y="147"/>
                    </a:lnTo>
                    <a:lnTo>
                      <a:pt x="615" y="140"/>
                    </a:lnTo>
                    <a:lnTo>
                      <a:pt x="626" y="134"/>
                    </a:lnTo>
                    <a:lnTo>
                      <a:pt x="638" y="124"/>
                    </a:lnTo>
                    <a:lnTo>
                      <a:pt x="647" y="117"/>
                    </a:lnTo>
                    <a:lnTo>
                      <a:pt x="659" y="107"/>
                    </a:lnTo>
                    <a:lnTo>
                      <a:pt x="672" y="95"/>
                    </a:lnTo>
                    <a:lnTo>
                      <a:pt x="683" y="86"/>
                    </a:lnTo>
                    <a:lnTo>
                      <a:pt x="695" y="73"/>
                    </a:lnTo>
                    <a:lnTo>
                      <a:pt x="707" y="62"/>
                    </a:lnTo>
                    <a:lnTo>
                      <a:pt x="718" y="48"/>
                    </a:lnTo>
                    <a:lnTo>
                      <a:pt x="733" y="35"/>
                    </a:lnTo>
                    <a:lnTo>
                      <a:pt x="923" y="43"/>
                    </a:lnTo>
                    <a:lnTo>
                      <a:pt x="923" y="5"/>
                    </a:lnTo>
                    <a:lnTo>
                      <a:pt x="721" y="0"/>
                    </a:lnTo>
                    <a:lnTo>
                      <a:pt x="718" y="3"/>
                    </a:lnTo>
                    <a:lnTo>
                      <a:pt x="716" y="8"/>
                    </a:lnTo>
                    <a:lnTo>
                      <a:pt x="712" y="12"/>
                    </a:lnTo>
                    <a:lnTo>
                      <a:pt x="707" y="14"/>
                    </a:lnTo>
                    <a:lnTo>
                      <a:pt x="705" y="17"/>
                    </a:lnTo>
                    <a:lnTo>
                      <a:pt x="702" y="22"/>
                    </a:lnTo>
                    <a:lnTo>
                      <a:pt x="697" y="26"/>
                    </a:lnTo>
                    <a:lnTo>
                      <a:pt x="695" y="29"/>
                    </a:lnTo>
                    <a:lnTo>
                      <a:pt x="690" y="33"/>
                    </a:lnTo>
                    <a:lnTo>
                      <a:pt x="686" y="38"/>
                    </a:lnTo>
                    <a:lnTo>
                      <a:pt x="683" y="43"/>
                    </a:lnTo>
                    <a:lnTo>
                      <a:pt x="676" y="48"/>
                    </a:lnTo>
                    <a:lnTo>
                      <a:pt x="672" y="52"/>
                    </a:lnTo>
                    <a:lnTo>
                      <a:pt x="666" y="57"/>
                    </a:lnTo>
                    <a:lnTo>
                      <a:pt x="662" y="62"/>
                    </a:lnTo>
                    <a:lnTo>
                      <a:pt x="655" y="67"/>
                    </a:lnTo>
                    <a:lnTo>
                      <a:pt x="650" y="73"/>
                    </a:lnTo>
                    <a:lnTo>
                      <a:pt x="643" y="79"/>
                    </a:lnTo>
                    <a:lnTo>
                      <a:pt x="636" y="83"/>
                    </a:lnTo>
                    <a:lnTo>
                      <a:pt x="628" y="88"/>
                    </a:lnTo>
                    <a:lnTo>
                      <a:pt x="624" y="92"/>
                    </a:lnTo>
                    <a:lnTo>
                      <a:pt x="617" y="98"/>
                    </a:lnTo>
                    <a:lnTo>
                      <a:pt x="609" y="102"/>
                    </a:lnTo>
                    <a:lnTo>
                      <a:pt x="602" y="107"/>
                    </a:lnTo>
                    <a:lnTo>
                      <a:pt x="596" y="115"/>
                    </a:lnTo>
                    <a:lnTo>
                      <a:pt x="588" y="119"/>
                    </a:lnTo>
                    <a:lnTo>
                      <a:pt x="579" y="124"/>
                    </a:lnTo>
                    <a:lnTo>
                      <a:pt x="571" y="126"/>
                    </a:lnTo>
                    <a:lnTo>
                      <a:pt x="562" y="130"/>
                    </a:lnTo>
                    <a:lnTo>
                      <a:pt x="555" y="136"/>
                    </a:lnTo>
                    <a:lnTo>
                      <a:pt x="548" y="138"/>
                    </a:lnTo>
                    <a:lnTo>
                      <a:pt x="539" y="143"/>
                    </a:lnTo>
                    <a:lnTo>
                      <a:pt x="529" y="145"/>
                    </a:lnTo>
                    <a:lnTo>
                      <a:pt x="522" y="147"/>
                    </a:lnTo>
                    <a:lnTo>
                      <a:pt x="512" y="149"/>
                    </a:lnTo>
                    <a:lnTo>
                      <a:pt x="503" y="153"/>
                    </a:lnTo>
                    <a:lnTo>
                      <a:pt x="495" y="155"/>
                    </a:lnTo>
                    <a:lnTo>
                      <a:pt x="486" y="157"/>
                    </a:lnTo>
                    <a:lnTo>
                      <a:pt x="476" y="159"/>
                    </a:lnTo>
                    <a:lnTo>
                      <a:pt x="467" y="159"/>
                    </a:lnTo>
                    <a:lnTo>
                      <a:pt x="457" y="159"/>
                    </a:lnTo>
                    <a:lnTo>
                      <a:pt x="448" y="159"/>
                    </a:lnTo>
                    <a:lnTo>
                      <a:pt x="442" y="159"/>
                    </a:lnTo>
                    <a:lnTo>
                      <a:pt x="429" y="157"/>
                    </a:lnTo>
                    <a:lnTo>
                      <a:pt x="423" y="157"/>
                    </a:lnTo>
                    <a:lnTo>
                      <a:pt x="410" y="155"/>
                    </a:lnTo>
                    <a:lnTo>
                      <a:pt x="404" y="153"/>
                    </a:lnTo>
                    <a:lnTo>
                      <a:pt x="394" y="147"/>
                    </a:lnTo>
                    <a:lnTo>
                      <a:pt x="384" y="145"/>
                    </a:lnTo>
                    <a:lnTo>
                      <a:pt x="375" y="140"/>
                    </a:lnTo>
                    <a:lnTo>
                      <a:pt x="365" y="136"/>
                    </a:lnTo>
                    <a:lnTo>
                      <a:pt x="356" y="130"/>
                    </a:lnTo>
                    <a:lnTo>
                      <a:pt x="346" y="124"/>
                    </a:lnTo>
                    <a:lnTo>
                      <a:pt x="337" y="117"/>
                    </a:lnTo>
                    <a:lnTo>
                      <a:pt x="327" y="111"/>
                    </a:lnTo>
                    <a:lnTo>
                      <a:pt x="318" y="102"/>
                    </a:lnTo>
                    <a:lnTo>
                      <a:pt x="308" y="92"/>
                    </a:lnTo>
                    <a:lnTo>
                      <a:pt x="299" y="83"/>
                    </a:lnTo>
                    <a:lnTo>
                      <a:pt x="289" y="73"/>
                    </a:lnTo>
                    <a:lnTo>
                      <a:pt x="287" y="71"/>
                    </a:lnTo>
                    <a:lnTo>
                      <a:pt x="282" y="69"/>
                    </a:lnTo>
                    <a:lnTo>
                      <a:pt x="278" y="67"/>
                    </a:lnTo>
                    <a:lnTo>
                      <a:pt x="275" y="67"/>
                    </a:lnTo>
                    <a:lnTo>
                      <a:pt x="270" y="64"/>
                    </a:lnTo>
                    <a:lnTo>
                      <a:pt x="268" y="62"/>
                    </a:lnTo>
                    <a:lnTo>
                      <a:pt x="263" y="62"/>
                    </a:lnTo>
                    <a:lnTo>
                      <a:pt x="261" y="60"/>
                    </a:lnTo>
                    <a:lnTo>
                      <a:pt x="257" y="57"/>
                    </a:lnTo>
                    <a:lnTo>
                      <a:pt x="251" y="54"/>
                    </a:lnTo>
                    <a:lnTo>
                      <a:pt x="247" y="52"/>
                    </a:lnTo>
                    <a:lnTo>
                      <a:pt x="242" y="50"/>
                    </a:lnTo>
                    <a:lnTo>
                      <a:pt x="238" y="48"/>
                    </a:lnTo>
                    <a:lnTo>
                      <a:pt x="230" y="45"/>
                    </a:lnTo>
                    <a:lnTo>
                      <a:pt x="225" y="45"/>
                    </a:lnTo>
                    <a:lnTo>
                      <a:pt x="219" y="43"/>
                    </a:lnTo>
                    <a:lnTo>
                      <a:pt x="213" y="41"/>
                    </a:lnTo>
                    <a:lnTo>
                      <a:pt x="206" y="38"/>
                    </a:lnTo>
                    <a:lnTo>
                      <a:pt x="202" y="35"/>
                    </a:lnTo>
                    <a:lnTo>
                      <a:pt x="194" y="35"/>
                    </a:lnTo>
                    <a:lnTo>
                      <a:pt x="190" y="33"/>
                    </a:lnTo>
                    <a:lnTo>
                      <a:pt x="183" y="31"/>
                    </a:lnTo>
                    <a:lnTo>
                      <a:pt x="175" y="29"/>
                    </a:lnTo>
                    <a:lnTo>
                      <a:pt x="168" y="26"/>
                    </a:lnTo>
                    <a:lnTo>
                      <a:pt x="164" y="26"/>
                    </a:lnTo>
                    <a:lnTo>
                      <a:pt x="156" y="24"/>
                    </a:lnTo>
                    <a:lnTo>
                      <a:pt x="149" y="24"/>
                    </a:lnTo>
                    <a:lnTo>
                      <a:pt x="145" y="22"/>
                    </a:lnTo>
                    <a:lnTo>
                      <a:pt x="137" y="22"/>
                    </a:lnTo>
                    <a:lnTo>
                      <a:pt x="131" y="19"/>
                    </a:lnTo>
                    <a:lnTo>
                      <a:pt x="124" y="19"/>
                    </a:lnTo>
                    <a:lnTo>
                      <a:pt x="116" y="19"/>
                    </a:lnTo>
                    <a:lnTo>
                      <a:pt x="109" y="19"/>
                    </a:lnTo>
                    <a:lnTo>
                      <a:pt x="105" y="19"/>
                    </a:lnTo>
                    <a:lnTo>
                      <a:pt x="97" y="19"/>
                    </a:lnTo>
                    <a:lnTo>
                      <a:pt x="90" y="19"/>
                    </a:lnTo>
                    <a:lnTo>
                      <a:pt x="86" y="22"/>
                    </a:lnTo>
                    <a:lnTo>
                      <a:pt x="78" y="22"/>
                    </a:lnTo>
                    <a:lnTo>
                      <a:pt x="74" y="24"/>
                    </a:lnTo>
                    <a:lnTo>
                      <a:pt x="67" y="24"/>
                    </a:lnTo>
                    <a:lnTo>
                      <a:pt x="61" y="26"/>
                    </a:lnTo>
                    <a:lnTo>
                      <a:pt x="57" y="29"/>
                    </a:lnTo>
                    <a:lnTo>
                      <a:pt x="52" y="31"/>
                    </a:lnTo>
                    <a:lnTo>
                      <a:pt x="45" y="33"/>
                    </a:lnTo>
                    <a:lnTo>
                      <a:pt x="40" y="35"/>
                    </a:lnTo>
                    <a:lnTo>
                      <a:pt x="36" y="38"/>
                    </a:lnTo>
                    <a:lnTo>
                      <a:pt x="33" y="43"/>
                    </a:lnTo>
                    <a:lnTo>
                      <a:pt x="26" y="48"/>
                    </a:lnTo>
                    <a:lnTo>
                      <a:pt x="23" y="52"/>
                    </a:lnTo>
                    <a:lnTo>
                      <a:pt x="19" y="57"/>
                    </a:lnTo>
                    <a:lnTo>
                      <a:pt x="17" y="62"/>
                    </a:lnTo>
                    <a:lnTo>
                      <a:pt x="14" y="67"/>
                    </a:lnTo>
                    <a:lnTo>
                      <a:pt x="10" y="73"/>
                    </a:lnTo>
                    <a:lnTo>
                      <a:pt x="7" y="81"/>
                    </a:lnTo>
                    <a:lnTo>
                      <a:pt x="4" y="88"/>
                    </a:lnTo>
                    <a:lnTo>
                      <a:pt x="4" y="92"/>
                    </a:lnTo>
                    <a:lnTo>
                      <a:pt x="2" y="102"/>
                    </a:lnTo>
                    <a:lnTo>
                      <a:pt x="2" y="111"/>
                    </a:lnTo>
                    <a:lnTo>
                      <a:pt x="2" y="121"/>
                    </a:lnTo>
                    <a:lnTo>
                      <a:pt x="0" y="161"/>
                    </a:lnTo>
                    <a:lnTo>
                      <a:pt x="26" y="16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98" name="Freeform 74"/>
              <p:cNvSpPr>
                <a:spLocks/>
              </p:cNvSpPr>
              <p:nvPr/>
            </p:nvSpPr>
            <p:spPr bwMode="auto">
              <a:xfrm>
                <a:off x="5075" y="1694"/>
                <a:ext cx="12" cy="145"/>
              </a:xfrm>
              <a:custGeom>
                <a:avLst/>
                <a:gdLst>
                  <a:gd name="T0" fmla="*/ 0 w 25"/>
                  <a:gd name="T1" fmla="*/ 10 h 289"/>
                  <a:gd name="T2" fmla="*/ 0 w 25"/>
                  <a:gd name="T3" fmla="*/ 0 h 289"/>
                  <a:gd name="T4" fmla="*/ 0 w 25"/>
                  <a:gd name="T5" fmla="*/ 0 h 289"/>
                  <a:gd name="T6" fmla="*/ 0 w 25"/>
                  <a:gd name="T7" fmla="*/ 9 h 289"/>
                  <a:gd name="T8" fmla="*/ 0 w 25"/>
                  <a:gd name="T9" fmla="*/ 10 h 289"/>
                  <a:gd name="T10" fmla="*/ 0 w 25"/>
                  <a:gd name="T11" fmla="*/ 10 h 28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"/>
                  <a:gd name="T19" fmla="*/ 0 h 289"/>
                  <a:gd name="T20" fmla="*/ 25 w 25"/>
                  <a:gd name="T21" fmla="*/ 289 h 28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" h="289">
                    <a:moveTo>
                      <a:pt x="19" y="289"/>
                    </a:moveTo>
                    <a:lnTo>
                      <a:pt x="25" y="0"/>
                    </a:lnTo>
                    <a:lnTo>
                      <a:pt x="4" y="0"/>
                    </a:lnTo>
                    <a:lnTo>
                      <a:pt x="0" y="282"/>
                    </a:lnTo>
                    <a:lnTo>
                      <a:pt x="19" y="28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99" name="Freeform 75"/>
              <p:cNvSpPr>
                <a:spLocks/>
              </p:cNvSpPr>
              <p:nvPr/>
            </p:nvSpPr>
            <p:spPr bwMode="auto">
              <a:xfrm>
                <a:off x="5119" y="1693"/>
                <a:ext cx="14" cy="155"/>
              </a:xfrm>
              <a:custGeom>
                <a:avLst/>
                <a:gdLst>
                  <a:gd name="T0" fmla="*/ 1 w 26"/>
                  <a:gd name="T1" fmla="*/ 10 h 310"/>
                  <a:gd name="T2" fmla="*/ 1 w 26"/>
                  <a:gd name="T3" fmla="*/ 0 h 310"/>
                  <a:gd name="T4" fmla="*/ 0 w 26"/>
                  <a:gd name="T5" fmla="*/ 1 h 310"/>
                  <a:gd name="T6" fmla="*/ 1 w 26"/>
                  <a:gd name="T7" fmla="*/ 10 h 310"/>
                  <a:gd name="T8" fmla="*/ 1 w 26"/>
                  <a:gd name="T9" fmla="*/ 10 h 310"/>
                  <a:gd name="T10" fmla="*/ 1 w 26"/>
                  <a:gd name="T11" fmla="*/ 10 h 31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"/>
                  <a:gd name="T19" fmla="*/ 0 h 310"/>
                  <a:gd name="T20" fmla="*/ 26 w 26"/>
                  <a:gd name="T21" fmla="*/ 310 h 31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" h="310">
                    <a:moveTo>
                      <a:pt x="26" y="299"/>
                    </a:moveTo>
                    <a:lnTo>
                      <a:pt x="23" y="0"/>
                    </a:lnTo>
                    <a:lnTo>
                      <a:pt x="0" y="2"/>
                    </a:lnTo>
                    <a:lnTo>
                      <a:pt x="7" y="310"/>
                    </a:lnTo>
                    <a:lnTo>
                      <a:pt x="26" y="29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00" name="Freeform 76"/>
              <p:cNvSpPr>
                <a:spLocks/>
              </p:cNvSpPr>
              <p:nvPr/>
            </p:nvSpPr>
            <p:spPr bwMode="auto">
              <a:xfrm>
                <a:off x="5008" y="1799"/>
                <a:ext cx="190" cy="50"/>
              </a:xfrm>
              <a:custGeom>
                <a:avLst/>
                <a:gdLst>
                  <a:gd name="T0" fmla="*/ 1 w 379"/>
                  <a:gd name="T1" fmla="*/ 1 h 101"/>
                  <a:gd name="T2" fmla="*/ 1 w 379"/>
                  <a:gd name="T3" fmla="*/ 1 h 101"/>
                  <a:gd name="T4" fmla="*/ 1 w 379"/>
                  <a:gd name="T5" fmla="*/ 1 h 101"/>
                  <a:gd name="T6" fmla="*/ 2 w 379"/>
                  <a:gd name="T7" fmla="*/ 1 h 101"/>
                  <a:gd name="T8" fmla="*/ 2 w 379"/>
                  <a:gd name="T9" fmla="*/ 2 h 101"/>
                  <a:gd name="T10" fmla="*/ 3 w 379"/>
                  <a:gd name="T11" fmla="*/ 2 h 101"/>
                  <a:gd name="T12" fmla="*/ 4 w 379"/>
                  <a:gd name="T13" fmla="*/ 2 h 101"/>
                  <a:gd name="T14" fmla="*/ 4 w 379"/>
                  <a:gd name="T15" fmla="*/ 2 h 101"/>
                  <a:gd name="T16" fmla="*/ 5 w 379"/>
                  <a:gd name="T17" fmla="*/ 2 h 101"/>
                  <a:gd name="T18" fmla="*/ 6 w 379"/>
                  <a:gd name="T19" fmla="*/ 2 h 101"/>
                  <a:gd name="T20" fmla="*/ 7 w 379"/>
                  <a:gd name="T21" fmla="*/ 3 h 101"/>
                  <a:gd name="T22" fmla="*/ 7 w 379"/>
                  <a:gd name="T23" fmla="*/ 3 h 101"/>
                  <a:gd name="T24" fmla="*/ 8 w 379"/>
                  <a:gd name="T25" fmla="*/ 3 h 101"/>
                  <a:gd name="T26" fmla="*/ 9 w 379"/>
                  <a:gd name="T27" fmla="*/ 3 h 101"/>
                  <a:gd name="T28" fmla="*/ 10 w 379"/>
                  <a:gd name="T29" fmla="*/ 2 h 101"/>
                  <a:gd name="T30" fmla="*/ 10 w 379"/>
                  <a:gd name="T31" fmla="*/ 2 h 101"/>
                  <a:gd name="T32" fmla="*/ 11 w 379"/>
                  <a:gd name="T33" fmla="*/ 2 h 101"/>
                  <a:gd name="T34" fmla="*/ 11 w 379"/>
                  <a:gd name="T35" fmla="*/ 2 h 101"/>
                  <a:gd name="T36" fmla="*/ 12 w 379"/>
                  <a:gd name="T37" fmla="*/ 1 h 101"/>
                  <a:gd name="T38" fmla="*/ 12 w 379"/>
                  <a:gd name="T39" fmla="*/ 0 h 101"/>
                  <a:gd name="T40" fmla="*/ 12 w 379"/>
                  <a:gd name="T41" fmla="*/ 0 h 101"/>
                  <a:gd name="T42" fmla="*/ 12 w 379"/>
                  <a:gd name="T43" fmla="*/ 0 h 101"/>
                  <a:gd name="T44" fmla="*/ 12 w 379"/>
                  <a:gd name="T45" fmla="*/ 0 h 101"/>
                  <a:gd name="T46" fmla="*/ 12 w 379"/>
                  <a:gd name="T47" fmla="*/ 1 h 101"/>
                  <a:gd name="T48" fmla="*/ 11 w 379"/>
                  <a:gd name="T49" fmla="*/ 1 h 101"/>
                  <a:gd name="T50" fmla="*/ 11 w 379"/>
                  <a:gd name="T51" fmla="*/ 1 h 101"/>
                  <a:gd name="T52" fmla="*/ 11 w 379"/>
                  <a:gd name="T53" fmla="*/ 1 h 101"/>
                  <a:gd name="T54" fmla="*/ 10 w 379"/>
                  <a:gd name="T55" fmla="*/ 2 h 101"/>
                  <a:gd name="T56" fmla="*/ 10 w 379"/>
                  <a:gd name="T57" fmla="*/ 2 h 101"/>
                  <a:gd name="T58" fmla="*/ 10 w 379"/>
                  <a:gd name="T59" fmla="*/ 2 h 101"/>
                  <a:gd name="T60" fmla="*/ 9 w 379"/>
                  <a:gd name="T61" fmla="*/ 2 h 101"/>
                  <a:gd name="T62" fmla="*/ 9 w 379"/>
                  <a:gd name="T63" fmla="*/ 2 h 101"/>
                  <a:gd name="T64" fmla="*/ 8 w 379"/>
                  <a:gd name="T65" fmla="*/ 2 h 101"/>
                  <a:gd name="T66" fmla="*/ 8 w 379"/>
                  <a:gd name="T67" fmla="*/ 2 h 101"/>
                  <a:gd name="T68" fmla="*/ 7 w 379"/>
                  <a:gd name="T69" fmla="*/ 2 h 101"/>
                  <a:gd name="T70" fmla="*/ 6 w 379"/>
                  <a:gd name="T71" fmla="*/ 2 h 101"/>
                  <a:gd name="T72" fmla="*/ 5 w 379"/>
                  <a:gd name="T73" fmla="*/ 2 h 101"/>
                  <a:gd name="T74" fmla="*/ 5 w 379"/>
                  <a:gd name="T75" fmla="*/ 2 h 101"/>
                  <a:gd name="T76" fmla="*/ 4 w 379"/>
                  <a:gd name="T77" fmla="*/ 1 h 101"/>
                  <a:gd name="T78" fmla="*/ 3 w 379"/>
                  <a:gd name="T79" fmla="*/ 1 h 101"/>
                  <a:gd name="T80" fmla="*/ 2 w 379"/>
                  <a:gd name="T81" fmla="*/ 1 h 101"/>
                  <a:gd name="T82" fmla="*/ 1 w 379"/>
                  <a:gd name="T83" fmla="*/ 1 h 101"/>
                  <a:gd name="T84" fmla="*/ 0 w 379"/>
                  <a:gd name="T85" fmla="*/ 1 h 10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379"/>
                  <a:gd name="T130" fmla="*/ 0 h 101"/>
                  <a:gd name="T131" fmla="*/ 379 w 379"/>
                  <a:gd name="T132" fmla="*/ 101 h 101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379" h="101">
                    <a:moveTo>
                      <a:pt x="0" y="44"/>
                    </a:moveTo>
                    <a:lnTo>
                      <a:pt x="0" y="44"/>
                    </a:lnTo>
                    <a:lnTo>
                      <a:pt x="2" y="48"/>
                    </a:lnTo>
                    <a:lnTo>
                      <a:pt x="4" y="48"/>
                    </a:lnTo>
                    <a:lnTo>
                      <a:pt x="7" y="48"/>
                    </a:lnTo>
                    <a:lnTo>
                      <a:pt x="9" y="50"/>
                    </a:lnTo>
                    <a:lnTo>
                      <a:pt x="14" y="52"/>
                    </a:lnTo>
                    <a:lnTo>
                      <a:pt x="19" y="52"/>
                    </a:lnTo>
                    <a:lnTo>
                      <a:pt x="21" y="54"/>
                    </a:lnTo>
                    <a:lnTo>
                      <a:pt x="26" y="57"/>
                    </a:lnTo>
                    <a:lnTo>
                      <a:pt x="31" y="57"/>
                    </a:lnTo>
                    <a:lnTo>
                      <a:pt x="36" y="59"/>
                    </a:lnTo>
                    <a:lnTo>
                      <a:pt x="42" y="61"/>
                    </a:lnTo>
                    <a:lnTo>
                      <a:pt x="47" y="63"/>
                    </a:lnTo>
                    <a:lnTo>
                      <a:pt x="55" y="67"/>
                    </a:lnTo>
                    <a:lnTo>
                      <a:pt x="61" y="69"/>
                    </a:lnTo>
                    <a:lnTo>
                      <a:pt x="69" y="69"/>
                    </a:lnTo>
                    <a:lnTo>
                      <a:pt x="74" y="71"/>
                    </a:lnTo>
                    <a:lnTo>
                      <a:pt x="83" y="73"/>
                    </a:lnTo>
                    <a:lnTo>
                      <a:pt x="88" y="76"/>
                    </a:lnTo>
                    <a:lnTo>
                      <a:pt x="97" y="78"/>
                    </a:lnTo>
                    <a:lnTo>
                      <a:pt x="105" y="80"/>
                    </a:lnTo>
                    <a:lnTo>
                      <a:pt x="111" y="82"/>
                    </a:lnTo>
                    <a:lnTo>
                      <a:pt x="120" y="86"/>
                    </a:lnTo>
                    <a:lnTo>
                      <a:pt x="128" y="86"/>
                    </a:lnTo>
                    <a:lnTo>
                      <a:pt x="137" y="88"/>
                    </a:lnTo>
                    <a:lnTo>
                      <a:pt x="145" y="90"/>
                    </a:lnTo>
                    <a:lnTo>
                      <a:pt x="154" y="92"/>
                    </a:lnTo>
                    <a:lnTo>
                      <a:pt x="162" y="95"/>
                    </a:lnTo>
                    <a:lnTo>
                      <a:pt x="171" y="95"/>
                    </a:lnTo>
                    <a:lnTo>
                      <a:pt x="181" y="97"/>
                    </a:lnTo>
                    <a:lnTo>
                      <a:pt x="187" y="97"/>
                    </a:lnTo>
                    <a:lnTo>
                      <a:pt x="196" y="99"/>
                    </a:lnTo>
                    <a:lnTo>
                      <a:pt x="206" y="99"/>
                    </a:lnTo>
                    <a:lnTo>
                      <a:pt x="213" y="101"/>
                    </a:lnTo>
                    <a:lnTo>
                      <a:pt x="223" y="101"/>
                    </a:lnTo>
                    <a:lnTo>
                      <a:pt x="230" y="101"/>
                    </a:lnTo>
                    <a:lnTo>
                      <a:pt x="240" y="101"/>
                    </a:lnTo>
                    <a:lnTo>
                      <a:pt x="249" y="101"/>
                    </a:lnTo>
                    <a:lnTo>
                      <a:pt x="256" y="101"/>
                    </a:lnTo>
                    <a:lnTo>
                      <a:pt x="263" y="99"/>
                    </a:lnTo>
                    <a:lnTo>
                      <a:pt x="270" y="99"/>
                    </a:lnTo>
                    <a:lnTo>
                      <a:pt x="280" y="99"/>
                    </a:lnTo>
                    <a:lnTo>
                      <a:pt x="287" y="97"/>
                    </a:lnTo>
                    <a:lnTo>
                      <a:pt x="294" y="95"/>
                    </a:lnTo>
                    <a:lnTo>
                      <a:pt x="301" y="95"/>
                    </a:lnTo>
                    <a:lnTo>
                      <a:pt x="310" y="92"/>
                    </a:lnTo>
                    <a:lnTo>
                      <a:pt x="316" y="88"/>
                    </a:lnTo>
                    <a:lnTo>
                      <a:pt x="322" y="86"/>
                    </a:lnTo>
                    <a:lnTo>
                      <a:pt x="327" y="82"/>
                    </a:lnTo>
                    <a:lnTo>
                      <a:pt x="335" y="78"/>
                    </a:lnTo>
                    <a:lnTo>
                      <a:pt x="339" y="76"/>
                    </a:lnTo>
                    <a:lnTo>
                      <a:pt x="346" y="71"/>
                    </a:lnTo>
                    <a:lnTo>
                      <a:pt x="351" y="67"/>
                    </a:lnTo>
                    <a:lnTo>
                      <a:pt x="356" y="61"/>
                    </a:lnTo>
                    <a:lnTo>
                      <a:pt x="360" y="54"/>
                    </a:lnTo>
                    <a:lnTo>
                      <a:pt x="363" y="50"/>
                    </a:lnTo>
                    <a:lnTo>
                      <a:pt x="367" y="42"/>
                    </a:lnTo>
                    <a:lnTo>
                      <a:pt x="370" y="35"/>
                    </a:lnTo>
                    <a:lnTo>
                      <a:pt x="373" y="29"/>
                    </a:lnTo>
                    <a:lnTo>
                      <a:pt x="375" y="21"/>
                    </a:lnTo>
                    <a:lnTo>
                      <a:pt x="377" y="12"/>
                    </a:lnTo>
                    <a:lnTo>
                      <a:pt x="379" y="4"/>
                    </a:lnTo>
                    <a:lnTo>
                      <a:pt x="360" y="0"/>
                    </a:lnTo>
                    <a:lnTo>
                      <a:pt x="358" y="2"/>
                    </a:lnTo>
                    <a:lnTo>
                      <a:pt x="358" y="6"/>
                    </a:lnTo>
                    <a:lnTo>
                      <a:pt x="358" y="12"/>
                    </a:lnTo>
                    <a:lnTo>
                      <a:pt x="358" y="16"/>
                    </a:lnTo>
                    <a:lnTo>
                      <a:pt x="356" y="21"/>
                    </a:lnTo>
                    <a:lnTo>
                      <a:pt x="356" y="25"/>
                    </a:lnTo>
                    <a:lnTo>
                      <a:pt x="354" y="29"/>
                    </a:lnTo>
                    <a:lnTo>
                      <a:pt x="354" y="33"/>
                    </a:lnTo>
                    <a:lnTo>
                      <a:pt x="351" y="38"/>
                    </a:lnTo>
                    <a:lnTo>
                      <a:pt x="348" y="40"/>
                    </a:lnTo>
                    <a:lnTo>
                      <a:pt x="346" y="42"/>
                    </a:lnTo>
                    <a:lnTo>
                      <a:pt x="344" y="48"/>
                    </a:lnTo>
                    <a:lnTo>
                      <a:pt x="341" y="50"/>
                    </a:lnTo>
                    <a:lnTo>
                      <a:pt x="339" y="54"/>
                    </a:lnTo>
                    <a:lnTo>
                      <a:pt x="337" y="57"/>
                    </a:lnTo>
                    <a:lnTo>
                      <a:pt x="335" y="59"/>
                    </a:lnTo>
                    <a:lnTo>
                      <a:pt x="329" y="61"/>
                    </a:lnTo>
                    <a:lnTo>
                      <a:pt x="327" y="63"/>
                    </a:lnTo>
                    <a:lnTo>
                      <a:pt x="322" y="67"/>
                    </a:lnTo>
                    <a:lnTo>
                      <a:pt x="320" y="69"/>
                    </a:lnTo>
                    <a:lnTo>
                      <a:pt x="316" y="71"/>
                    </a:lnTo>
                    <a:lnTo>
                      <a:pt x="310" y="73"/>
                    </a:lnTo>
                    <a:lnTo>
                      <a:pt x="308" y="73"/>
                    </a:lnTo>
                    <a:lnTo>
                      <a:pt x="303" y="76"/>
                    </a:lnTo>
                    <a:lnTo>
                      <a:pt x="299" y="78"/>
                    </a:lnTo>
                    <a:lnTo>
                      <a:pt x="294" y="78"/>
                    </a:lnTo>
                    <a:lnTo>
                      <a:pt x="289" y="80"/>
                    </a:lnTo>
                    <a:lnTo>
                      <a:pt x="284" y="80"/>
                    </a:lnTo>
                    <a:lnTo>
                      <a:pt x="280" y="82"/>
                    </a:lnTo>
                    <a:lnTo>
                      <a:pt x="272" y="82"/>
                    </a:lnTo>
                    <a:lnTo>
                      <a:pt x="268" y="86"/>
                    </a:lnTo>
                    <a:lnTo>
                      <a:pt x="263" y="86"/>
                    </a:lnTo>
                    <a:lnTo>
                      <a:pt x="256" y="86"/>
                    </a:lnTo>
                    <a:lnTo>
                      <a:pt x="251" y="86"/>
                    </a:lnTo>
                    <a:lnTo>
                      <a:pt x="244" y="86"/>
                    </a:lnTo>
                    <a:lnTo>
                      <a:pt x="238" y="86"/>
                    </a:lnTo>
                    <a:lnTo>
                      <a:pt x="232" y="86"/>
                    </a:lnTo>
                    <a:lnTo>
                      <a:pt x="225" y="86"/>
                    </a:lnTo>
                    <a:lnTo>
                      <a:pt x="219" y="86"/>
                    </a:lnTo>
                    <a:lnTo>
                      <a:pt x="211" y="82"/>
                    </a:lnTo>
                    <a:lnTo>
                      <a:pt x="204" y="82"/>
                    </a:lnTo>
                    <a:lnTo>
                      <a:pt x="196" y="80"/>
                    </a:lnTo>
                    <a:lnTo>
                      <a:pt x="190" y="80"/>
                    </a:lnTo>
                    <a:lnTo>
                      <a:pt x="183" y="80"/>
                    </a:lnTo>
                    <a:lnTo>
                      <a:pt x="175" y="78"/>
                    </a:lnTo>
                    <a:lnTo>
                      <a:pt x="166" y="76"/>
                    </a:lnTo>
                    <a:lnTo>
                      <a:pt x="158" y="76"/>
                    </a:lnTo>
                    <a:lnTo>
                      <a:pt x="152" y="73"/>
                    </a:lnTo>
                    <a:lnTo>
                      <a:pt x="143" y="71"/>
                    </a:lnTo>
                    <a:lnTo>
                      <a:pt x="133" y="69"/>
                    </a:lnTo>
                    <a:lnTo>
                      <a:pt x="126" y="67"/>
                    </a:lnTo>
                    <a:lnTo>
                      <a:pt x="116" y="63"/>
                    </a:lnTo>
                    <a:lnTo>
                      <a:pt x="109" y="61"/>
                    </a:lnTo>
                    <a:lnTo>
                      <a:pt x="99" y="59"/>
                    </a:lnTo>
                    <a:lnTo>
                      <a:pt x="90" y="57"/>
                    </a:lnTo>
                    <a:lnTo>
                      <a:pt x="80" y="54"/>
                    </a:lnTo>
                    <a:lnTo>
                      <a:pt x="71" y="50"/>
                    </a:lnTo>
                    <a:lnTo>
                      <a:pt x="61" y="48"/>
                    </a:lnTo>
                    <a:lnTo>
                      <a:pt x="52" y="42"/>
                    </a:lnTo>
                    <a:lnTo>
                      <a:pt x="42" y="40"/>
                    </a:lnTo>
                    <a:lnTo>
                      <a:pt x="33" y="35"/>
                    </a:lnTo>
                    <a:lnTo>
                      <a:pt x="23" y="33"/>
                    </a:lnTo>
                    <a:lnTo>
                      <a:pt x="14" y="29"/>
                    </a:lnTo>
                    <a:lnTo>
                      <a:pt x="4" y="23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01" name="Freeform 77"/>
              <p:cNvSpPr>
                <a:spLocks/>
              </p:cNvSpPr>
              <p:nvPr/>
            </p:nvSpPr>
            <p:spPr bwMode="auto">
              <a:xfrm>
                <a:off x="5128" y="1799"/>
                <a:ext cx="93" cy="138"/>
              </a:xfrm>
              <a:custGeom>
                <a:avLst/>
                <a:gdLst>
                  <a:gd name="T0" fmla="*/ 0 w 187"/>
                  <a:gd name="T1" fmla="*/ 0 h 277"/>
                  <a:gd name="T2" fmla="*/ 0 w 187"/>
                  <a:gd name="T3" fmla="*/ 0 h 277"/>
                  <a:gd name="T4" fmla="*/ 0 w 187"/>
                  <a:gd name="T5" fmla="*/ 0 h 277"/>
                  <a:gd name="T6" fmla="*/ 0 w 187"/>
                  <a:gd name="T7" fmla="*/ 0 h 277"/>
                  <a:gd name="T8" fmla="*/ 0 w 187"/>
                  <a:gd name="T9" fmla="*/ 0 h 277"/>
                  <a:gd name="T10" fmla="*/ 0 w 187"/>
                  <a:gd name="T11" fmla="*/ 0 h 277"/>
                  <a:gd name="T12" fmla="*/ 0 w 187"/>
                  <a:gd name="T13" fmla="*/ 0 h 277"/>
                  <a:gd name="T14" fmla="*/ 0 w 187"/>
                  <a:gd name="T15" fmla="*/ 0 h 277"/>
                  <a:gd name="T16" fmla="*/ 1 w 187"/>
                  <a:gd name="T17" fmla="*/ 0 h 277"/>
                  <a:gd name="T18" fmla="*/ 1 w 187"/>
                  <a:gd name="T19" fmla="*/ 0 h 277"/>
                  <a:gd name="T20" fmla="*/ 1 w 187"/>
                  <a:gd name="T21" fmla="*/ 0 h 277"/>
                  <a:gd name="T22" fmla="*/ 1 w 187"/>
                  <a:gd name="T23" fmla="*/ 0 h 277"/>
                  <a:gd name="T24" fmla="*/ 1 w 187"/>
                  <a:gd name="T25" fmla="*/ 0 h 277"/>
                  <a:gd name="T26" fmla="*/ 2 w 187"/>
                  <a:gd name="T27" fmla="*/ 0 h 277"/>
                  <a:gd name="T28" fmla="*/ 2 w 187"/>
                  <a:gd name="T29" fmla="*/ 0 h 277"/>
                  <a:gd name="T30" fmla="*/ 2 w 187"/>
                  <a:gd name="T31" fmla="*/ 0 h 277"/>
                  <a:gd name="T32" fmla="*/ 2 w 187"/>
                  <a:gd name="T33" fmla="*/ 0 h 277"/>
                  <a:gd name="T34" fmla="*/ 3 w 187"/>
                  <a:gd name="T35" fmla="*/ 0 h 277"/>
                  <a:gd name="T36" fmla="*/ 3 w 187"/>
                  <a:gd name="T37" fmla="*/ 0 h 277"/>
                  <a:gd name="T38" fmla="*/ 3 w 187"/>
                  <a:gd name="T39" fmla="*/ 0 h 277"/>
                  <a:gd name="T40" fmla="*/ 4 w 187"/>
                  <a:gd name="T41" fmla="*/ 0 h 277"/>
                  <a:gd name="T42" fmla="*/ 4 w 187"/>
                  <a:gd name="T43" fmla="*/ 0 h 277"/>
                  <a:gd name="T44" fmla="*/ 4 w 187"/>
                  <a:gd name="T45" fmla="*/ 0 h 277"/>
                  <a:gd name="T46" fmla="*/ 4 w 187"/>
                  <a:gd name="T47" fmla="*/ 0 h 277"/>
                  <a:gd name="T48" fmla="*/ 5 w 187"/>
                  <a:gd name="T49" fmla="*/ 8 h 277"/>
                  <a:gd name="T50" fmla="*/ 3 w 187"/>
                  <a:gd name="T51" fmla="*/ 0 h 277"/>
                  <a:gd name="T52" fmla="*/ 3 w 187"/>
                  <a:gd name="T53" fmla="*/ 0 h 277"/>
                  <a:gd name="T54" fmla="*/ 3 w 187"/>
                  <a:gd name="T55" fmla="*/ 0 h 277"/>
                  <a:gd name="T56" fmla="*/ 3 w 187"/>
                  <a:gd name="T57" fmla="*/ 0 h 277"/>
                  <a:gd name="T58" fmla="*/ 3 w 187"/>
                  <a:gd name="T59" fmla="*/ 0 h 277"/>
                  <a:gd name="T60" fmla="*/ 3 w 187"/>
                  <a:gd name="T61" fmla="*/ 0 h 277"/>
                  <a:gd name="T62" fmla="*/ 2 w 187"/>
                  <a:gd name="T63" fmla="*/ 0 h 277"/>
                  <a:gd name="T64" fmla="*/ 2 w 187"/>
                  <a:gd name="T65" fmla="*/ 0 h 277"/>
                  <a:gd name="T66" fmla="*/ 2 w 187"/>
                  <a:gd name="T67" fmla="*/ 0 h 277"/>
                  <a:gd name="T68" fmla="*/ 1 w 187"/>
                  <a:gd name="T69" fmla="*/ 0 h 277"/>
                  <a:gd name="T70" fmla="*/ 1 w 187"/>
                  <a:gd name="T71" fmla="*/ 0 h 277"/>
                  <a:gd name="T72" fmla="*/ 1 w 187"/>
                  <a:gd name="T73" fmla="*/ 0 h 277"/>
                  <a:gd name="T74" fmla="*/ 0 w 187"/>
                  <a:gd name="T75" fmla="*/ 0 h 277"/>
                  <a:gd name="T76" fmla="*/ 0 w 187"/>
                  <a:gd name="T77" fmla="*/ 0 h 277"/>
                  <a:gd name="T78" fmla="*/ 0 w 187"/>
                  <a:gd name="T79" fmla="*/ 0 h 277"/>
                  <a:gd name="T80" fmla="*/ 0 w 187"/>
                  <a:gd name="T81" fmla="*/ 0 h 277"/>
                  <a:gd name="T82" fmla="*/ 0 w 187"/>
                  <a:gd name="T83" fmla="*/ 0 h 27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87"/>
                  <a:gd name="T127" fmla="*/ 0 h 277"/>
                  <a:gd name="T128" fmla="*/ 187 w 187"/>
                  <a:gd name="T129" fmla="*/ 277 h 27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87" h="277">
                    <a:moveTo>
                      <a:pt x="0" y="29"/>
                    </a:moveTo>
                    <a:lnTo>
                      <a:pt x="0" y="25"/>
                    </a:lnTo>
                    <a:lnTo>
                      <a:pt x="0" y="21"/>
                    </a:lnTo>
                    <a:lnTo>
                      <a:pt x="0" y="19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3" y="0"/>
                    </a:lnTo>
                    <a:lnTo>
                      <a:pt x="16" y="0"/>
                    </a:lnTo>
                    <a:lnTo>
                      <a:pt x="21" y="0"/>
                    </a:lnTo>
                    <a:lnTo>
                      <a:pt x="25" y="0"/>
                    </a:lnTo>
                    <a:lnTo>
                      <a:pt x="28" y="0"/>
                    </a:lnTo>
                    <a:lnTo>
                      <a:pt x="32" y="0"/>
                    </a:lnTo>
                    <a:lnTo>
                      <a:pt x="35" y="0"/>
                    </a:lnTo>
                    <a:lnTo>
                      <a:pt x="40" y="0"/>
                    </a:lnTo>
                    <a:lnTo>
                      <a:pt x="42" y="0"/>
                    </a:lnTo>
                    <a:lnTo>
                      <a:pt x="47" y="0"/>
                    </a:lnTo>
                    <a:lnTo>
                      <a:pt x="49" y="0"/>
                    </a:lnTo>
                    <a:lnTo>
                      <a:pt x="54" y="0"/>
                    </a:lnTo>
                    <a:lnTo>
                      <a:pt x="57" y="0"/>
                    </a:lnTo>
                    <a:lnTo>
                      <a:pt x="59" y="0"/>
                    </a:lnTo>
                    <a:lnTo>
                      <a:pt x="63" y="0"/>
                    </a:lnTo>
                    <a:lnTo>
                      <a:pt x="66" y="0"/>
                    </a:lnTo>
                    <a:lnTo>
                      <a:pt x="70" y="0"/>
                    </a:lnTo>
                    <a:lnTo>
                      <a:pt x="73" y="0"/>
                    </a:lnTo>
                    <a:lnTo>
                      <a:pt x="78" y="0"/>
                    </a:lnTo>
                    <a:lnTo>
                      <a:pt x="80" y="0"/>
                    </a:lnTo>
                    <a:lnTo>
                      <a:pt x="82" y="0"/>
                    </a:lnTo>
                    <a:lnTo>
                      <a:pt x="89" y="0"/>
                    </a:lnTo>
                    <a:lnTo>
                      <a:pt x="95" y="0"/>
                    </a:lnTo>
                    <a:lnTo>
                      <a:pt x="99" y="0"/>
                    </a:lnTo>
                    <a:lnTo>
                      <a:pt x="106" y="0"/>
                    </a:lnTo>
                    <a:lnTo>
                      <a:pt x="111" y="0"/>
                    </a:lnTo>
                    <a:lnTo>
                      <a:pt x="116" y="0"/>
                    </a:lnTo>
                    <a:lnTo>
                      <a:pt x="120" y="0"/>
                    </a:lnTo>
                    <a:lnTo>
                      <a:pt x="125" y="0"/>
                    </a:lnTo>
                    <a:lnTo>
                      <a:pt x="130" y="0"/>
                    </a:lnTo>
                    <a:lnTo>
                      <a:pt x="133" y="0"/>
                    </a:lnTo>
                    <a:lnTo>
                      <a:pt x="137" y="0"/>
                    </a:lnTo>
                    <a:lnTo>
                      <a:pt x="139" y="0"/>
                    </a:lnTo>
                    <a:lnTo>
                      <a:pt x="144" y="0"/>
                    </a:lnTo>
                    <a:lnTo>
                      <a:pt x="149" y="2"/>
                    </a:lnTo>
                    <a:lnTo>
                      <a:pt x="151" y="2"/>
                    </a:lnTo>
                    <a:lnTo>
                      <a:pt x="154" y="2"/>
                    </a:lnTo>
                    <a:lnTo>
                      <a:pt x="187" y="265"/>
                    </a:lnTo>
                    <a:lnTo>
                      <a:pt x="156" y="277"/>
                    </a:lnTo>
                    <a:lnTo>
                      <a:pt x="125" y="29"/>
                    </a:lnTo>
                    <a:lnTo>
                      <a:pt x="123" y="29"/>
                    </a:lnTo>
                    <a:lnTo>
                      <a:pt x="118" y="29"/>
                    </a:lnTo>
                    <a:lnTo>
                      <a:pt x="116" y="29"/>
                    </a:lnTo>
                    <a:lnTo>
                      <a:pt x="111" y="29"/>
                    </a:lnTo>
                    <a:lnTo>
                      <a:pt x="108" y="29"/>
                    </a:lnTo>
                    <a:lnTo>
                      <a:pt x="106" y="29"/>
                    </a:lnTo>
                    <a:lnTo>
                      <a:pt x="104" y="29"/>
                    </a:lnTo>
                    <a:lnTo>
                      <a:pt x="99" y="29"/>
                    </a:lnTo>
                    <a:lnTo>
                      <a:pt x="97" y="29"/>
                    </a:lnTo>
                    <a:lnTo>
                      <a:pt x="92" y="29"/>
                    </a:lnTo>
                    <a:lnTo>
                      <a:pt x="87" y="29"/>
                    </a:lnTo>
                    <a:lnTo>
                      <a:pt x="82" y="29"/>
                    </a:lnTo>
                    <a:lnTo>
                      <a:pt x="78" y="29"/>
                    </a:lnTo>
                    <a:lnTo>
                      <a:pt x="73" y="29"/>
                    </a:lnTo>
                    <a:lnTo>
                      <a:pt x="68" y="29"/>
                    </a:lnTo>
                    <a:lnTo>
                      <a:pt x="63" y="29"/>
                    </a:lnTo>
                    <a:lnTo>
                      <a:pt x="59" y="29"/>
                    </a:lnTo>
                    <a:lnTo>
                      <a:pt x="51" y="29"/>
                    </a:lnTo>
                    <a:lnTo>
                      <a:pt x="47" y="29"/>
                    </a:lnTo>
                    <a:lnTo>
                      <a:pt x="42" y="29"/>
                    </a:lnTo>
                    <a:lnTo>
                      <a:pt x="35" y="29"/>
                    </a:lnTo>
                    <a:lnTo>
                      <a:pt x="30" y="29"/>
                    </a:lnTo>
                    <a:lnTo>
                      <a:pt x="23" y="29"/>
                    </a:lnTo>
                    <a:lnTo>
                      <a:pt x="21" y="29"/>
                    </a:lnTo>
                    <a:lnTo>
                      <a:pt x="19" y="29"/>
                    </a:lnTo>
                    <a:lnTo>
                      <a:pt x="13" y="29"/>
                    </a:lnTo>
                    <a:lnTo>
                      <a:pt x="11" y="29"/>
                    </a:lnTo>
                    <a:lnTo>
                      <a:pt x="9" y="29"/>
                    </a:lnTo>
                    <a:lnTo>
                      <a:pt x="4" y="29"/>
                    </a:lnTo>
                    <a:lnTo>
                      <a:pt x="2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02" name="Freeform 78"/>
              <p:cNvSpPr>
                <a:spLocks/>
              </p:cNvSpPr>
              <p:nvPr/>
            </p:nvSpPr>
            <p:spPr bwMode="auto">
              <a:xfrm>
                <a:off x="4989" y="1879"/>
                <a:ext cx="230" cy="13"/>
              </a:xfrm>
              <a:custGeom>
                <a:avLst/>
                <a:gdLst>
                  <a:gd name="T0" fmla="*/ 0 w 460"/>
                  <a:gd name="T1" fmla="*/ 0 h 26"/>
                  <a:gd name="T2" fmla="*/ 14 w 460"/>
                  <a:gd name="T3" fmla="*/ 1 h 26"/>
                  <a:gd name="T4" fmla="*/ 14 w 460"/>
                  <a:gd name="T5" fmla="*/ 1 h 26"/>
                  <a:gd name="T6" fmla="*/ 0 w 460"/>
                  <a:gd name="T7" fmla="*/ 1 h 26"/>
                  <a:gd name="T8" fmla="*/ 0 w 460"/>
                  <a:gd name="T9" fmla="*/ 0 h 26"/>
                  <a:gd name="T10" fmla="*/ 0 w 460"/>
                  <a:gd name="T11" fmla="*/ 0 h 2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0"/>
                  <a:gd name="T19" fmla="*/ 0 h 26"/>
                  <a:gd name="T20" fmla="*/ 460 w 460"/>
                  <a:gd name="T21" fmla="*/ 26 h 2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0" h="26">
                    <a:moveTo>
                      <a:pt x="0" y="0"/>
                    </a:moveTo>
                    <a:lnTo>
                      <a:pt x="451" y="7"/>
                    </a:lnTo>
                    <a:lnTo>
                      <a:pt x="460" y="26"/>
                    </a:lnTo>
                    <a:lnTo>
                      <a:pt x="0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03" name="Freeform 79"/>
              <p:cNvSpPr>
                <a:spLocks/>
              </p:cNvSpPr>
              <p:nvPr/>
            </p:nvSpPr>
            <p:spPr bwMode="auto">
              <a:xfrm>
                <a:off x="5150" y="1574"/>
                <a:ext cx="274" cy="107"/>
              </a:xfrm>
              <a:custGeom>
                <a:avLst/>
                <a:gdLst>
                  <a:gd name="T0" fmla="*/ 1 w 548"/>
                  <a:gd name="T1" fmla="*/ 5 h 213"/>
                  <a:gd name="T2" fmla="*/ 1 w 548"/>
                  <a:gd name="T3" fmla="*/ 5 h 213"/>
                  <a:gd name="T4" fmla="*/ 1 w 548"/>
                  <a:gd name="T5" fmla="*/ 5 h 213"/>
                  <a:gd name="T6" fmla="*/ 2 w 548"/>
                  <a:gd name="T7" fmla="*/ 4 h 213"/>
                  <a:gd name="T8" fmla="*/ 3 w 548"/>
                  <a:gd name="T9" fmla="*/ 4 h 213"/>
                  <a:gd name="T10" fmla="*/ 4 w 548"/>
                  <a:gd name="T11" fmla="*/ 3 h 213"/>
                  <a:gd name="T12" fmla="*/ 5 w 548"/>
                  <a:gd name="T13" fmla="*/ 3 h 213"/>
                  <a:gd name="T14" fmla="*/ 6 w 548"/>
                  <a:gd name="T15" fmla="*/ 2 h 213"/>
                  <a:gd name="T16" fmla="*/ 9 w 548"/>
                  <a:gd name="T17" fmla="*/ 2 h 213"/>
                  <a:gd name="T18" fmla="*/ 9 w 548"/>
                  <a:gd name="T19" fmla="*/ 2 h 213"/>
                  <a:gd name="T20" fmla="*/ 10 w 548"/>
                  <a:gd name="T21" fmla="*/ 1 h 213"/>
                  <a:gd name="T22" fmla="*/ 11 w 548"/>
                  <a:gd name="T23" fmla="*/ 1 h 213"/>
                  <a:gd name="T24" fmla="*/ 12 w 548"/>
                  <a:gd name="T25" fmla="*/ 1 h 213"/>
                  <a:gd name="T26" fmla="*/ 13 w 548"/>
                  <a:gd name="T27" fmla="*/ 1 h 213"/>
                  <a:gd name="T28" fmla="*/ 14 w 548"/>
                  <a:gd name="T29" fmla="*/ 2 h 213"/>
                  <a:gd name="T30" fmla="*/ 15 w 548"/>
                  <a:gd name="T31" fmla="*/ 2 h 213"/>
                  <a:gd name="T32" fmla="*/ 15 w 548"/>
                  <a:gd name="T33" fmla="*/ 3 h 213"/>
                  <a:gd name="T34" fmla="*/ 17 w 548"/>
                  <a:gd name="T35" fmla="*/ 3 h 213"/>
                  <a:gd name="T36" fmla="*/ 15 w 548"/>
                  <a:gd name="T37" fmla="*/ 4 h 213"/>
                  <a:gd name="T38" fmla="*/ 15 w 548"/>
                  <a:gd name="T39" fmla="*/ 4 h 213"/>
                  <a:gd name="T40" fmla="*/ 14 w 548"/>
                  <a:gd name="T41" fmla="*/ 5 h 213"/>
                  <a:gd name="T42" fmla="*/ 13 w 548"/>
                  <a:gd name="T43" fmla="*/ 5 h 213"/>
                  <a:gd name="T44" fmla="*/ 12 w 548"/>
                  <a:gd name="T45" fmla="*/ 5 h 213"/>
                  <a:gd name="T46" fmla="*/ 11 w 548"/>
                  <a:gd name="T47" fmla="*/ 5 h 213"/>
                  <a:gd name="T48" fmla="*/ 10 w 548"/>
                  <a:gd name="T49" fmla="*/ 6 h 213"/>
                  <a:gd name="T50" fmla="*/ 9 w 548"/>
                  <a:gd name="T51" fmla="*/ 6 h 213"/>
                  <a:gd name="T52" fmla="*/ 7 w 548"/>
                  <a:gd name="T53" fmla="*/ 6 h 213"/>
                  <a:gd name="T54" fmla="*/ 5 w 548"/>
                  <a:gd name="T55" fmla="*/ 6 h 213"/>
                  <a:gd name="T56" fmla="*/ 4 w 548"/>
                  <a:gd name="T57" fmla="*/ 6 h 213"/>
                  <a:gd name="T58" fmla="*/ 3 w 548"/>
                  <a:gd name="T59" fmla="*/ 6 h 213"/>
                  <a:gd name="T60" fmla="*/ 1 w 548"/>
                  <a:gd name="T61" fmla="*/ 6 h 213"/>
                  <a:gd name="T62" fmla="*/ 1 w 548"/>
                  <a:gd name="T63" fmla="*/ 7 h 213"/>
                  <a:gd name="T64" fmla="*/ 1 w 548"/>
                  <a:gd name="T65" fmla="*/ 7 h 213"/>
                  <a:gd name="T66" fmla="*/ 1 w 548"/>
                  <a:gd name="T67" fmla="*/ 7 h 213"/>
                  <a:gd name="T68" fmla="*/ 3 w 548"/>
                  <a:gd name="T69" fmla="*/ 7 h 213"/>
                  <a:gd name="T70" fmla="*/ 4 w 548"/>
                  <a:gd name="T71" fmla="*/ 7 h 213"/>
                  <a:gd name="T72" fmla="*/ 6 w 548"/>
                  <a:gd name="T73" fmla="*/ 7 h 213"/>
                  <a:gd name="T74" fmla="*/ 9 w 548"/>
                  <a:gd name="T75" fmla="*/ 7 h 213"/>
                  <a:gd name="T76" fmla="*/ 9 w 548"/>
                  <a:gd name="T77" fmla="*/ 7 h 213"/>
                  <a:gd name="T78" fmla="*/ 11 w 548"/>
                  <a:gd name="T79" fmla="*/ 6 h 213"/>
                  <a:gd name="T80" fmla="*/ 13 w 548"/>
                  <a:gd name="T81" fmla="*/ 6 h 213"/>
                  <a:gd name="T82" fmla="*/ 14 w 548"/>
                  <a:gd name="T83" fmla="*/ 6 h 213"/>
                  <a:gd name="T84" fmla="*/ 15 w 548"/>
                  <a:gd name="T85" fmla="*/ 5 h 213"/>
                  <a:gd name="T86" fmla="*/ 17 w 548"/>
                  <a:gd name="T87" fmla="*/ 4 h 213"/>
                  <a:gd name="T88" fmla="*/ 17 w 548"/>
                  <a:gd name="T89" fmla="*/ 4 h 213"/>
                  <a:gd name="T90" fmla="*/ 17 w 548"/>
                  <a:gd name="T91" fmla="*/ 3 h 213"/>
                  <a:gd name="T92" fmla="*/ 17 w 548"/>
                  <a:gd name="T93" fmla="*/ 2 h 213"/>
                  <a:gd name="T94" fmla="*/ 17 w 548"/>
                  <a:gd name="T95" fmla="*/ 1 h 213"/>
                  <a:gd name="T96" fmla="*/ 15 w 548"/>
                  <a:gd name="T97" fmla="*/ 1 h 213"/>
                  <a:gd name="T98" fmla="*/ 15 w 548"/>
                  <a:gd name="T99" fmla="*/ 1 h 213"/>
                  <a:gd name="T100" fmla="*/ 14 w 548"/>
                  <a:gd name="T101" fmla="*/ 1 h 213"/>
                  <a:gd name="T102" fmla="*/ 13 w 548"/>
                  <a:gd name="T103" fmla="*/ 1 h 213"/>
                  <a:gd name="T104" fmla="*/ 12 w 548"/>
                  <a:gd name="T105" fmla="*/ 0 h 213"/>
                  <a:gd name="T106" fmla="*/ 11 w 548"/>
                  <a:gd name="T107" fmla="*/ 0 h 213"/>
                  <a:gd name="T108" fmla="*/ 10 w 548"/>
                  <a:gd name="T109" fmla="*/ 1 h 213"/>
                  <a:gd name="T110" fmla="*/ 9 w 548"/>
                  <a:gd name="T111" fmla="*/ 1 h 213"/>
                  <a:gd name="T112" fmla="*/ 7 w 548"/>
                  <a:gd name="T113" fmla="*/ 1 h 213"/>
                  <a:gd name="T114" fmla="*/ 6 w 548"/>
                  <a:gd name="T115" fmla="*/ 2 h 213"/>
                  <a:gd name="T116" fmla="*/ 4 w 548"/>
                  <a:gd name="T117" fmla="*/ 3 h 213"/>
                  <a:gd name="T118" fmla="*/ 1 w 548"/>
                  <a:gd name="T119" fmla="*/ 4 h 213"/>
                  <a:gd name="T120" fmla="*/ 1 w 548"/>
                  <a:gd name="T121" fmla="*/ 5 h 213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548"/>
                  <a:gd name="T184" fmla="*/ 0 h 213"/>
                  <a:gd name="T185" fmla="*/ 548 w 548"/>
                  <a:gd name="T186" fmla="*/ 213 h 213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548" h="213">
                    <a:moveTo>
                      <a:pt x="13" y="150"/>
                    </a:moveTo>
                    <a:lnTo>
                      <a:pt x="13" y="150"/>
                    </a:lnTo>
                    <a:lnTo>
                      <a:pt x="15" y="148"/>
                    </a:lnTo>
                    <a:lnTo>
                      <a:pt x="17" y="148"/>
                    </a:lnTo>
                    <a:lnTo>
                      <a:pt x="19" y="145"/>
                    </a:lnTo>
                    <a:lnTo>
                      <a:pt x="22" y="143"/>
                    </a:lnTo>
                    <a:lnTo>
                      <a:pt x="26" y="143"/>
                    </a:lnTo>
                    <a:lnTo>
                      <a:pt x="32" y="141"/>
                    </a:lnTo>
                    <a:lnTo>
                      <a:pt x="34" y="138"/>
                    </a:lnTo>
                    <a:lnTo>
                      <a:pt x="41" y="135"/>
                    </a:lnTo>
                    <a:lnTo>
                      <a:pt x="45" y="133"/>
                    </a:lnTo>
                    <a:lnTo>
                      <a:pt x="51" y="131"/>
                    </a:lnTo>
                    <a:lnTo>
                      <a:pt x="55" y="126"/>
                    </a:lnTo>
                    <a:lnTo>
                      <a:pt x="62" y="124"/>
                    </a:lnTo>
                    <a:lnTo>
                      <a:pt x="70" y="121"/>
                    </a:lnTo>
                    <a:lnTo>
                      <a:pt x="76" y="119"/>
                    </a:lnTo>
                    <a:lnTo>
                      <a:pt x="83" y="114"/>
                    </a:lnTo>
                    <a:lnTo>
                      <a:pt x="91" y="112"/>
                    </a:lnTo>
                    <a:lnTo>
                      <a:pt x="97" y="107"/>
                    </a:lnTo>
                    <a:lnTo>
                      <a:pt x="105" y="105"/>
                    </a:lnTo>
                    <a:lnTo>
                      <a:pt x="114" y="100"/>
                    </a:lnTo>
                    <a:lnTo>
                      <a:pt x="122" y="97"/>
                    </a:lnTo>
                    <a:lnTo>
                      <a:pt x="131" y="93"/>
                    </a:lnTo>
                    <a:lnTo>
                      <a:pt x="141" y="91"/>
                    </a:lnTo>
                    <a:lnTo>
                      <a:pt x="150" y="86"/>
                    </a:lnTo>
                    <a:lnTo>
                      <a:pt x="157" y="83"/>
                    </a:lnTo>
                    <a:lnTo>
                      <a:pt x="167" y="78"/>
                    </a:lnTo>
                    <a:lnTo>
                      <a:pt x="176" y="74"/>
                    </a:lnTo>
                    <a:lnTo>
                      <a:pt x="188" y="72"/>
                    </a:lnTo>
                    <a:lnTo>
                      <a:pt x="198" y="69"/>
                    </a:lnTo>
                    <a:lnTo>
                      <a:pt x="207" y="64"/>
                    </a:lnTo>
                    <a:lnTo>
                      <a:pt x="217" y="62"/>
                    </a:lnTo>
                    <a:lnTo>
                      <a:pt x="226" y="57"/>
                    </a:lnTo>
                    <a:lnTo>
                      <a:pt x="238" y="55"/>
                    </a:lnTo>
                    <a:lnTo>
                      <a:pt x="247" y="53"/>
                    </a:lnTo>
                    <a:lnTo>
                      <a:pt x="257" y="48"/>
                    </a:lnTo>
                    <a:lnTo>
                      <a:pt x="268" y="45"/>
                    </a:lnTo>
                    <a:lnTo>
                      <a:pt x="278" y="43"/>
                    </a:lnTo>
                    <a:lnTo>
                      <a:pt x="287" y="40"/>
                    </a:lnTo>
                    <a:lnTo>
                      <a:pt x="297" y="36"/>
                    </a:lnTo>
                    <a:lnTo>
                      <a:pt x="306" y="36"/>
                    </a:lnTo>
                    <a:lnTo>
                      <a:pt x="318" y="34"/>
                    </a:lnTo>
                    <a:lnTo>
                      <a:pt x="327" y="31"/>
                    </a:lnTo>
                    <a:lnTo>
                      <a:pt x="337" y="29"/>
                    </a:lnTo>
                    <a:lnTo>
                      <a:pt x="346" y="26"/>
                    </a:lnTo>
                    <a:lnTo>
                      <a:pt x="356" y="26"/>
                    </a:lnTo>
                    <a:lnTo>
                      <a:pt x="368" y="26"/>
                    </a:lnTo>
                    <a:lnTo>
                      <a:pt x="375" y="24"/>
                    </a:lnTo>
                    <a:lnTo>
                      <a:pt x="384" y="24"/>
                    </a:lnTo>
                    <a:lnTo>
                      <a:pt x="394" y="24"/>
                    </a:lnTo>
                    <a:lnTo>
                      <a:pt x="404" y="24"/>
                    </a:lnTo>
                    <a:lnTo>
                      <a:pt x="411" y="24"/>
                    </a:lnTo>
                    <a:lnTo>
                      <a:pt x="420" y="24"/>
                    </a:lnTo>
                    <a:lnTo>
                      <a:pt x="428" y="26"/>
                    </a:lnTo>
                    <a:lnTo>
                      <a:pt x="437" y="26"/>
                    </a:lnTo>
                    <a:lnTo>
                      <a:pt x="444" y="29"/>
                    </a:lnTo>
                    <a:lnTo>
                      <a:pt x="451" y="31"/>
                    </a:lnTo>
                    <a:lnTo>
                      <a:pt x="458" y="34"/>
                    </a:lnTo>
                    <a:lnTo>
                      <a:pt x="468" y="36"/>
                    </a:lnTo>
                    <a:lnTo>
                      <a:pt x="472" y="38"/>
                    </a:lnTo>
                    <a:lnTo>
                      <a:pt x="480" y="43"/>
                    </a:lnTo>
                    <a:lnTo>
                      <a:pt x="487" y="45"/>
                    </a:lnTo>
                    <a:lnTo>
                      <a:pt x="491" y="50"/>
                    </a:lnTo>
                    <a:lnTo>
                      <a:pt x="496" y="55"/>
                    </a:lnTo>
                    <a:lnTo>
                      <a:pt x="501" y="59"/>
                    </a:lnTo>
                    <a:lnTo>
                      <a:pt x="506" y="64"/>
                    </a:lnTo>
                    <a:lnTo>
                      <a:pt x="508" y="67"/>
                    </a:lnTo>
                    <a:lnTo>
                      <a:pt x="510" y="72"/>
                    </a:lnTo>
                    <a:lnTo>
                      <a:pt x="512" y="76"/>
                    </a:lnTo>
                    <a:lnTo>
                      <a:pt x="512" y="78"/>
                    </a:lnTo>
                    <a:lnTo>
                      <a:pt x="515" y="83"/>
                    </a:lnTo>
                    <a:lnTo>
                      <a:pt x="515" y="88"/>
                    </a:lnTo>
                    <a:lnTo>
                      <a:pt x="512" y="91"/>
                    </a:lnTo>
                    <a:lnTo>
                      <a:pt x="512" y="95"/>
                    </a:lnTo>
                    <a:lnTo>
                      <a:pt x="510" y="97"/>
                    </a:lnTo>
                    <a:lnTo>
                      <a:pt x="508" y="102"/>
                    </a:lnTo>
                    <a:lnTo>
                      <a:pt x="506" y="105"/>
                    </a:lnTo>
                    <a:lnTo>
                      <a:pt x="503" y="110"/>
                    </a:lnTo>
                    <a:lnTo>
                      <a:pt x="499" y="114"/>
                    </a:lnTo>
                    <a:lnTo>
                      <a:pt x="494" y="116"/>
                    </a:lnTo>
                    <a:lnTo>
                      <a:pt x="489" y="119"/>
                    </a:lnTo>
                    <a:lnTo>
                      <a:pt x="485" y="121"/>
                    </a:lnTo>
                    <a:lnTo>
                      <a:pt x="477" y="126"/>
                    </a:lnTo>
                    <a:lnTo>
                      <a:pt x="472" y="129"/>
                    </a:lnTo>
                    <a:lnTo>
                      <a:pt x="466" y="131"/>
                    </a:lnTo>
                    <a:lnTo>
                      <a:pt x="458" y="133"/>
                    </a:lnTo>
                    <a:lnTo>
                      <a:pt x="451" y="138"/>
                    </a:lnTo>
                    <a:lnTo>
                      <a:pt x="444" y="141"/>
                    </a:lnTo>
                    <a:lnTo>
                      <a:pt x="434" y="143"/>
                    </a:lnTo>
                    <a:lnTo>
                      <a:pt x="428" y="145"/>
                    </a:lnTo>
                    <a:lnTo>
                      <a:pt x="418" y="148"/>
                    </a:lnTo>
                    <a:lnTo>
                      <a:pt x="409" y="150"/>
                    </a:lnTo>
                    <a:lnTo>
                      <a:pt x="401" y="152"/>
                    </a:lnTo>
                    <a:lnTo>
                      <a:pt x="392" y="154"/>
                    </a:lnTo>
                    <a:lnTo>
                      <a:pt x="382" y="156"/>
                    </a:lnTo>
                    <a:lnTo>
                      <a:pt x="371" y="160"/>
                    </a:lnTo>
                    <a:lnTo>
                      <a:pt x="361" y="162"/>
                    </a:lnTo>
                    <a:lnTo>
                      <a:pt x="352" y="162"/>
                    </a:lnTo>
                    <a:lnTo>
                      <a:pt x="340" y="164"/>
                    </a:lnTo>
                    <a:lnTo>
                      <a:pt x="327" y="166"/>
                    </a:lnTo>
                    <a:lnTo>
                      <a:pt x="318" y="169"/>
                    </a:lnTo>
                    <a:lnTo>
                      <a:pt x="306" y="171"/>
                    </a:lnTo>
                    <a:lnTo>
                      <a:pt x="295" y="171"/>
                    </a:lnTo>
                    <a:lnTo>
                      <a:pt x="283" y="173"/>
                    </a:lnTo>
                    <a:lnTo>
                      <a:pt x="270" y="173"/>
                    </a:lnTo>
                    <a:lnTo>
                      <a:pt x="261" y="175"/>
                    </a:lnTo>
                    <a:lnTo>
                      <a:pt x="249" y="179"/>
                    </a:lnTo>
                    <a:lnTo>
                      <a:pt x="238" y="179"/>
                    </a:lnTo>
                    <a:lnTo>
                      <a:pt x="226" y="181"/>
                    </a:lnTo>
                    <a:lnTo>
                      <a:pt x="214" y="181"/>
                    </a:lnTo>
                    <a:lnTo>
                      <a:pt x="202" y="181"/>
                    </a:lnTo>
                    <a:lnTo>
                      <a:pt x="190" y="183"/>
                    </a:lnTo>
                    <a:lnTo>
                      <a:pt x="179" y="183"/>
                    </a:lnTo>
                    <a:lnTo>
                      <a:pt x="167" y="183"/>
                    </a:lnTo>
                    <a:lnTo>
                      <a:pt x="154" y="183"/>
                    </a:lnTo>
                    <a:lnTo>
                      <a:pt x="143" y="183"/>
                    </a:lnTo>
                    <a:lnTo>
                      <a:pt x="131" y="185"/>
                    </a:lnTo>
                    <a:lnTo>
                      <a:pt x="119" y="185"/>
                    </a:lnTo>
                    <a:lnTo>
                      <a:pt x="110" y="185"/>
                    </a:lnTo>
                    <a:lnTo>
                      <a:pt x="97" y="185"/>
                    </a:lnTo>
                    <a:lnTo>
                      <a:pt x="86" y="185"/>
                    </a:lnTo>
                    <a:lnTo>
                      <a:pt x="74" y="185"/>
                    </a:lnTo>
                    <a:lnTo>
                      <a:pt x="64" y="185"/>
                    </a:lnTo>
                    <a:lnTo>
                      <a:pt x="55" y="185"/>
                    </a:lnTo>
                    <a:lnTo>
                      <a:pt x="43" y="185"/>
                    </a:lnTo>
                    <a:lnTo>
                      <a:pt x="34" y="183"/>
                    </a:lnTo>
                    <a:lnTo>
                      <a:pt x="24" y="183"/>
                    </a:lnTo>
                    <a:lnTo>
                      <a:pt x="13" y="213"/>
                    </a:lnTo>
                    <a:lnTo>
                      <a:pt x="19" y="213"/>
                    </a:lnTo>
                    <a:lnTo>
                      <a:pt x="22" y="213"/>
                    </a:lnTo>
                    <a:lnTo>
                      <a:pt x="26" y="213"/>
                    </a:lnTo>
                    <a:lnTo>
                      <a:pt x="34" y="213"/>
                    </a:lnTo>
                    <a:lnTo>
                      <a:pt x="41" y="213"/>
                    </a:lnTo>
                    <a:lnTo>
                      <a:pt x="45" y="213"/>
                    </a:lnTo>
                    <a:lnTo>
                      <a:pt x="55" y="213"/>
                    </a:lnTo>
                    <a:lnTo>
                      <a:pt x="62" y="213"/>
                    </a:lnTo>
                    <a:lnTo>
                      <a:pt x="72" y="213"/>
                    </a:lnTo>
                    <a:lnTo>
                      <a:pt x="81" y="211"/>
                    </a:lnTo>
                    <a:lnTo>
                      <a:pt x="91" y="211"/>
                    </a:lnTo>
                    <a:lnTo>
                      <a:pt x="103" y="211"/>
                    </a:lnTo>
                    <a:lnTo>
                      <a:pt x="114" y="211"/>
                    </a:lnTo>
                    <a:lnTo>
                      <a:pt x="124" y="211"/>
                    </a:lnTo>
                    <a:lnTo>
                      <a:pt x="135" y="211"/>
                    </a:lnTo>
                    <a:lnTo>
                      <a:pt x="148" y="209"/>
                    </a:lnTo>
                    <a:lnTo>
                      <a:pt x="162" y="209"/>
                    </a:lnTo>
                    <a:lnTo>
                      <a:pt x="173" y="207"/>
                    </a:lnTo>
                    <a:lnTo>
                      <a:pt x="188" y="207"/>
                    </a:lnTo>
                    <a:lnTo>
                      <a:pt x="202" y="207"/>
                    </a:lnTo>
                    <a:lnTo>
                      <a:pt x="217" y="207"/>
                    </a:lnTo>
                    <a:lnTo>
                      <a:pt x="228" y="204"/>
                    </a:lnTo>
                    <a:lnTo>
                      <a:pt x="242" y="202"/>
                    </a:lnTo>
                    <a:lnTo>
                      <a:pt x="257" y="202"/>
                    </a:lnTo>
                    <a:lnTo>
                      <a:pt x="270" y="200"/>
                    </a:lnTo>
                    <a:lnTo>
                      <a:pt x="285" y="200"/>
                    </a:lnTo>
                    <a:lnTo>
                      <a:pt x="299" y="198"/>
                    </a:lnTo>
                    <a:lnTo>
                      <a:pt x="314" y="194"/>
                    </a:lnTo>
                    <a:lnTo>
                      <a:pt x="327" y="192"/>
                    </a:lnTo>
                    <a:lnTo>
                      <a:pt x="342" y="190"/>
                    </a:lnTo>
                    <a:lnTo>
                      <a:pt x="354" y="188"/>
                    </a:lnTo>
                    <a:lnTo>
                      <a:pt x="368" y="185"/>
                    </a:lnTo>
                    <a:lnTo>
                      <a:pt x="382" y="183"/>
                    </a:lnTo>
                    <a:lnTo>
                      <a:pt x="394" y="181"/>
                    </a:lnTo>
                    <a:lnTo>
                      <a:pt x="406" y="179"/>
                    </a:lnTo>
                    <a:lnTo>
                      <a:pt x="418" y="175"/>
                    </a:lnTo>
                    <a:lnTo>
                      <a:pt x="432" y="171"/>
                    </a:lnTo>
                    <a:lnTo>
                      <a:pt x="442" y="169"/>
                    </a:lnTo>
                    <a:lnTo>
                      <a:pt x="453" y="164"/>
                    </a:lnTo>
                    <a:lnTo>
                      <a:pt x="466" y="162"/>
                    </a:lnTo>
                    <a:lnTo>
                      <a:pt x="475" y="156"/>
                    </a:lnTo>
                    <a:lnTo>
                      <a:pt x="485" y="152"/>
                    </a:lnTo>
                    <a:lnTo>
                      <a:pt x="494" y="150"/>
                    </a:lnTo>
                    <a:lnTo>
                      <a:pt x="503" y="145"/>
                    </a:lnTo>
                    <a:lnTo>
                      <a:pt x="510" y="141"/>
                    </a:lnTo>
                    <a:lnTo>
                      <a:pt x="518" y="135"/>
                    </a:lnTo>
                    <a:lnTo>
                      <a:pt x="525" y="131"/>
                    </a:lnTo>
                    <a:lnTo>
                      <a:pt x="529" y="126"/>
                    </a:lnTo>
                    <a:lnTo>
                      <a:pt x="537" y="121"/>
                    </a:lnTo>
                    <a:lnTo>
                      <a:pt x="539" y="114"/>
                    </a:lnTo>
                    <a:lnTo>
                      <a:pt x="544" y="110"/>
                    </a:lnTo>
                    <a:lnTo>
                      <a:pt x="546" y="102"/>
                    </a:lnTo>
                    <a:lnTo>
                      <a:pt x="548" y="97"/>
                    </a:lnTo>
                    <a:lnTo>
                      <a:pt x="548" y="91"/>
                    </a:lnTo>
                    <a:lnTo>
                      <a:pt x="548" y="83"/>
                    </a:lnTo>
                    <a:lnTo>
                      <a:pt x="546" y="76"/>
                    </a:lnTo>
                    <a:lnTo>
                      <a:pt x="544" y="69"/>
                    </a:lnTo>
                    <a:lnTo>
                      <a:pt x="541" y="62"/>
                    </a:lnTo>
                    <a:lnTo>
                      <a:pt x="537" y="55"/>
                    </a:lnTo>
                    <a:lnTo>
                      <a:pt x="531" y="45"/>
                    </a:lnTo>
                    <a:lnTo>
                      <a:pt x="525" y="38"/>
                    </a:lnTo>
                    <a:lnTo>
                      <a:pt x="522" y="36"/>
                    </a:lnTo>
                    <a:lnTo>
                      <a:pt x="520" y="34"/>
                    </a:lnTo>
                    <a:lnTo>
                      <a:pt x="515" y="29"/>
                    </a:lnTo>
                    <a:lnTo>
                      <a:pt x="512" y="26"/>
                    </a:lnTo>
                    <a:lnTo>
                      <a:pt x="508" y="24"/>
                    </a:lnTo>
                    <a:lnTo>
                      <a:pt x="503" y="21"/>
                    </a:lnTo>
                    <a:lnTo>
                      <a:pt x="499" y="19"/>
                    </a:lnTo>
                    <a:lnTo>
                      <a:pt x="496" y="17"/>
                    </a:lnTo>
                    <a:lnTo>
                      <a:pt x="491" y="17"/>
                    </a:lnTo>
                    <a:lnTo>
                      <a:pt x="489" y="15"/>
                    </a:lnTo>
                    <a:lnTo>
                      <a:pt x="485" y="13"/>
                    </a:lnTo>
                    <a:lnTo>
                      <a:pt x="480" y="13"/>
                    </a:lnTo>
                    <a:lnTo>
                      <a:pt x="475" y="10"/>
                    </a:lnTo>
                    <a:lnTo>
                      <a:pt x="470" y="7"/>
                    </a:lnTo>
                    <a:lnTo>
                      <a:pt x="466" y="7"/>
                    </a:lnTo>
                    <a:lnTo>
                      <a:pt x="461" y="5"/>
                    </a:lnTo>
                    <a:lnTo>
                      <a:pt x="453" y="5"/>
                    </a:lnTo>
                    <a:lnTo>
                      <a:pt x="449" y="5"/>
                    </a:lnTo>
                    <a:lnTo>
                      <a:pt x="442" y="3"/>
                    </a:lnTo>
                    <a:lnTo>
                      <a:pt x="434" y="3"/>
                    </a:lnTo>
                    <a:lnTo>
                      <a:pt x="428" y="0"/>
                    </a:lnTo>
                    <a:lnTo>
                      <a:pt x="423" y="0"/>
                    </a:lnTo>
                    <a:lnTo>
                      <a:pt x="413" y="0"/>
                    </a:lnTo>
                    <a:lnTo>
                      <a:pt x="406" y="0"/>
                    </a:lnTo>
                    <a:lnTo>
                      <a:pt x="399" y="0"/>
                    </a:lnTo>
                    <a:lnTo>
                      <a:pt x="390" y="0"/>
                    </a:lnTo>
                    <a:lnTo>
                      <a:pt x="380" y="0"/>
                    </a:lnTo>
                    <a:lnTo>
                      <a:pt x="371" y="0"/>
                    </a:lnTo>
                    <a:lnTo>
                      <a:pt x="363" y="0"/>
                    </a:lnTo>
                    <a:lnTo>
                      <a:pt x="354" y="3"/>
                    </a:lnTo>
                    <a:lnTo>
                      <a:pt x="342" y="5"/>
                    </a:lnTo>
                    <a:lnTo>
                      <a:pt x="333" y="5"/>
                    </a:lnTo>
                    <a:lnTo>
                      <a:pt x="321" y="7"/>
                    </a:lnTo>
                    <a:lnTo>
                      <a:pt x="312" y="10"/>
                    </a:lnTo>
                    <a:lnTo>
                      <a:pt x="299" y="13"/>
                    </a:lnTo>
                    <a:lnTo>
                      <a:pt x="287" y="15"/>
                    </a:lnTo>
                    <a:lnTo>
                      <a:pt x="274" y="17"/>
                    </a:lnTo>
                    <a:lnTo>
                      <a:pt x="261" y="21"/>
                    </a:lnTo>
                    <a:lnTo>
                      <a:pt x="249" y="24"/>
                    </a:lnTo>
                    <a:lnTo>
                      <a:pt x="236" y="29"/>
                    </a:lnTo>
                    <a:lnTo>
                      <a:pt x="221" y="34"/>
                    </a:lnTo>
                    <a:lnTo>
                      <a:pt x="207" y="38"/>
                    </a:lnTo>
                    <a:lnTo>
                      <a:pt x="192" y="43"/>
                    </a:lnTo>
                    <a:lnTo>
                      <a:pt x="176" y="48"/>
                    </a:lnTo>
                    <a:lnTo>
                      <a:pt x="162" y="55"/>
                    </a:lnTo>
                    <a:lnTo>
                      <a:pt x="145" y="59"/>
                    </a:lnTo>
                    <a:lnTo>
                      <a:pt x="129" y="67"/>
                    </a:lnTo>
                    <a:lnTo>
                      <a:pt x="112" y="74"/>
                    </a:lnTo>
                    <a:lnTo>
                      <a:pt x="93" y="81"/>
                    </a:lnTo>
                    <a:lnTo>
                      <a:pt x="76" y="91"/>
                    </a:lnTo>
                    <a:lnTo>
                      <a:pt x="57" y="97"/>
                    </a:lnTo>
                    <a:lnTo>
                      <a:pt x="41" y="107"/>
                    </a:lnTo>
                    <a:lnTo>
                      <a:pt x="19" y="116"/>
                    </a:lnTo>
                    <a:lnTo>
                      <a:pt x="0" y="129"/>
                    </a:lnTo>
                    <a:lnTo>
                      <a:pt x="13" y="15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04" name="Freeform 80"/>
              <p:cNvSpPr>
                <a:spLocks/>
              </p:cNvSpPr>
              <p:nvPr/>
            </p:nvSpPr>
            <p:spPr bwMode="auto">
              <a:xfrm>
                <a:off x="4804" y="1650"/>
                <a:ext cx="293" cy="107"/>
              </a:xfrm>
              <a:custGeom>
                <a:avLst/>
                <a:gdLst>
                  <a:gd name="T0" fmla="*/ 17 w 585"/>
                  <a:gd name="T1" fmla="*/ 2 h 214"/>
                  <a:gd name="T2" fmla="*/ 16 w 585"/>
                  <a:gd name="T3" fmla="*/ 2 h 214"/>
                  <a:gd name="T4" fmla="*/ 15 w 585"/>
                  <a:gd name="T5" fmla="*/ 3 h 214"/>
                  <a:gd name="T6" fmla="*/ 14 w 585"/>
                  <a:gd name="T7" fmla="*/ 3 h 214"/>
                  <a:gd name="T8" fmla="*/ 12 w 585"/>
                  <a:gd name="T9" fmla="*/ 3 h 214"/>
                  <a:gd name="T10" fmla="*/ 11 w 585"/>
                  <a:gd name="T11" fmla="*/ 5 h 214"/>
                  <a:gd name="T12" fmla="*/ 9 w 585"/>
                  <a:gd name="T13" fmla="*/ 5 h 214"/>
                  <a:gd name="T14" fmla="*/ 7 w 585"/>
                  <a:gd name="T15" fmla="*/ 6 h 214"/>
                  <a:gd name="T16" fmla="*/ 6 w 585"/>
                  <a:gd name="T17" fmla="*/ 6 h 214"/>
                  <a:gd name="T18" fmla="*/ 4 w 585"/>
                  <a:gd name="T19" fmla="*/ 6 h 214"/>
                  <a:gd name="T20" fmla="*/ 3 w 585"/>
                  <a:gd name="T21" fmla="*/ 6 h 214"/>
                  <a:gd name="T22" fmla="*/ 2 w 585"/>
                  <a:gd name="T23" fmla="*/ 6 h 214"/>
                  <a:gd name="T24" fmla="*/ 2 w 585"/>
                  <a:gd name="T25" fmla="*/ 5 h 214"/>
                  <a:gd name="T26" fmla="*/ 1 w 585"/>
                  <a:gd name="T27" fmla="*/ 5 h 214"/>
                  <a:gd name="T28" fmla="*/ 1 w 585"/>
                  <a:gd name="T29" fmla="*/ 3 h 214"/>
                  <a:gd name="T30" fmla="*/ 2 w 585"/>
                  <a:gd name="T31" fmla="*/ 3 h 214"/>
                  <a:gd name="T32" fmla="*/ 3 w 585"/>
                  <a:gd name="T33" fmla="*/ 3 h 214"/>
                  <a:gd name="T34" fmla="*/ 4 w 585"/>
                  <a:gd name="T35" fmla="*/ 2 h 214"/>
                  <a:gd name="T36" fmla="*/ 5 w 585"/>
                  <a:gd name="T37" fmla="*/ 2 h 214"/>
                  <a:gd name="T38" fmla="*/ 6 w 585"/>
                  <a:gd name="T39" fmla="*/ 2 h 214"/>
                  <a:gd name="T40" fmla="*/ 8 w 585"/>
                  <a:gd name="T41" fmla="*/ 2 h 214"/>
                  <a:gd name="T42" fmla="*/ 9 w 585"/>
                  <a:gd name="T43" fmla="*/ 1 h 214"/>
                  <a:gd name="T44" fmla="*/ 11 w 585"/>
                  <a:gd name="T45" fmla="*/ 1 h 214"/>
                  <a:gd name="T46" fmla="*/ 12 w 585"/>
                  <a:gd name="T47" fmla="*/ 1 h 214"/>
                  <a:gd name="T48" fmla="*/ 14 w 585"/>
                  <a:gd name="T49" fmla="*/ 1 h 214"/>
                  <a:gd name="T50" fmla="*/ 15 w 585"/>
                  <a:gd name="T51" fmla="*/ 1 h 214"/>
                  <a:gd name="T52" fmla="*/ 16 w 585"/>
                  <a:gd name="T53" fmla="*/ 0 h 214"/>
                  <a:gd name="T54" fmla="*/ 16 w 585"/>
                  <a:gd name="T55" fmla="*/ 0 h 214"/>
                  <a:gd name="T56" fmla="*/ 15 w 585"/>
                  <a:gd name="T57" fmla="*/ 0 h 214"/>
                  <a:gd name="T58" fmla="*/ 14 w 585"/>
                  <a:gd name="T59" fmla="*/ 1 h 214"/>
                  <a:gd name="T60" fmla="*/ 12 w 585"/>
                  <a:gd name="T61" fmla="*/ 1 h 214"/>
                  <a:gd name="T62" fmla="*/ 11 w 585"/>
                  <a:gd name="T63" fmla="*/ 1 h 214"/>
                  <a:gd name="T64" fmla="*/ 9 w 585"/>
                  <a:gd name="T65" fmla="*/ 1 h 214"/>
                  <a:gd name="T66" fmla="*/ 7 w 585"/>
                  <a:gd name="T67" fmla="*/ 1 h 214"/>
                  <a:gd name="T68" fmla="*/ 5 w 585"/>
                  <a:gd name="T69" fmla="*/ 1 h 214"/>
                  <a:gd name="T70" fmla="*/ 4 w 585"/>
                  <a:gd name="T71" fmla="*/ 2 h 214"/>
                  <a:gd name="T72" fmla="*/ 2 w 585"/>
                  <a:gd name="T73" fmla="*/ 2 h 214"/>
                  <a:gd name="T74" fmla="*/ 1 w 585"/>
                  <a:gd name="T75" fmla="*/ 3 h 214"/>
                  <a:gd name="T76" fmla="*/ 1 w 585"/>
                  <a:gd name="T77" fmla="*/ 3 h 214"/>
                  <a:gd name="T78" fmla="*/ 1 w 585"/>
                  <a:gd name="T79" fmla="*/ 3 h 214"/>
                  <a:gd name="T80" fmla="*/ 0 w 585"/>
                  <a:gd name="T81" fmla="*/ 3 h 214"/>
                  <a:gd name="T82" fmla="*/ 1 w 585"/>
                  <a:gd name="T83" fmla="*/ 5 h 214"/>
                  <a:gd name="T84" fmla="*/ 1 w 585"/>
                  <a:gd name="T85" fmla="*/ 6 h 214"/>
                  <a:gd name="T86" fmla="*/ 1 w 585"/>
                  <a:gd name="T87" fmla="*/ 6 h 214"/>
                  <a:gd name="T88" fmla="*/ 2 w 585"/>
                  <a:gd name="T89" fmla="*/ 7 h 214"/>
                  <a:gd name="T90" fmla="*/ 3 w 585"/>
                  <a:gd name="T91" fmla="*/ 7 h 214"/>
                  <a:gd name="T92" fmla="*/ 4 w 585"/>
                  <a:gd name="T93" fmla="*/ 7 h 214"/>
                  <a:gd name="T94" fmla="*/ 4 w 585"/>
                  <a:gd name="T95" fmla="*/ 7 h 214"/>
                  <a:gd name="T96" fmla="*/ 5 w 585"/>
                  <a:gd name="T97" fmla="*/ 7 h 214"/>
                  <a:gd name="T98" fmla="*/ 6 w 585"/>
                  <a:gd name="T99" fmla="*/ 7 h 214"/>
                  <a:gd name="T100" fmla="*/ 8 w 585"/>
                  <a:gd name="T101" fmla="*/ 7 h 214"/>
                  <a:gd name="T102" fmla="*/ 9 w 585"/>
                  <a:gd name="T103" fmla="*/ 6 h 214"/>
                  <a:gd name="T104" fmla="*/ 10 w 585"/>
                  <a:gd name="T105" fmla="*/ 6 h 214"/>
                  <a:gd name="T106" fmla="*/ 12 w 585"/>
                  <a:gd name="T107" fmla="*/ 5 h 214"/>
                  <a:gd name="T108" fmla="*/ 14 w 585"/>
                  <a:gd name="T109" fmla="*/ 5 h 214"/>
                  <a:gd name="T110" fmla="*/ 15 w 585"/>
                  <a:gd name="T111" fmla="*/ 3 h 214"/>
                  <a:gd name="T112" fmla="*/ 17 w 585"/>
                  <a:gd name="T113" fmla="*/ 3 h 214"/>
                  <a:gd name="T114" fmla="*/ 18 w 585"/>
                  <a:gd name="T115" fmla="*/ 2 h 21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585"/>
                  <a:gd name="T175" fmla="*/ 0 h 214"/>
                  <a:gd name="T176" fmla="*/ 585 w 585"/>
                  <a:gd name="T177" fmla="*/ 214 h 214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585" h="214">
                    <a:moveTo>
                      <a:pt x="551" y="42"/>
                    </a:moveTo>
                    <a:lnTo>
                      <a:pt x="547" y="42"/>
                    </a:lnTo>
                    <a:lnTo>
                      <a:pt x="543" y="46"/>
                    </a:lnTo>
                    <a:lnTo>
                      <a:pt x="536" y="48"/>
                    </a:lnTo>
                    <a:lnTo>
                      <a:pt x="534" y="50"/>
                    </a:lnTo>
                    <a:lnTo>
                      <a:pt x="532" y="50"/>
                    </a:lnTo>
                    <a:lnTo>
                      <a:pt x="526" y="52"/>
                    </a:lnTo>
                    <a:lnTo>
                      <a:pt x="522" y="55"/>
                    </a:lnTo>
                    <a:lnTo>
                      <a:pt x="517" y="57"/>
                    </a:lnTo>
                    <a:lnTo>
                      <a:pt x="513" y="59"/>
                    </a:lnTo>
                    <a:lnTo>
                      <a:pt x="507" y="61"/>
                    </a:lnTo>
                    <a:lnTo>
                      <a:pt x="503" y="65"/>
                    </a:lnTo>
                    <a:lnTo>
                      <a:pt x="498" y="67"/>
                    </a:lnTo>
                    <a:lnTo>
                      <a:pt x="491" y="69"/>
                    </a:lnTo>
                    <a:lnTo>
                      <a:pt x="484" y="71"/>
                    </a:lnTo>
                    <a:lnTo>
                      <a:pt x="479" y="76"/>
                    </a:lnTo>
                    <a:lnTo>
                      <a:pt x="472" y="78"/>
                    </a:lnTo>
                    <a:lnTo>
                      <a:pt x="465" y="80"/>
                    </a:lnTo>
                    <a:lnTo>
                      <a:pt x="458" y="86"/>
                    </a:lnTo>
                    <a:lnTo>
                      <a:pt x="450" y="88"/>
                    </a:lnTo>
                    <a:lnTo>
                      <a:pt x="444" y="90"/>
                    </a:lnTo>
                    <a:lnTo>
                      <a:pt x="436" y="95"/>
                    </a:lnTo>
                    <a:lnTo>
                      <a:pt x="427" y="97"/>
                    </a:lnTo>
                    <a:lnTo>
                      <a:pt x="420" y="103"/>
                    </a:lnTo>
                    <a:lnTo>
                      <a:pt x="412" y="105"/>
                    </a:lnTo>
                    <a:lnTo>
                      <a:pt x="403" y="107"/>
                    </a:lnTo>
                    <a:lnTo>
                      <a:pt x="396" y="112"/>
                    </a:lnTo>
                    <a:lnTo>
                      <a:pt x="387" y="116"/>
                    </a:lnTo>
                    <a:lnTo>
                      <a:pt x="379" y="118"/>
                    </a:lnTo>
                    <a:lnTo>
                      <a:pt x="370" y="122"/>
                    </a:lnTo>
                    <a:lnTo>
                      <a:pt x="360" y="126"/>
                    </a:lnTo>
                    <a:lnTo>
                      <a:pt x="351" y="128"/>
                    </a:lnTo>
                    <a:lnTo>
                      <a:pt x="341" y="131"/>
                    </a:lnTo>
                    <a:lnTo>
                      <a:pt x="334" y="135"/>
                    </a:lnTo>
                    <a:lnTo>
                      <a:pt x="325" y="137"/>
                    </a:lnTo>
                    <a:lnTo>
                      <a:pt x="315" y="143"/>
                    </a:lnTo>
                    <a:lnTo>
                      <a:pt x="305" y="145"/>
                    </a:lnTo>
                    <a:lnTo>
                      <a:pt x="296" y="147"/>
                    </a:lnTo>
                    <a:lnTo>
                      <a:pt x="286" y="149"/>
                    </a:lnTo>
                    <a:lnTo>
                      <a:pt x="277" y="154"/>
                    </a:lnTo>
                    <a:lnTo>
                      <a:pt x="267" y="157"/>
                    </a:lnTo>
                    <a:lnTo>
                      <a:pt x="261" y="159"/>
                    </a:lnTo>
                    <a:lnTo>
                      <a:pt x="252" y="162"/>
                    </a:lnTo>
                    <a:lnTo>
                      <a:pt x="242" y="164"/>
                    </a:lnTo>
                    <a:lnTo>
                      <a:pt x="233" y="166"/>
                    </a:lnTo>
                    <a:lnTo>
                      <a:pt x="223" y="168"/>
                    </a:lnTo>
                    <a:lnTo>
                      <a:pt x="214" y="171"/>
                    </a:lnTo>
                    <a:lnTo>
                      <a:pt x="204" y="173"/>
                    </a:lnTo>
                    <a:lnTo>
                      <a:pt x="195" y="176"/>
                    </a:lnTo>
                    <a:lnTo>
                      <a:pt x="185" y="176"/>
                    </a:lnTo>
                    <a:lnTo>
                      <a:pt x="178" y="178"/>
                    </a:lnTo>
                    <a:lnTo>
                      <a:pt x="168" y="181"/>
                    </a:lnTo>
                    <a:lnTo>
                      <a:pt x="161" y="181"/>
                    </a:lnTo>
                    <a:lnTo>
                      <a:pt x="151" y="183"/>
                    </a:lnTo>
                    <a:lnTo>
                      <a:pt x="142" y="183"/>
                    </a:lnTo>
                    <a:lnTo>
                      <a:pt x="135" y="185"/>
                    </a:lnTo>
                    <a:lnTo>
                      <a:pt x="126" y="185"/>
                    </a:lnTo>
                    <a:lnTo>
                      <a:pt x="119" y="185"/>
                    </a:lnTo>
                    <a:lnTo>
                      <a:pt x="111" y="185"/>
                    </a:lnTo>
                    <a:lnTo>
                      <a:pt x="105" y="185"/>
                    </a:lnTo>
                    <a:lnTo>
                      <a:pt x="100" y="185"/>
                    </a:lnTo>
                    <a:lnTo>
                      <a:pt x="95" y="185"/>
                    </a:lnTo>
                    <a:lnTo>
                      <a:pt x="92" y="183"/>
                    </a:lnTo>
                    <a:lnTo>
                      <a:pt x="90" y="183"/>
                    </a:lnTo>
                    <a:lnTo>
                      <a:pt x="86" y="183"/>
                    </a:lnTo>
                    <a:lnTo>
                      <a:pt x="83" y="183"/>
                    </a:lnTo>
                    <a:lnTo>
                      <a:pt x="81" y="183"/>
                    </a:lnTo>
                    <a:lnTo>
                      <a:pt x="78" y="183"/>
                    </a:lnTo>
                    <a:lnTo>
                      <a:pt x="71" y="181"/>
                    </a:lnTo>
                    <a:lnTo>
                      <a:pt x="67" y="178"/>
                    </a:lnTo>
                    <a:lnTo>
                      <a:pt x="62" y="176"/>
                    </a:lnTo>
                    <a:lnTo>
                      <a:pt x="57" y="173"/>
                    </a:lnTo>
                    <a:lnTo>
                      <a:pt x="52" y="171"/>
                    </a:lnTo>
                    <a:lnTo>
                      <a:pt x="50" y="168"/>
                    </a:lnTo>
                    <a:lnTo>
                      <a:pt x="45" y="166"/>
                    </a:lnTo>
                    <a:lnTo>
                      <a:pt x="43" y="162"/>
                    </a:lnTo>
                    <a:lnTo>
                      <a:pt x="38" y="159"/>
                    </a:lnTo>
                    <a:lnTo>
                      <a:pt x="38" y="157"/>
                    </a:lnTo>
                    <a:lnTo>
                      <a:pt x="35" y="152"/>
                    </a:lnTo>
                    <a:lnTo>
                      <a:pt x="33" y="149"/>
                    </a:lnTo>
                    <a:lnTo>
                      <a:pt x="31" y="145"/>
                    </a:lnTo>
                    <a:lnTo>
                      <a:pt x="31" y="140"/>
                    </a:lnTo>
                    <a:lnTo>
                      <a:pt x="29" y="135"/>
                    </a:lnTo>
                    <a:lnTo>
                      <a:pt x="29" y="133"/>
                    </a:lnTo>
                    <a:lnTo>
                      <a:pt x="29" y="128"/>
                    </a:lnTo>
                    <a:lnTo>
                      <a:pt x="29" y="124"/>
                    </a:lnTo>
                    <a:lnTo>
                      <a:pt x="29" y="118"/>
                    </a:lnTo>
                    <a:lnTo>
                      <a:pt x="31" y="114"/>
                    </a:lnTo>
                    <a:lnTo>
                      <a:pt x="31" y="109"/>
                    </a:lnTo>
                    <a:lnTo>
                      <a:pt x="33" y="105"/>
                    </a:lnTo>
                    <a:lnTo>
                      <a:pt x="33" y="99"/>
                    </a:lnTo>
                    <a:lnTo>
                      <a:pt x="38" y="95"/>
                    </a:lnTo>
                    <a:lnTo>
                      <a:pt x="40" y="90"/>
                    </a:lnTo>
                    <a:lnTo>
                      <a:pt x="43" y="86"/>
                    </a:lnTo>
                    <a:lnTo>
                      <a:pt x="48" y="84"/>
                    </a:lnTo>
                    <a:lnTo>
                      <a:pt x="52" y="78"/>
                    </a:lnTo>
                    <a:lnTo>
                      <a:pt x="57" y="76"/>
                    </a:lnTo>
                    <a:lnTo>
                      <a:pt x="62" y="74"/>
                    </a:lnTo>
                    <a:lnTo>
                      <a:pt x="67" y="71"/>
                    </a:lnTo>
                    <a:lnTo>
                      <a:pt x="71" y="71"/>
                    </a:lnTo>
                    <a:lnTo>
                      <a:pt x="76" y="69"/>
                    </a:lnTo>
                    <a:lnTo>
                      <a:pt x="81" y="67"/>
                    </a:lnTo>
                    <a:lnTo>
                      <a:pt x="88" y="67"/>
                    </a:lnTo>
                    <a:lnTo>
                      <a:pt x="92" y="65"/>
                    </a:lnTo>
                    <a:lnTo>
                      <a:pt x="97" y="61"/>
                    </a:lnTo>
                    <a:lnTo>
                      <a:pt x="105" y="61"/>
                    </a:lnTo>
                    <a:lnTo>
                      <a:pt x="111" y="59"/>
                    </a:lnTo>
                    <a:lnTo>
                      <a:pt x="116" y="57"/>
                    </a:lnTo>
                    <a:lnTo>
                      <a:pt x="123" y="55"/>
                    </a:lnTo>
                    <a:lnTo>
                      <a:pt x="130" y="55"/>
                    </a:lnTo>
                    <a:lnTo>
                      <a:pt x="138" y="55"/>
                    </a:lnTo>
                    <a:lnTo>
                      <a:pt x="142" y="52"/>
                    </a:lnTo>
                    <a:lnTo>
                      <a:pt x="149" y="50"/>
                    </a:lnTo>
                    <a:lnTo>
                      <a:pt x="157" y="50"/>
                    </a:lnTo>
                    <a:lnTo>
                      <a:pt x="164" y="48"/>
                    </a:lnTo>
                    <a:lnTo>
                      <a:pt x="170" y="48"/>
                    </a:lnTo>
                    <a:lnTo>
                      <a:pt x="178" y="46"/>
                    </a:lnTo>
                    <a:lnTo>
                      <a:pt x="185" y="46"/>
                    </a:lnTo>
                    <a:lnTo>
                      <a:pt x="192" y="42"/>
                    </a:lnTo>
                    <a:lnTo>
                      <a:pt x="199" y="42"/>
                    </a:lnTo>
                    <a:lnTo>
                      <a:pt x="206" y="40"/>
                    </a:lnTo>
                    <a:lnTo>
                      <a:pt x="216" y="40"/>
                    </a:lnTo>
                    <a:lnTo>
                      <a:pt x="223" y="38"/>
                    </a:lnTo>
                    <a:lnTo>
                      <a:pt x="231" y="38"/>
                    </a:lnTo>
                    <a:lnTo>
                      <a:pt x="237" y="38"/>
                    </a:lnTo>
                    <a:lnTo>
                      <a:pt x="246" y="36"/>
                    </a:lnTo>
                    <a:lnTo>
                      <a:pt x="254" y="36"/>
                    </a:lnTo>
                    <a:lnTo>
                      <a:pt x="261" y="36"/>
                    </a:lnTo>
                    <a:lnTo>
                      <a:pt x="267" y="33"/>
                    </a:lnTo>
                    <a:lnTo>
                      <a:pt x="277" y="33"/>
                    </a:lnTo>
                    <a:lnTo>
                      <a:pt x="284" y="31"/>
                    </a:lnTo>
                    <a:lnTo>
                      <a:pt x="292" y="31"/>
                    </a:lnTo>
                    <a:lnTo>
                      <a:pt x="301" y="31"/>
                    </a:lnTo>
                    <a:lnTo>
                      <a:pt x="309" y="29"/>
                    </a:lnTo>
                    <a:lnTo>
                      <a:pt x="315" y="29"/>
                    </a:lnTo>
                    <a:lnTo>
                      <a:pt x="325" y="29"/>
                    </a:lnTo>
                    <a:lnTo>
                      <a:pt x="332" y="29"/>
                    </a:lnTo>
                    <a:lnTo>
                      <a:pt x="339" y="29"/>
                    </a:lnTo>
                    <a:lnTo>
                      <a:pt x="347" y="27"/>
                    </a:lnTo>
                    <a:lnTo>
                      <a:pt x="356" y="27"/>
                    </a:lnTo>
                    <a:lnTo>
                      <a:pt x="363" y="27"/>
                    </a:lnTo>
                    <a:lnTo>
                      <a:pt x="370" y="27"/>
                    </a:lnTo>
                    <a:lnTo>
                      <a:pt x="379" y="27"/>
                    </a:lnTo>
                    <a:lnTo>
                      <a:pt x="387" y="27"/>
                    </a:lnTo>
                    <a:lnTo>
                      <a:pt x="393" y="27"/>
                    </a:lnTo>
                    <a:lnTo>
                      <a:pt x="401" y="27"/>
                    </a:lnTo>
                    <a:lnTo>
                      <a:pt x="408" y="23"/>
                    </a:lnTo>
                    <a:lnTo>
                      <a:pt x="415" y="23"/>
                    </a:lnTo>
                    <a:lnTo>
                      <a:pt x="422" y="23"/>
                    </a:lnTo>
                    <a:lnTo>
                      <a:pt x="429" y="23"/>
                    </a:lnTo>
                    <a:lnTo>
                      <a:pt x="436" y="23"/>
                    </a:lnTo>
                    <a:lnTo>
                      <a:pt x="446" y="23"/>
                    </a:lnTo>
                    <a:lnTo>
                      <a:pt x="453" y="23"/>
                    </a:lnTo>
                    <a:lnTo>
                      <a:pt x="460" y="23"/>
                    </a:lnTo>
                    <a:lnTo>
                      <a:pt x="465" y="23"/>
                    </a:lnTo>
                    <a:lnTo>
                      <a:pt x="472" y="27"/>
                    </a:lnTo>
                    <a:lnTo>
                      <a:pt x="479" y="27"/>
                    </a:lnTo>
                    <a:lnTo>
                      <a:pt x="486" y="27"/>
                    </a:lnTo>
                    <a:lnTo>
                      <a:pt x="493" y="27"/>
                    </a:lnTo>
                    <a:lnTo>
                      <a:pt x="501" y="27"/>
                    </a:lnTo>
                    <a:lnTo>
                      <a:pt x="501" y="0"/>
                    </a:lnTo>
                    <a:lnTo>
                      <a:pt x="498" y="0"/>
                    </a:lnTo>
                    <a:lnTo>
                      <a:pt x="496" y="0"/>
                    </a:lnTo>
                    <a:lnTo>
                      <a:pt x="493" y="0"/>
                    </a:lnTo>
                    <a:lnTo>
                      <a:pt x="491" y="0"/>
                    </a:lnTo>
                    <a:lnTo>
                      <a:pt x="486" y="0"/>
                    </a:lnTo>
                    <a:lnTo>
                      <a:pt x="484" y="0"/>
                    </a:lnTo>
                    <a:lnTo>
                      <a:pt x="479" y="0"/>
                    </a:lnTo>
                    <a:lnTo>
                      <a:pt x="474" y="0"/>
                    </a:lnTo>
                    <a:lnTo>
                      <a:pt x="469" y="0"/>
                    </a:lnTo>
                    <a:lnTo>
                      <a:pt x="465" y="0"/>
                    </a:lnTo>
                    <a:lnTo>
                      <a:pt x="460" y="0"/>
                    </a:lnTo>
                    <a:lnTo>
                      <a:pt x="455" y="0"/>
                    </a:lnTo>
                    <a:lnTo>
                      <a:pt x="450" y="0"/>
                    </a:lnTo>
                    <a:lnTo>
                      <a:pt x="444" y="0"/>
                    </a:lnTo>
                    <a:lnTo>
                      <a:pt x="436" y="0"/>
                    </a:lnTo>
                    <a:lnTo>
                      <a:pt x="429" y="0"/>
                    </a:lnTo>
                    <a:lnTo>
                      <a:pt x="422" y="2"/>
                    </a:lnTo>
                    <a:lnTo>
                      <a:pt x="415" y="2"/>
                    </a:lnTo>
                    <a:lnTo>
                      <a:pt x="408" y="2"/>
                    </a:lnTo>
                    <a:lnTo>
                      <a:pt x="401" y="2"/>
                    </a:lnTo>
                    <a:lnTo>
                      <a:pt x="393" y="2"/>
                    </a:lnTo>
                    <a:lnTo>
                      <a:pt x="384" y="2"/>
                    </a:lnTo>
                    <a:lnTo>
                      <a:pt x="377" y="2"/>
                    </a:lnTo>
                    <a:lnTo>
                      <a:pt x="368" y="4"/>
                    </a:lnTo>
                    <a:lnTo>
                      <a:pt x="360" y="4"/>
                    </a:lnTo>
                    <a:lnTo>
                      <a:pt x="351" y="4"/>
                    </a:lnTo>
                    <a:lnTo>
                      <a:pt x="341" y="4"/>
                    </a:lnTo>
                    <a:lnTo>
                      <a:pt x="332" y="4"/>
                    </a:lnTo>
                    <a:lnTo>
                      <a:pt x="325" y="8"/>
                    </a:lnTo>
                    <a:lnTo>
                      <a:pt x="315" y="8"/>
                    </a:lnTo>
                    <a:lnTo>
                      <a:pt x="305" y="8"/>
                    </a:lnTo>
                    <a:lnTo>
                      <a:pt x="296" y="8"/>
                    </a:lnTo>
                    <a:lnTo>
                      <a:pt x="286" y="10"/>
                    </a:lnTo>
                    <a:lnTo>
                      <a:pt x="275" y="10"/>
                    </a:lnTo>
                    <a:lnTo>
                      <a:pt x="265" y="10"/>
                    </a:lnTo>
                    <a:lnTo>
                      <a:pt x="256" y="12"/>
                    </a:lnTo>
                    <a:lnTo>
                      <a:pt x="246" y="12"/>
                    </a:lnTo>
                    <a:lnTo>
                      <a:pt x="237" y="14"/>
                    </a:lnTo>
                    <a:lnTo>
                      <a:pt x="227" y="14"/>
                    </a:lnTo>
                    <a:lnTo>
                      <a:pt x="218" y="17"/>
                    </a:lnTo>
                    <a:lnTo>
                      <a:pt x="208" y="17"/>
                    </a:lnTo>
                    <a:lnTo>
                      <a:pt x="199" y="19"/>
                    </a:lnTo>
                    <a:lnTo>
                      <a:pt x="189" y="19"/>
                    </a:lnTo>
                    <a:lnTo>
                      <a:pt x="180" y="21"/>
                    </a:lnTo>
                    <a:lnTo>
                      <a:pt x="170" y="21"/>
                    </a:lnTo>
                    <a:lnTo>
                      <a:pt x="161" y="23"/>
                    </a:lnTo>
                    <a:lnTo>
                      <a:pt x="151" y="27"/>
                    </a:lnTo>
                    <a:lnTo>
                      <a:pt x="142" y="27"/>
                    </a:lnTo>
                    <a:lnTo>
                      <a:pt x="132" y="29"/>
                    </a:lnTo>
                    <a:lnTo>
                      <a:pt x="123" y="31"/>
                    </a:lnTo>
                    <a:lnTo>
                      <a:pt x="113" y="31"/>
                    </a:lnTo>
                    <a:lnTo>
                      <a:pt x="107" y="33"/>
                    </a:lnTo>
                    <a:lnTo>
                      <a:pt x="97" y="36"/>
                    </a:lnTo>
                    <a:lnTo>
                      <a:pt x="90" y="38"/>
                    </a:lnTo>
                    <a:lnTo>
                      <a:pt x="81" y="40"/>
                    </a:lnTo>
                    <a:lnTo>
                      <a:pt x="73" y="42"/>
                    </a:lnTo>
                    <a:lnTo>
                      <a:pt x="67" y="46"/>
                    </a:lnTo>
                    <a:lnTo>
                      <a:pt x="57" y="48"/>
                    </a:lnTo>
                    <a:lnTo>
                      <a:pt x="50" y="50"/>
                    </a:lnTo>
                    <a:lnTo>
                      <a:pt x="43" y="52"/>
                    </a:lnTo>
                    <a:lnTo>
                      <a:pt x="35" y="55"/>
                    </a:lnTo>
                    <a:lnTo>
                      <a:pt x="33" y="57"/>
                    </a:lnTo>
                    <a:lnTo>
                      <a:pt x="31" y="59"/>
                    </a:lnTo>
                    <a:lnTo>
                      <a:pt x="26" y="61"/>
                    </a:lnTo>
                    <a:lnTo>
                      <a:pt x="24" y="67"/>
                    </a:lnTo>
                    <a:lnTo>
                      <a:pt x="21" y="69"/>
                    </a:lnTo>
                    <a:lnTo>
                      <a:pt x="19" y="71"/>
                    </a:lnTo>
                    <a:lnTo>
                      <a:pt x="19" y="76"/>
                    </a:lnTo>
                    <a:lnTo>
                      <a:pt x="16" y="78"/>
                    </a:lnTo>
                    <a:lnTo>
                      <a:pt x="14" y="80"/>
                    </a:lnTo>
                    <a:lnTo>
                      <a:pt x="12" y="86"/>
                    </a:lnTo>
                    <a:lnTo>
                      <a:pt x="10" y="88"/>
                    </a:lnTo>
                    <a:lnTo>
                      <a:pt x="10" y="90"/>
                    </a:lnTo>
                    <a:lnTo>
                      <a:pt x="7" y="95"/>
                    </a:lnTo>
                    <a:lnTo>
                      <a:pt x="7" y="97"/>
                    </a:lnTo>
                    <a:lnTo>
                      <a:pt x="4" y="103"/>
                    </a:lnTo>
                    <a:lnTo>
                      <a:pt x="4" y="105"/>
                    </a:lnTo>
                    <a:lnTo>
                      <a:pt x="2" y="107"/>
                    </a:lnTo>
                    <a:lnTo>
                      <a:pt x="2" y="112"/>
                    </a:lnTo>
                    <a:lnTo>
                      <a:pt x="0" y="114"/>
                    </a:lnTo>
                    <a:lnTo>
                      <a:pt x="0" y="116"/>
                    </a:lnTo>
                    <a:lnTo>
                      <a:pt x="0" y="122"/>
                    </a:lnTo>
                    <a:lnTo>
                      <a:pt x="0" y="124"/>
                    </a:lnTo>
                    <a:lnTo>
                      <a:pt x="0" y="126"/>
                    </a:lnTo>
                    <a:lnTo>
                      <a:pt x="0" y="131"/>
                    </a:lnTo>
                    <a:lnTo>
                      <a:pt x="0" y="133"/>
                    </a:lnTo>
                    <a:lnTo>
                      <a:pt x="0" y="135"/>
                    </a:lnTo>
                    <a:lnTo>
                      <a:pt x="0" y="140"/>
                    </a:lnTo>
                    <a:lnTo>
                      <a:pt x="2" y="143"/>
                    </a:lnTo>
                    <a:lnTo>
                      <a:pt x="2" y="145"/>
                    </a:lnTo>
                    <a:lnTo>
                      <a:pt x="2" y="149"/>
                    </a:lnTo>
                    <a:lnTo>
                      <a:pt x="2" y="152"/>
                    </a:lnTo>
                    <a:lnTo>
                      <a:pt x="4" y="154"/>
                    </a:lnTo>
                    <a:lnTo>
                      <a:pt x="7" y="162"/>
                    </a:lnTo>
                    <a:lnTo>
                      <a:pt x="10" y="166"/>
                    </a:lnTo>
                    <a:lnTo>
                      <a:pt x="12" y="171"/>
                    </a:lnTo>
                    <a:lnTo>
                      <a:pt x="16" y="176"/>
                    </a:lnTo>
                    <a:lnTo>
                      <a:pt x="21" y="181"/>
                    </a:lnTo>
                    <a:lnTo>
                      <a:pt x="26" y="185"/>
                    </a:lnTo>
                    <a:lnTo>
                      <a:pt x="29" y="187"/>
                    </a:lnTo>
                    <a:lnTo>
                      <a:pt x="31" y="190"/>
                    </a:lnTo>
                    <a:lnTo>
                      <a:pt x="33" y="192"/>
                    </a:lnTo>
                    <a:lnTo>
                      <a:pt x="38" y="195"/>
                    </a:lnTo>
                    <a:lnTo>
                      <a:pt x="40" y="197"/>
                    </a:lnTo>
                    <a:lnTo>
                      <a:pt x="43" y="200"/>
                    </a:lnTo>
                    <a:lnTo>
                      <a:pt x="45" y="200"/>
                    </a:lnTo>
                    <a:lnTo>
                      <a:pt x="50" y="202"/>
                    </a:lnTo>
                    <a:lnTo>
                      <a:pt x="52" y="202"/>
                    </a:lnTo>
                    <a:lnTo>
                      <a:pt x="57" y="204"/>
                    </a:lnTo>
                    <a:lnTo>
                      <a:pt x="59" y="206"/>
                    </a:lnTo>
                    <a:lnTo>
                      <a:pt x="64" y="206"/>
                    </a:lnTo>
                    <a:lnTo>
                      <a:pt x="69" y="209"/>
                    </a:lnTo>
                    <a:lnTo>
                      <a:pt x="73" y="209"/>
                    </a:lnTo>
                    <a:lnTo>
                      <a:pt x="76" y="209"/>
                    </a:lnTo>
                    <a:lnTo>
                      <a:pt x="81" y="211"/>
                    </a:lnTo>
                    <a:lnTo>
                      <a:pt x="86" y="211"/>
                    </a:lnTo>
                    <a:lnTo>
                      <a:pt x="90" y="211"/>
                    </a:lnTo>
                    <a:lnTo>
                      <a:pt x="95" y="211"/>
                    </a:lnTo>
                    <a:lnTo>
                      <a:pt x="100" y="214"/>
                    </a:lnTo>
                    <a:lnTo>
                      <a:pt x="105" y="214"/>
                    </a:lnTo>
                    <a:lnTo>
                      <a:pt x="109" y="214"/>
                    </a:lnTo>
                    <a:lnTo>
                      <a:pt x="111" y="214"/>
                    </a:lnTo>
                    <a:lnTo>
                      <a:pt x="116" y="214"/>
                    </a:lnTo>
                    <a:lnTo>
                      <a:pt x="121" y="214"/>
                    </a:lnTo>
                    <a:lnTo>
                      <a:pt x="126" y="214"/>
                    </a:lnTo>
                    <a:lnTo>
                      <a:pt x="130" y="214"/>
                    </a:lnTo>
                    <a:lnTo>
                      <a:pt x="135" y="214"/>
                    </a:lnTo>
                    <a:lnTo>
                      <a:pt x="140" y="211"/>
                    </a:lnTo>
                    <a:lnTo>
                      <a:pt x="145" y="211"/>
                    </a:lnTo>
                    <a:lnTo>
                      <a:pt x="151" y="211"/>
                    </a:lnTo>
                    <a:lnTo>
                      <a:pt x="157" y="211"/>
                    </a:lnTo>
                    <a:lnTo>
                      <a:pt x="161" y="211"/>
                    </a:lnTo>
                    <a:lnTo>
                      <a:pt x="166" y="211"/>
                    </a:lnTo>
                    <a:lnTo>
                      <a:pt x="170" y="209"/>
                    </a:lnTo>
                    <a:lnTo>
                      <a:pt x="178" y="209"/>
                    </a:lnTo>
                    <a:lnTo>
                      <a:pt x="183" y="209"/>
                    </a:lnTo>
                    <a:lnTo>
                      <a:pt x="189" y="206"/>
                    </a:lnTo>
                    <a:lnTo>
                      <a:pt x="195" y="206"/>
                    </a:lnTo>
                    <a:lnTo>
                      <a:pt x="202" y="204"/>
                    </a:lnTo>
                    <a:lnTo>
                      <a:pt x="206" y="204"/>
                    </a:lnTo>
                    <a:lnTo>
                      <a:pt x="214" y="202"/>
                    </a:lnTo>
                    <a:lnTo>
                      <a:pt x="221" y="202"/>
                    </a:lnTo>
                    <a:lnTo>
                      <a:pt x="227" y="200"/>
                    </a:lnTo>
                    <a:lnTo>
                      <a:pt x="233" y="200"/>
                    </a:lnTo>
                    <a:lnTo>
                      <a:pt x="240" y="197"/>
                    </a:lnTo>
                    <a:lnTo>
                      <a:pt x="246" y="195"/>
                    </a:lnTo>
                    <a:lnTo>
                      <a:pt x="254" y="192"/>
                    </a:lnTo>
                    <a:lnTo>
                      <a:pt x="261" y="192"/>
                    </a:lnTo>
                    <a:lnTo>
                      <a:pt x="267" y="190"/>
                    </a:lnTo>
                    <a:lnTo>
                      <a:pt x="275" y="187"/>
                    </a:lnTo>
                    <a:lnTo>
                      <a:pt x="282" y="185"/>
                    </a:lnTo>
                    <a:lnTo>
                      <a:pt x="290" y="183"/>
                    </a:lnTo>
                    <a:lnTo>
                      <a:pt x="296" y="181"/>
                    </a:lnTo>
                    <a:lnTo>
                      <a:pt x="303" y="178"/>
                    </a:lnTo>
                    <a:lnTo>
                      <a:pt x="313" y="176"/>
                    </a:lnTo>
                    <a:lnTo>
                      <a:pt x="320" y="173"/>
                    </a:lnTo>
                    <a:lnTo>
                      <a:pt x="330" y="168"/>
                    </a:lnTo>
                    <a:lnTo>
                      <a:pt x="337" y="166"/>
                    </a:lnTo>
                    <a:lnTo>
                      <a:pt x="347" y="164"/>
                    </a:lnTo>
                    <a:lnTo>
                      <a:pt x="353" y="162"/>
                    </a:lnTo>
                    <a:lnTo>
                      <a:pt x="363" y="157"/>
                    </a:lnTo>
                    <a:lnTo>
                      <a:pt x="370" y="154"/>
                    </a:lnTo>
                    <a:lnTo>
                      <a:pt x="379" y="149"/>
                    </a:lnTo>
                    <a:lnTo>
                      <a:pt x="389" y="147"/>
                    </a:lnTo>
                    <a:lnTo>
                      <a:pt x="398" y="143"/>
                    </a:lnTo>
                    <a:lnTo>
                      <a:pt x="408" y="137"/>
                    </a:lnTo>
                    <a:lnTo>
                      <a:pt x="417" y="135"/>
                    </a:lnTo>
                    <a:lnTo>
                      <a:pt x="427" y="131"/>
                    </a:lnTo>
                    <a:lnTo>
                      <a:pt x="436" y="126"/>
                    </a:lnTo>
                    <a:lnTo>
                      <a:pt x="446" y="122"/>
                    </a:lnTo>
                    <a:lnTo>
                      <a:pt x="455" y="116"/>
                    </a:lnTo>
                    <a:lnTo>
                      <a:pt x="465" y="112"/>
                    </a:lnTo>
                    <a:lnTo>
                      <a:pt x="477" y="107"/>
                    </a:lnTo>
                    <a:lnTo>
                      <a:pt x="486" y="103"/>
                    </a:lnTo>
                    <a:lnTo>
                      <a:pt x="498" y="97"/>
                    </a:lnTo>
                    <a:lnTo>
                      <a:pt x="507" y="93"/>
                    </a:lnTo>
                    <a:lnTo>
                      <a:pt x="519" y="88"/>
                    </a:lnTo>
                    <a:lnTo>
                      <a:pt x="528" y="80"/>
                    </a:lnTo>
                    <a:lnTo>
                      <a:pt x="541" y="76"/>
                    </a:lnTo>
                    <a:lnTo>
                      <a:pt x="551" y="69"/>
                    </a:lnTo>
                    <a:lnTo>
                      <a:pt x="562" y="65"/>
                    </a:lnTo>
                    <a:lnTo>
                      <a:pt x="574" y="59"/>
                    </a:lnTo>
                    <a:lnTo>
                      <a:pt x="585" y="52"/>
                    </a:lnTo>
                    <a:lnTo>
                      <a:pt x="55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05" name="Freeform 81"/>
              <p:cNvSpPr>
                <a:spLocks/>
              </p:cNvSpPr>
              <p:nvPr/>
            </p:nvSpPr>
            <p:spPr bwMode="auto">
              <a:xfrm>
                <a:off x="4981" y="1799"/>
                <a:ext cx="99" cy="147"/>
              </a:xfrm>
              <a:custGeom>
                <a:avLst/>
                <a:gdLst>
                  <a:gd name="T0" fmla="*/ 1 w 200"/>
                  <a:gd name="T1" fmla="*/ 0 h 296"/>
                  <a:gd name="T2" fmla="*/ 1 w 200"/>
                  <a:gd name="T3" fmla="*/ 0 h 296"/>
                  <a:gd name="T4" fmla="*/ 1 w 200"/>
                  <a:gd name="T5" fmla="*/ 0 h 296"/>
                  <a:gd name="T6" fmla="*/ 2 w 200"/>
                  <a:gd name="T7" fmla="*/ 0 h 296"/>
                  <a:gd name="T8" fmla="*/ 2 w 200"/>
                  <a:gd name="T9" fmla="*/ 0 h 296"/>
                  <a:gd name="T10" fmla="*/ 2 w 200"/>
                  <a:gd name="T11" fmla="*/ 0 h 296"/>
                  <a:gd name="T12" fmla="*/ 2 w 200"/>
                  <a:gd name="T13" fmla="*/ 0 h 296"/>
                  <a:gd name="T14" fmla="*/ 3 w 200"/>
                  <a:gd name="T15" fmla="*/ 0 h 296"/>
                  <a:gd name="T16" fmla="*/ 3 w 200"/>
                  <a:gd name="T17" fmla="*/ 0 h 296"/>
                  <a:gd name="T18" fmla="*/ 3 w 200"/>
                  <a:gd name="T19" fmla="*/ 0 h 296"/>
                  <a:gd name="T20" fmla="*/ 3 w 200"/>
                  <a:gd name="T21" fmla="*/ 0 h 296"/>
                  <a:gd name="T22" fmla="*/ 4 w 200"/>
                  <a:gd name="T23" fmla="*/ 0 h 296"/>
                  <a:gd name="T24" fmla="*/ 4 w 200"/>
                  <a:gd name="T25" fmla="*/ 0 h 296"/>
                  <a:gd name="T26" fmla="*/ 4 w 200"/>
                  <a:gd name="T27" fmla="*/ 0 h 296"/>
                  <a:gd name="T28" fmla="*/ 4 w 200"/>
                  <a:gd name="T29" fmla="*/ 0 h 296"/>
                  <a:gd name="T30" fmla="*/ 5 w 200"/>
                  <a:gd name="T31" fmla="*/ 0 h 296"/>
                  <a:gd name="T32" fmla="*/ 5 w 200"/>
                  <a:gd name="T33" fmla="*/ 0 h 296"/>
                  <a:gd name="T34" fmla="*/ 5 w 200"/>
                  <a:gd name="T35" fmla="*/ 0 h 296"/>
                  <a:gd name="T36" fmla="*/ 5 w 200"/>
                  <a:gd name="T37" fmla="*/ 0 h 296"/>
                  <a:gd name="T38" fmla="*/ 5 w 200"/>
                  <a:gd name="T39" fmla="*/ 0 h 296"/>
                  <a:gd name="T40" fmla="*/ 6 w 200"/>
                  <a:gd name="T41" fmla="*/ 0 h 296"/>
                  <a:gd name="T42" fmla="*/ 6 w 200"/>
                  <a:gd name="T43" fmla="*/ 0 h 296"/>
                  <a:gd name="T44" fmla="*/ 6 w 200"/>
                  <a:gd name="T45" fmla="*/ 0 h 296"/>
                  <a:gd name="T46" fmla="*/ 6 w 200"/>
                  <a:gd name="T47" fmla="*/ 0 h 296"/>
                  <a:gd name="T48" fmla="*/ 6 w 200"/>
                  <a:gd name="T49" fmla="*/ 0 h 296"/>
                  <a:gd name="T50" fmla="*/ 5 w 200"/>
                  <a:gd name="T51" fmla="*/ 0 h 296"/>
                  <a:gd name="T52" fmla="*/ 5 w 200"/>
                  <a:gd name="T53" fmla="*/ 0 h 296"/>
                  <a:gd name="T54" fmla="*/ 5 w 200"/>
                  <a:gd name="T55" fmla="*/ 0 h 296"/>
                  <a:gd name="T56" fmla="*/ 5 w 200"/>
                  <a:gd name="T57" fmla="*/ 0 h 296"/>
                  <a:gd name="T58" fmla="*/ 5 w 200"/>
                  <a:gd name="T59" fmla="*/ 0 h 296"/>
                  <a:gd name="T60" fmla="*/ 4 w 200"/>
                  <a:gd name="T61" fmla="*/ 0 h 296"/>
                  <a:gd name="T62" fmla="*/ 4 w 200"/>
                  <a:gd name="T63" fmla="*/ 0 h 296"/>
                  <a:gd name="T64" fmla="*/ 4 w 200"/>
                  <a:gd name="T65" fmla="*/ 0 h 296"/>
                  <a:gd name="T66" fmla="*/ 3 w 200"/>
                  <a:gd name="T67" fmla="*/ 0 h 296"/>
                  <a:gd name="T68" fmla="*/ 3 w 200"/>
                  <a:gd name="T69" fmla="*/ 0 h 296"/>
                  <a:gd name="T70" fmla="*/ 3 w 200"/>
                  <a:gd name="T71" fmla="*/ 0 h 296"/>
                  <a:gd name="T72" fmla="*/ 3 w 200"/>
                  <a:gd name="T73" fmla="*/ 0 h 296"/>
                  <a:gd name="T74" fmla="*/ 2 w 200"/>
                  <a:gd name="T75" fmla="*/ 0 h 296"/>
                  <a:gd name="T76" fmla="*/ 2 w 200"/>
                  <a:gd name="T77" fmla="*/ 0 h 296"/>
                  <a:gd name="T78" fmla="*/ 2 w 200"/>
                  <a:gd name="T79" fmla="*/ 0 h 296"/>
                  <a:gd name="T80" fmla="*/ 2 w 200"/>
                  <a:gd name="T81" fmla="*/ 0 h 296"/>
                  <a:gd name="T82" fmla="*/ 0 w 200"/>
                  <a:gd name="T83" fmla="*/ 9 h 296"/>
                  <a:gd name="T84" fmla="*/ 0 w 200"/>
                  <a:gd name="T85" fmla="*/ 7 h 29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00"/>
                  <a:gd name="T130" fmla="*/ 0 h 296"/>
                  <a:gd name="T131" fmla="*/ 200 w 200"/>
                  <a:gd name="T132" fmla="*/ 296 h 29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00" h="296">
                    <a:moveTo>
                      <a:pt x="0" y="254"/>
                    </a:moveTo>
                    <a:lnTo>
                      <a:pt x="45" y="0"/>
                    </a:lnTo>
                    <a:lnTo>
                      <a:pt x="48" y="0"/>
                    </a:lnTo>
                    <a:lnTo>
                      <a:pt x="50" y="0"/>
                    </a:lnTo>
                    <a:lnTo>
                      <a:pt x="53" y="0"/>
                    </a:lnTo>
                    <a:lnTo>
                      <a:pt x="59" y="0"/>
                    </a:lnTo>
                    <a:lnTo>
                      <a:pt x="62" y="0"/>
                    </a:lnTo>
                    <a:lnTo>
                      <a:pt x="64" y="0"/>
                    </a:lnTo>
                    <a:lnTo>
                      <a:pt x="69" y="0"/>
                    </a:lnTo>
                    <a:lnTo>
                      <a:pt x="74" y="0"/>
                    </a:lnTo>
                    <a:lnTo>
                      <a:pt x="76" y="0"/>
                    </a:lnTo>
                    <a:lnTo>
                      <a:pt x="81" y="0"/>
                    </a:lnTo>
                    <a:lnTo>
                      <a:pt x="86" y="0"/>
                    </a:lnTo>
                    <a:lnTo>
                      <a:pt x="93" y="0"/>
                    </a:lnTo>
                    <a:lnTo>
                      <a:pt x="97" y="0"/>
                    </a:lnTo>
                    <a:lnTo>
                      <a:pt x="102" y="0"/>
                    </a:lnTo>
                    <a:lnTo>
                      <a:pt x="110" y="0"/>
                    </a:lnTo>
                    <a:lnTo>
                      <a:pt x="114" y="0"/>
                    </a:lnTo>
                    <a:lnTo>
                      <a:pt x="116" y="0"/>
                    </a:lnTo>
                    <a:lnTo>
                      <a:pt x="121" y="0"/>
                    </a:lnTo>
                    <a:lnTo>
                      <a:pt x="124" y="0"/>
                    </a:lnTo>
                    <a:lnTo>
                      <a:pt x="126" y="0"/>
                    </a:lnTo>
                    <a:lnTo>
                      <a:pt x="131" y="0"/>
                    </a:lnTo>
                    <a:lnTo>
                      <a:pt x="133" y="0"/>
                    </a:lnTo>
                    <a:lnTo>
                      <a:pt x="138" y="0"/>
                    </a:lnTo>
                    <a:lnTo>
                      <a:pt x="140" y="0"/>
                    </a:lnTo>
                    <a:lnTo>
                      <a:pt x="145" y="0"/>
                    </a:lnTo>
                    <a:lnTo>
                      <a:pt x="148" y="0"/>
                    </a:lnTo>
                    <a:lnTo>
                      <a:pt x="150" y="0"/>
                    </a:lnTo>
                    <a:lnTo>
                      <a:pt x="154" y="0"/>
                    </a:lnTo>
                    <a:lnTo>
                      <a:pt x="157" y="0"/>
                    </a:lnTo>
                    <a:lnTo>
                      <a:pt x="162" y="0"/>
                    </a:lnTo>
                    <a:lnTo>
                      <a:pt x="166" y="0"/>
                    </a:lnTo>
                    <a:lnTo>
                      <a:pt x="169" y="0"/>
                    </a:lnTo>
                    <a:lnTo>
                      <a:pt x="173" y="0"/>
                    </a:lnTo>
                    <a:lnTo>
                      <a:pt x="175" y="0"/>
                    </a:lnTo>
                    <a:lnTo>
                      <a:pt x="181" y="0"/>
                    </a:lnTo>
                    <a:lnTo>
                      <a:pt x="183" y="0"/>
                    </a:lnTo>
                    <a:lnTo>
                      <a:pt x="188" y="0"/>
                    </a:lnTo>
                    <a:lnTo>
                      <a:pt x="192" y="0"/>
                    </a:lnTo>
                    <a:lnTo>
                      <a:pt x="194" y="0"/>
                    </a:lnTo>
                    <a:lnTo>
                      <a:pt x="200" y="0"/>
                    </a:lnTo>
                    <a:lnTo>
                      <a:pt x="200" y="2"/>
                    </a:lnTo>
                    <a:lnTo>
                      <a:pt x="200" y="6"/>
                    </a:lnTo>
                    <a:lnTo>
                      <a:pt x="200" y="10"/>
                    </a:lnTo>
                    <a:lnTo>
                      <a:pt x="200" y="14"/>
                    </a:lnTo>
                    <a:lnTo>
                      <a:pt x="200" y="19"/>
                    </a:lnTo>
                    <a:lnTo>
                      <a:pt x="200" y="21"/>
                    </a:lnTo>
                    <a:lnTo>
                      <a:pt x="200" y="25"/>
                    </a:lnTo>
                    <a:lnTo>
                      <a:pt x="200" y="29"/>
                    </a:lnTo>
                    <a:lnTo>
                      <a:pt x="198" y="29"/>
                    </a:lnTo>
                    <a:lnTo>
                      <a:pt x="192" y="29"/>
                    </a:lnTo>
                    <a:lnTo>
                      <a:pt x="190" y="29"/>
                    </a:lnTo>
                    <a:lnTo>
                      <a:pt x="185" y="29"/>
                    </a:lnTo>
                    <a:lnTo>
                      <a:pt x="183" y="29"/>
                    </a:lnTo>
                    <a:lnTo>
                      <a:pt x="181" y="29"/>
                    </a:lnTo>
                    <a:lnTo>
                      <a:pt x="175" y="29"/>
                    </a:lnTo>
                    <a:lnTo>
                      <a:pt x="173" y="29"/>
                    </a:lnTo>
                    <a:lnTo>
                      <a:pt x="169" y="29"/>
                    </a:lnTo>
                    <a:lnTo>
                      <a:pt x="166" y="29"/>
                    </a:lnTo>
                    <a:lnTo>
                      <a:pt x="164" y="29"/>
                    </a:lnTo>
                    <a:lnTo>
                      <a:pt x="160" y="29"/>
                    </a:lnTo>
                    <a:lnTo>
                      <a:pt x="154" y="29"/>
                    </a:lnTo>
                    <a:lnTo>
                      <a:pt x="148" y="29"/>
                    </a:lnTo>
                    <a:lnTo>
                      <a:pt x="143" y="29"/>
                    </a:lnTo>
                    <a:lnTo>
                      <a:pt x="138" y="29"/>
                    </a:lnTo>
                    <a:lnTo>
                      <a:pt x="131" y="29"/>
                    </a:lnTo>
                    <a:lnTo>
                      <a:pt x="126" y="29"/>
                    </a:lnTo>
                    <a:lnTo>
                      <a:pt x="121" y="29"/>
                    </a:lnTo>
                    <a:lnTo>
                      <a:pt x="116" y="29"/>
                    </a:lnTo>
                    <a:lnTo>
                      <a:pt x="110" y="29"/>
                    </a:lnTo>
                    <a:lnTo>
                      <a:pt x="107" y="29"/>
                    </a:lnTo>
                    <a:lnTo>
                      <a:pt x="102" y="29"/>
                    </a:lnTo>
                    <a:lnTo>
                      <a:pt x="97" y="29"/>
                    </a:lnTo>
                    <a:lnTo>
                      <a:pt x="93" y="29"/>
                    </a:lnTo>
                    <a:lnTo>
                      <a:pt x="91" y="29"/>
                    </a:lnTo>
                    <a:lnTo>
                      <a:pt x="86" y="29"/>
                    </a:lnTo>
                    <a:lnTo>
                      <a:pt x="83" y="29"/>
                    </a:lnTo>
                    <a:lnTo>
                      <a:pt x="81" y="29"/>
                    </a:lnTo>
                    <a:lnTo>
                      <a:pt x="78" y="29"/>
                    </a:lnTo>
                    <a:lnTo>
                      <a:pt x="74" y="29"/>
                    </a:lnTo>
                    <a:lnTo>
                      <a:pt x="69" y="29"/>
                    </a:lnTo>
                    <a:lnTo>
                      <a:pt x="67" y="29"/>
                    </a:lnTo>
                    <a:lnTo>
                      <a:pt x="26" y="296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06" name="Freeform 82"/>
              <p:cNvSpPr>
                <a:spLocks/>
              </p:cNvSpPr>
              <p:nvPr/>
            </p:nvSpPr>
            <p:spPr bwMode="auto">
              <a:xfrm>
                <a:off x="4681" y="2152"/>
                <a:ext cx="203" cy="108"/>
              </a:xfrm>
              <a:custGeom>
                <a:avLst/>
                <a:gdLst>
                  <a:gd name="T0" fmla="*/ 11 w 408"/>
                  <a:gd name="T1" fmla="*/ 2 h 215"/>
                  <a:gd name="T2" fmla="*/ 9 w 408"/>
                  <a:gd name="T3" fmla="*/ 1 h 215"/>
                  <a:gd name="T4" fmla="*/ 8 w 408"/>
                  <a:gd name="T5" fmla="*/ 1 h 215"/>
                  <a:gd name="T6" fmla="*/ 6 w 408"/>
                  <a:gd name="T7" fmla="*/ 0 h 215"/>
                  <a:gd name="T8" fmla="*/ 5 w 408"/>
                  <a:gd name="T9" fmla="*/ 1 h 215"/>
                  <a:gd name="T10" fmla="*/ 3 w 408"/>
                  <a:gd name="T11" fmla="*/ 1 h 215"/>
                  <a:gd name="T12" fmla="*/ 2 w 408"/>
                  <a:gd name="T13" fmla="*/ 1 h 215"/>
                  <a:gd name="T14" fmla="*/ 1 w 408"/>
                  <a:gd name="T15" fmla="*/ 2 h 215"/>
                  <a:gd name="T16" fmla="*/ 0 w 408"/>
                  <a:gd name="T17" fmla="*/ 2 h 215"/>
                  <a:gd name="T18" fmla="*/ 0 w 408"/>
                  <a:gd name="T19" fmla="*/ 2 h 215"/>
                  <a:gd name="T20" fmla="*/ 2 w 408"/>
                  <a:gd name="T21" fmla="*/ 2 h 215"/>
                  <a:gd name="T22" fmla="*/ 3 w 408"/>
                  <a:gd name="T23" fmla="*/ 2 h 215"/>
                  <a:gd name="T24" fmla="*/ 5 w 408"/>
                  <a:gd name="T25" fmla="*/ 1 h 215"/>
                  <a:gd name="T26" fmla="*/ 6 w 408"/>
                  <a:gd name="T27" fmla="*/ 1 h 215"/>
                  <a:gd name="T28" fmla="*/ 7 w 408"/>
                  <a:gd name="T29" fmla="*/ 1 h 215"/>
                  <a:gd name="T30" fmla="*/ 8 w 408"/>
                  <a:gd name="T31" fmla="*/ 2 h 215"/>
                  <a:gd name="T32" fmla="*/ 9 w 408"/>
                  <a:gd name="T33" fmla="*/ 2 h 215"/>
                  <a:gd name="T34" fmla="*/ 10 w 408"/>
                  <a:gd name="T35" fmla="*/ 2 h 215"/>
                  <a:gd name="T36" fmla="*/ 10 w 408"/>
                  <a:gd name="T37" fmla="*/ 3 h 215"/>
                  <a:gd name="T38" fmla="*/ 11 w 408"/>
                  <a:gd name="T39" fmla="*/ 3 h 215"/>
                  <a:gd name="T40" fmla="*/ 11 w 408"/>
                  <a:gd name="T41" fmla="*/ 4 h 215"/>
                  <a:gd name="T42" fmla="*/ 11 w 408"/>
                  <a:gd name="T43" fmla="*/ 5 h 215"/>
                  <a:gd name="T44" fmla="*/ 11 w 408"/>
                  <a:gd name="T45" fmla="*/ 5 h 215"/>
                  <a:gd name="T46" fmla="*/ 10 w 408"/>
                  <a:gd name="T47" fmla="*/ 6 h 215"/>
                  <a:gd name="T48" fmla="*/ 9 w 408"/>
                  <a:gd name="T49" fmla="*/ 6 h 215"/>
                  <a:gd name="T50" fmla="*/ 8 w 408"/>
                  <a:gd name="T51" fmla="*/ 6 h 215"/>
                  <a:gd name="T52" fmla="*/ 7 w 408"/>
                  <a:gd name="T53" fmla="*/ 6 h 215"/>
                  <a:gd name="T54" fmla="*/ 6 w 408"/>
                  <a:gd name="T55" fmla="*/ 6 h 215"/>
                  <a:gd name="T56" fmla="*/ 5 w 408"/>
                  <a:gd name="T57" fmla="*/ 6 h 215"/>
                  <a:gd name="T58" fmla="*/ 4 w 408"/>
                  <a:gd name="T59" fmla="*/ 6 h 215"/>
                  <a:gd name="T60" fmla="*/ 3 w 408"/>
                  <a:gd name="T61" fmla="*/ 6 h 215"/>
                  <a:gd name="T62" fmla="*/ 2 w 408"/>
                  <a:gd name="T63" fmla="*/ 5 h 215"/>
                  <a:gd name="T64" fmla="*/ 1 w 408"/>
                  <a:gd name="T65" fmla="*/ 5 h 215"/>
                  <a:gd name="T66" fmla="*/ 1 w 408"/>
                  <a:gd name="T67" fmla="*/ 4 h 215"/>
                  <a:gd name="T68" fmla="*/ 1 w 408"/>
                  <a:gd name="T69" fmla="*/ 3 h 215"/>
                  <a:gd name="T70" fmla="*/ 0 w 408"/>
                  <a:gd name="T71" fmla="*/ 3 h 215"/>
                  <a:gd name="T72" fmla="*/ 0 w 408"/>
                  <a:gd name="T73" fmla="*/ 4 h 215"/>
                  <a:gd name="T74" fmla="*/ 0 w 408"/>
                  <a:gd name="T75" fmla="*/ 4 h 215"/>
                  <a:gd name="T76" fmla="*/ 1 w 408"/>
                  <a:gd name="T77" fmla="*/ 5 h 215"/>
                  <a:gd name="T78" fmla="*/ 2 w 408"/>
                  <a:gd name="T79" fmla="*/ 6 h 215"/>
                  <a:gd name="T80" fmla="*/ 3 w 408"/>
                  <a:gd name="T81" fmla="*/ 6 h 215"/>
                  <a:gd name="T82" fmla="*/ 3 w 408"/>
                  <a:gd name="T83" fmla="*/ 7 h 215"/>
                  <a:gd name="T84" fmla="*/ 4 w 408"/>
                  <a:gd name="T85" fmla="*/ 7 h 215"/>
                  <a:gd name="T86" fmla="*/ 5 w 408"/>
                  <a:gd name="T87" fmla="*/ 7 h 215"/>
                  <a:gd name="T88" fmla="*/ 5 w 408"/>
                  <a:gd name="T89" fmla="*/ 7 h 215"/>
                  <a:gd name="T90" fmla="*/ 6 w 408"/>
                  <a:gd name="T91" fmla="*/ 7 h 215"/>
                  <a:gd name="T92" fmla="*/ 7 w 408"/>
                  <a:gd name="T93" fmla="*/ 7 h 215"/>
                  <a:gd name="T94" fmla="*/ 8 w 408"/>
                  <a:gd name="T95" fmla="*/ 7 h 215"/>
                  <a:gd name="T96" fmla="*/ 9 w 408"/>
                  <a:gd name="T97" fmla="*/ 7 h 215"/>
                  <a:gd name="T98" fmla="*/ 10 w 408"/>
                  <a:gd name="T99" fmla="*/ 7 h 215"/>
                  <a:gd name="T100" fmla="*/ 11 w 408"/>
                  <a:gd name="T101" fmla="*/ 7 h 215"/>
                  <a:gd name="T102" fmla="*/ 11 w 408"/>
                  <a:gd name="T103" fmla="*/ 6 h 215"/>
                  <a:gd name="T104" fmla="*/ 12 w 408"/>
                  <a:gd name="T105" fmla="*/ 5 h 215"/>
                  <a:gd name="T106" fmla="*/ 12 w 408"/>
                  <a:gd name="T107" fmla="*/ 4 h 215"/>
                  <a:gd name="T108" fmla="*/ 12 w 408"/>
                  <a:gd name="T109" fmla="*/ 3 h 215"/>
                  <a:gd name="T110" fmla="*/ 12 w 408"/>
                  <a:gd name="T111" fmla="*/ 3 h 215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408"/>
                  <a:gd name="T169" fmla="*/ 0 h 215"/>
                  <a:gd name="T170" fmla="*/ 408 w 408"/>
                  <a:gd name="T171" fmla="*/ 215 h 215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408" h="215">
                    <a:moveTo>
                      <a:pt x="396" y="80"/>
                    </a:moveTo>
                    <a:lnTo>
                      <a:pt x="389" y="71"/>
                    </a:lnTo>
                    <a:lnTo>
                      <a:pt x="379" y="64"/>
                    </a:lnTo>
                    <a:lnTo>
                      <a:pt x="373" y="57"/>
                    </a:lnTo>
                    <a:lnTo>
                      <a:pt x="366" y="52"/>
                    </a:lnTo>
                    <a:lnTo>
                      <a:pt x="356" y="45"/>
                    </a:lnTo>
                    <a:lnTo>
                      <a:pt x="349" y="40"/>
                    </a:lnTo>
                    <a:lnTo>
                      <a:pt x="342" y="36"/>
                    </a:lnTo>
                    <a:lnTo>
                      <a:pt x="333" y="30"/>
                    </a:lnTo>
                    <a:lnTo>
                      <a:pt x="325" y="26"/>
                    </a:lnTo>
                    <a:lnTo>
                      <a:pt x="316" y="21"/>
                    </a:lnTo>
                    <a:lnTo>
                      <a:pt x="309" y="19"/>
                    </a:lnTo>
                    <a:lnTo>
                      <a:pt x="301" y="14"/>
                    </a:lnTo>
                    <a:lnTo>
                      <a:pt x="292" y="11"/>
                    </a:lnTo>
                    <a:lnTo>
                      <a:pt x="285" y="9"/>
                    </a:lnTo>
                    <a:lnTo>
                      <a:pt x="276" y="7"/>
                    </a:lnTo>
                    <a:lnTo>
                      <a:pt x="268" y="7"/>
                    </a:lnTo>
                    <a:lnTo>
                      <a:pt x="259" y="2"/>
                    </a:lnTo>
                    <a:lnTo>
                      <a:pt x="251" y="2"/>
                    </a:lnTo>
                    <a:lnTo>
                      <a:pt x="242" y="0"/>
                    </a:lnTo>
                    <a:lnTo>
                      <a:pt x="235" y="0"/>
                    </a:lnTo>
                    <a:lnTo>
                      <a:pt x="225" y="0"/>
                    </a:lnTo>
                    <a:lnTo>
                      <a:pt x="219" y="0"/>
                    </a:lnTo>
                    <a:lnTo>
                      <a:pt x="209" y="0"/>
                    </a:lnTo>
                    <a:lnTo>
                      <a:pt x="202" y="0"/>
                    </a:lnTo>
                    <a:lnTo>
                      <a:pt x="192" y="0"/>
                    </a:lnTo>
                    <a:lnTo>
                      <a:pt x="185" y="0"/>
                    </a:lnTo>
                    <a:lnTo>
                      <a:pt x="179" y="0"/>
                    </a:lnTo>
                    <a:lnTo>
                      <a:pt x="169" y="2"/>
                    </a:lnTo>
                    <a:lnTo>
                      <a:pt x="162" y="2"/>
                    </a:lnTo>
                    <a:lnTo>
                      <a:pt x="154" y="4"/>
                    </a:lnTo>
                    <a:lnTo>
                      <a:pt x="145" y="7"/>
                    </a:lnTo>
                    <a:lnTo>
                      <a:pt x="141" y="7"/>
                    </a:lnTo>
                    <a:lnTo>
                      <a:pt x="131" y="9"/>
                    </a:lnTo>
                    <a:lnTo>
                      <a:pt x="124" y="9"/>
                    </a:lnTo>
                    <a:lnTo>
                      <a:pt x="116" y="11"/>
                    </a:lnTo>
                    <a:lnTo>
                      <a:pt x="109" y="14"/>
                    </a:lnTo>
                    <a:lnTo>
                      <a:pt x="103" y="17"/>
                    </a:lnTo>
                    <a:lnTo>
                      <a:pt x="97" y="19"/>
                    </a:lnTo>
                    <a:lnTo>
                      <a:pt x="90" y="21"/>
                    </a:lnTo>
                    <a:lnTo>
                      <a:pt x="84" y="23"/>
                    </a:lnTo>
                    <a:lnTo>
                      <a:pt x="76" y="23"/>
                    </a:lnTo>
                    <a:lnTo>
                      <a:pt x="72" y="26"/>
                    </a:lnTo>
                    <a:lnTo>
                      <a:pt x="65" y="28"/>
                    </a:lnTo>
                    <a:lnTo>
                      <a:pt x="59" y="30"/>
                    </a:lnTo>
                    <a:lnTo>
                      <a:pt x="55" y="33"/>
                    </a:lnTo>
                    <a:lnTo>
                      <a:pt x="50" y="36"/>
                    </a:lnTo>
                    <a:lnTo>
                      <a:pt x="43" y="38"/>
                    </a:lnTo>
                    <a:lnTo>
                      <a:pt x="40" y="40"/>
                    </a:lnTo>
                    <a:lnTo>
                      <a:pt x="34" y="42"/>
                    </a:lnTo>
                    <a:lnTo>
                      <a:pt x="31" y="45"/>
                    </a:lnTo>
                    <a:lnTo>
                      <a:pt x="27" y="47"/>
                    </a:lnTo>
                    <a:lnTo>
                      <a:pt x="21" y="49"/>
                    </a:lnTo>
                    <a:lnTo>
                      <a:pt x="19" y="49"/>
                    </a:lnTo>
                    <a:lnTo>
                      <a:pt x="15" y="52"/>
                    </a:lnTo>
                    <a:lnTo>
                      <a:pt x="12" y="55"/>
                    </a:lnTo>
                    <a:lnTo>
                      <a:pt x="10" y="55"/>
                    </a:lnTo>
                    <a:lnTo>
                      <a:pt x="5" y="57"/>
                    </a:lnTo>
                    <a:lnTo>
                      <a:pt x="2" y="59"/>
                    </a:lnTo>
                    <a:lnTo>
                      <a:pt x="0" y="61"/>
                    </a:lnTo>
                    <a:lnTo>
                      <a:pt x="31" y="76"/>
                    </a:lnTo>
                    <a:lnTo>
                      <a:pt x="40" y="71"/>
                    </a:lnTo>
                    <a:lnTo>
                      <a:pt x="48" y="66"/>
                    </a:lnTo>
                    <a:lnTo>
                      <a:pt x="57" y="61"/>
                    </a:lnTo>
                    <a:lnTo>
                      <a:pt x="67" y="57"/>
                    </a:lnTo>
                    <a:lnTo>
                      <a:pt x="74" y="55"/>
                    </a:lnTo>
                    <a:lnTo>
                      <a:pt x="84" y="49"/>
                    </a:lnTo>
                    <a:lnTo>
                      <a:pt x="93" y="47"/>
                    </a:lnTo>
                    <a:lnTo>
                      <a:pt x="99" y="45"/>
                    </a:lnTo>
                    <a:lnTo>
                      <a:pt x="109" y="42"/>
                    </a:lnTo>
                    <a:lnTo>
                      <a:pt x="116" y="40"/>
                    </a:lnTo>
                    <a:lnTo>
                      <a:pt x="124" y="38"/>
                    </a:lnTo>
                    <a:lnTo>
                      <a:pt x="133" y="36"/>
                    </a:lnTo>
                    <a:lnTo>
                      <a:pt x="141" y="33"/>
                    </a:lnTo>
                    <a:lnTo>
                      <a:pt x="147" y="30"/>
                    </a:lnTo>
                    <a:lnTo>
                      <a:pt x="154" y="30"/>
                    </a:lnTo>
                    <a:lnTo>
                      <a:pt x="164" y="30"/>
                    </a:lnTo>
                    <a:lnTo>
                      <a:pt x="169" y="28"/>
                    </a:lnTo>
                    <a:lnTo>
                      <a:pt x="175" y="28"/>
                    </a:lnTo>
                    <a:lnTo>
                      <a:pt x="183" y="26"/>
                    </a:lnTo>
                    <a:lnTo>
                      <a:pt x="190" y="26"/>
                    </a:lnTo>
                    <a:lnTo>
                      <a:pt x="198" y="26"/>
                    </a:lnTo>
                    <a:lnTo>
                      <a:pt x="202" y="26"/>
                    </a:lnTo>
                    <a:lnTo>
                      <a:pt x="209" y="26"/>
                    </a:lnTo>
                    <a:lnTo>
                      <a:pt x="217" y="26"/>
                    </a:lnTo>
                    <a:lnTo>
                      <a:pt x="221" y="26"/>
                    </a:lnTo>
                    <a:lnTo>
                      <a:pt x="228" y="26"/>
                    </a:lnTo>
                    <a:lnTo>
                      <a:pt x="235" y="28"/>
                    </a:lnTo>
                    <a:lnTo>
                      <a:pt x="240" y="28"/>
                    </a:lnTo>
                    <a:lnTo>
                      <a:pt x="247" y="28"/>
                    </a:lnTo>
                    <a:lnTo>
                      <a:pt x="251" y="30"/>
                    </a:lnTo>
                    <a:lnTo>
                      <a:pt x="257" y="30"/>
                    </a:lnTo>
                    <a:lnTo>
                      <a:pt x="263" y="33"/>
                    </a:lnTo>
                    <a:lnTo>
                      <a:pt x="268" y="33"/>
                    </a:lnTo>
                    <a:lnTo>
                      <a:pt x="273" y="36"/>
                    </a:lnTo>
                    <a:lnTo>
                      <a:pt x="278" y="38"/>
                    </a:lnTo>
                    <a:lnTo>
                      <a:pt x="282" y="38"/>
                    </a:lnTo>
                    <a:lnTo>
                      <a:pt x="287" y="40"/>
                    </a:lnTo>
                    <a:lnTo>
                      <a:pt x="292" y="42"/>
                    </a:lnTo>
                    <a:lnTo>
                      <a:pt x="295" y="42"/>
                    </a:lnTo>
                    <a:lnTo>
                      <a:pt x="299" y="45"/>
                    </a:lnTo>
                    <a:lnTo>
                      <a:pt x="304" y="47"/>
                    </a:lnTo>
                    <a:lnTo>
                      <a:pt x="309" y="49"/>
                    </a:lnTo>
                    <a:lnTo>
                      <a:pt x="311" y="52"/>
                    </a:lnTo>
                    <a:lnTo>
                      <a:pt x="316" y="55"/>
                    </a:lnTo>
                    <a:lnTo>
                      <a:pt x="320" y="55"/>
                    </a:lnTo>
                    <a:lnTo>
                      <a:pt x="323" y="57"/>
                    </a:lnTo>
                    <a:lnTo>
                      <a:pt x="328" y="59"/>
                    </a:lnTo>
                    <a:lnTo>
                      <a:pt x="330" y="64"/>
                    </a:lnTo>
                    <a:lnTo>
                      <a:pt x="333" y="64"/>
                    </a:lnTo>
                    <a:lnTo>
                      <a:pt x="337" y="66"/>
                    </a:lnTo>
                    <a:lnTo>
                      <a:pt x="339" y="68"/>
                    </a:lnTo>
                    <a:lnTo>
                      <a:pt x="342" y="71"/>
                    </a:lnTo>
                    <a:lnTo>
                      <a:pt x="349" y="76"/>
                    </a:lnTo>
                    <a:lnTo>
                      <a:pt x="354" y="80"/>
                    </a:lnTo>
                    <a:lnTo>
                      <a:pt x="358" y="82"/>
                    </a:lnTo>
                    <a:lnTo>
                      <a:pt x="363" y="88"/>
                    </a:lnTo>
                    <a:lnTo>
                      <a:pt x="366" y="92"/>
                    </a:lnTo>
                    <a:lnTo>
                      <a:pt x="370" y="95"/>
                    </a:lnTo>
                    <a:lnTo>
                      <a:pt x="373" y="99"/>
                    </a:lnTo>
                    <a:lnTo>
                      <a:pt x="373" y="101"/>
                    </a:lnTo>
                    <a:lnTo>
                      <a:pt x="373" y="107"/>
                    </a:lnTo>
                    <a:lnTo>
                      <a:pt x="375" y="109"/>
                    </a:lnTo>
                    <a:lnTo>
                      <a:pt x="375" y="111"/>
                    </a:lnTo>
                    <a:lnTo>
                      <a:pt x="375" y="116"/>
                    </a:lnTo>
                    <a:lnTo>
                      <a:pt x="375" y="118"/>
                    </a:lnTo>
                    <a:lnTo>
                      <a:pt x="375" y="123"/>
                    </a:lnTo>
                    <a:lnTo>
                      <a:pt x="375" y="126"/>
                    </a:lnTo>
                    <a:lnTo>
                      <a:pt x="373" y="130"/>
                    </a:lnTo>
                    <a:lnTo>
                      <a:pt x="373" y="133"/>
                    </a:lnTo>
                    <a:lnTo>
                      <a:pt x="373" y="137"/>
                    </a:lnTo>
                    <a:lnTo>
                      <a:pt x="370" y="139"/>
                    </a:lnTo>
                    <a:lnTo>
                      <a:pt x="368" y="142"/>
                    </a:lnTo>
                    <a:lnTo>
                      <a:pt x="368" y="147"/>
                    </a:lnTo>
                    <a:lnTo>
                      <a:pt x="366" y="149"/>
                    </a:lnTo>
                    <a:lnTo>
                      <a:pt x="360" y="152"/>
                    </a:lnTo>
                    <a:lnTo>
                      <a:pt x="356" y="156"/>
                    </a:lnTo>
                    <a:lnTo>
                      <a:pt x="352" y="158"/>
                    </a:lnTo>
                    <a:lnTo>
                      <a:pt x="347" y="164"/>
                    </a:lnTo>
                    <a:lnTo>
                      <a:pt x="342" y="166"/>
                    </a:lnTo>
                    <a:lnTo>
                      <a:pt x="339" y="166"/>
                    </a:lnTo>
                    <a:lnTo>
                      <a:pt x="337" y="168"/>
                    </a:lnTo>
                    <a:lnTo>
                      <a:pt x="333" y="171"/>
                    </a:lnTo>
                    <a:lnTo>
                      <a:pt x="330" y="171"/>
                    </a:lnTo>
                    <a:lnTo>
                      <a:pt x="325" y="173"/>
                    </a:lnTo>
                    <a:lnTo>
                      <a:pt x="323" y="175"/>
                    </a:lnTo>
                    <a:lnTo>
                      <a:pt x="318" y="175"/>
                    </a:lnTo>
                    <a:lnTo>
                      <a:pt x="314" y="177"/>
                    </a:lnTo>
                    <a:lnTo>
                      <a:pt x="311" y="177"/>
                    </a:lnTo>
                    <a:lnTo>
                      <a:pt x="306" y="180"/>
                    </a:lnTo>
                    <a:lnTo>
                      <a:pt x="301" y="180"/>
                    </a:lnTo>
                    <a:lnTo>
                      <a:pt x="297" y="183"/>
                    </a:lnTo>
                    <a:lnTo>
                      <a:pt x="292" y="183"/>
                    </a:lnTo>
                    <a:lnTo>
                      <a:pt x="287" y="185"/>
                    </a:lnTo>
                    <a:lnTo>
                      <a:pt x="282" y="185"/>
                    </a:lnTo>
                    <a:lnTo>
                      <a:pt x="278" y="185"/>
                    </a:lnTo>
                    <a:lnTo>
                      <a:pt x="273" y="187"/>
                    </a:lnTo>
                    <a:lnTo>
                      <a:pt x="268" y="187"/>
                    </a:lnTo>
                    <a:lnTo>
                      <a:pt x="263" y="187"/>
                    </a:lnTo>
                    <a:lnTo>
                      <a:pt x="259" y="187"/>
                    </a:lnTo>
                    <a:lnTo>
                      <a:pt x="254" y="190"/>
                    </a:lnTo>
                    <a:lnTo>
                      <a:pt x="247" y="190"/>
                    </a:lnTo>
                    <a:lnTo>
                      <a:pt x="242" y="190"/>
                    </a:lnTo>
                    <a:lnTo>
                      <a:pt x="238" y="190"/>
                    </a:lnTo>
                    <a:lnTo>
                      <a:pt x="232" y="190"/>
                    </a:lnTo>
                    <a:lnTo>
                      <a:pt x="225" y="190"/>
                    </a:lnTo>
                    <a:lnTo>
                      <a:pt x="221" y="190"/>
                    </a:lnTo>
                    <a:lnTo>
                      <a:pt x="217" y="190"/>
                    </a:lnTo>
                    <a:lnTo>
                      <a:pt x="209" y="190"/>
                    </a:lnTo>
                    <a:lnTo>
                      <a:pt x="204" y="187"/>
                    </a:lnTo>
                    <a:lnTo>
                      <a:pt x="200" y="187"/>
                    </a:lnTo>
                    <a:lnTo>
                      <a:pt x="192" y="187"/>
                    </a:lnTo>
                    <a:lnTo>
                      <a:pt x="188" y="187"/>
                    </a:lnTo>
                    <a:lnTo>
                      <a:pt x="181" y="185"/>
                    </a:lnTo>
                    <a:lnTo>
                      <a:pt x="175" y="185"/>
                    </a:lnTo>
                    <a:lnTo>
                      <a:pt x="171" y="183"/>
                    </a:lnTo>
                    <a:lnTo>
                      <a:pt x="164" y="183"/>
                    </a:lnTo>
                    <a:lnTo>
                      <a:pt x="160" y="180"/>
                    </a:lnTo>
                    <a:lnTo>
                      <a:pt x="154" y="180"/>
                    </a:lnTo>
                    <a:lnTo>
                      <a:pt x="147" y="177"/>
                    </a:lnTo>
                    <a:lnTo>
                      <a:pt x="143" y="175"/>
                    </a:lnTo>
                    <a:lnTo>
                      <a:pt x="137" y="173"/>
                    </a:lnTo>
                    <a:lnTo>
                      <a:pt x="131" y="171"/>
                    </a:lnTo>
                    <a:lnTo>
                      <a:pt x="126" y="168"/>
                    </a:lnTo>
                    <a:lnTo>
                      <a:pt x="118" y="166"/>
                    </a:lnTo>
                    <a:lnTo>
                      <a:pt x="114" y="164"/>
                    </a:lnTo>
                    <a:lnTo>
                      <a:pt x="109" y="161"/>
                    </a:lnTo>
                    <a:lnTo>
                      <a:pt x="103" y="158"/>
                    </a:lnTo>
                    <a:lnTo>
                      <a:pt x="97" y="156"/>
                    </a:lnTo>
                    <a:lnTo>
                      <a:pt x="93" y="152"/>
                    </a:lnTo>
                    <a:lnTo>
                      <a:pt x="88" y="149"/>
                    </a:lnTo>
                    <a:lnTo>
                      <a:pt x="81" y="145"/>
                    </a:lnTo>
                    <a:lnTo>
                      <a:pt x="76" y="142"/>
                    </a:lnTo>
                    <a:lnTo>
                      <a:pt x="72" y="137"/>
                    </a:lnTo>
                    <a:lnTo>
                      <a:pt x="67" y="135"/>
                    </a:lnTo>
                    <a:lnTo>
                      <a:pt x="65" y="130"/>
                    </a:lnTo>
                    <a:lnTo>
                      <a:pt x="62" y="130"/>
                    </a:lnTo>
                    <a:lnTo>
                      <a:pt x="59" y="126"/>
                    </a:lnTo>
                    <a:lnTo>
                      <a:pt x="57" y="123"/>
                    </a:lnTo>
                    <a:lnTo>
                      <a:pt x="55" y="120"/>
                    </a:lnTo>
                    <a:lnTo>
                      <a:pt x="53" y="116"/>
                    </a:lnTo>
                    <a:lnTo>
                      <a:pt x="53" y="111"/>
                    </a:lnTo>
                    <a:lnTo>
                      <a:pt x="50" y="109"/>
                    </a:lnTo>
                    <a:lnTo>
                      <a:pt x="50" y="104"/>
                    </a:lnTo>
                    <a:lnTo>
                      <a:pt x="48" y="99"/>
                    </a:lnTo>
                    <a:lnTo>
                      <a:pt x="48" y="95"/>
                    </a:lnTo>
                    <a:lnTo>
                      <a:pt x="48" y="92"/>
                    </a:lnTo>
                    <a:lnTo>
                      <a:pt x="48" y="88"/>
                    </a:lnTo>
                    <a:lnTo>
                      <a:pt x="48" y="82"/>
                    </a:lnTo>
                    <a:lnTo>
                      <a:pt x="48" y="78"/>
                    </a:lnTo>
                    <a:lnTo>
                      <a:pt x="50" y="76"/>
                    </a:lnTo>
                    <a:lnTo>
                      <a:pt x="24" y="78"/>
                    </a:lnTo>
                    <a:lnTo>
                      <a:pt x="21" y="80"/>
                    </a:lnTo>
                    <a:lnTo>
                      <a:pt x="21" y="85"/>
                    </a:lnTo>
                    <a:lnTo>
                      <a:pt x="19" y="88"/>
                    </a:lnTo>
                    <a:lnTo>
                      <a:pt x="19" y="92"/>
                    </a:lnTo>
                    <a:lnTo>
                      <a:pt x="19" y="95"/>
                    </a:lnTo>
                    <a:lnTo>
                      <a:pt x="19" y="99"/>
                    </a:lnTo>
                    <a:lnTo>
                      <a:pt x="19" y="101"/>
                    </a:lnTo>
                    <a:lnTo>
                      <a:pt x="19" y="107"/>
                    </a:lnTo>
                    <a:lnTo>
                      <a:pt x="19" y="109"/>
                    </a:lnTo>
                    <a:lnTo>
                      <a:pt x="21" y="111"/>
                    </a:lnTo>
                    <a:lnTo>
                      <a:pt x="21" y="116"/>
                    </a:lnTo>
                    <a:lnTo>
                      <a:pt x="24" y="118"/>
                    </a:lnTo>
                    <a:lnTo>
                      <a:pt x="24" y="120"/>
                    </a:lnTo>
                    <a:lnTo>
                      <a:pt x="27" y="126"/>
                    </a:lnTo>
                    <a:lnTo>
                      <a:pt x="27" y="128"/>
                    </a:lnTo>
                    <a:lnTo>
                      <a:pt x="29" y="130"/>
                    </a:lnTo>
                    <a:lnTo>
                      <a:pt x="31" y="137"/>
                    </a:lnTo>
                    <a:lnTo>
                      <a:pt x="36" y="142"/>
                    </a:lnTo>
                    <a:lnTo>
                      <a:pt x="38" y="147"/>
                    </a:lnTo>
                    <a:lnTo>
                      <a:pt x="40" y="152"/>
                    </a:lnTo>
                    <a:lnTo>
                      <a:pt x="43" y="154"/>
                    </a:lnTo>
                    <a:lnTo>
                      <a:pt x="46" y="156"/>
                    </a:lnTo>
                    <a:lnTo>
                      <a:pt x="48" y="158"/>
                    </a:lnTo>
                    <a:lnTo>
                      <a:pt x="50" y="161"/>
                    </a:lnTo>
                    <a:lnTo>
                      <a:pt x="55" y="166"/>
                    </a:lnTo>
                    <a:lnTo>
                      <a:pt x="59" y="168"/>
                    </a:lnTo>
                    <a:lnTo>
                      <a:pt x="65" y="173"/>
                    </a:lnTo>
                    <a:lnTo>
                      <a:pt x="69" y="175"/>
                    </a:lnTo>
                    <a:lnTo>
                      <a:pt x="74" y="177"/>
                    </a:lnTo>
                    <a:lnTo>
                      <a:pt x="78" y="180"/>
                    </a:lnTo>
                    <a:lnTo>
                      <a:pt x="86" y="185"/>
                    </a:lnTo>
                    <a:lnTo>
                      <a:pt x="90" y="187"/>
                    </a:lnTo>
                    <a:lnTo>
                      <a:pt x="97" y="190"/>
                    </a:lnTo>
                    <a:lnTo>
                      <a:pt x="103" y="192"/>
                    </a:lnTo>
                    <a:lnTo>
                      <a:pt x="105" y="194"/>
                    </a:lnTo>
                    <a:lnTo>
                      <a:pt x="107" y="194"/>
                    </a:lnTo>
                    <a:lnTo>
                      <a:pt x="112" y="196"/>
                    </a:lnTo>
                    <a:lnTo>
                      <a:pt x="114" y="196"/>
                    </a:lnTo>
                    <a:lnTo>
                      <a:pt x="116" y="196"/>
                    </a:lnTo>
                    <a:lnTo>
                      <a:pt x="122" y="199"/>
                    </a:lnTo>
                    <a:lnTo>
                      <a:pt x="124" y="199"/>
                    </a:lnTo>
                    <a:lnTo>
                      <a:pt x="128" y="202"/>
                    </a:lnTo>
                    <a:lnTo>
                      <a:pt x="131" y="202"/>
                    </a:lnTo>
                    <a:lnTo>
                      <a:pt x="133" y="204"/>
                    </a:lnTo>
                    <a:lnTo>
                      <a:pt x="137" y="204"/>
                    </a:lnTo>
                    <a:lnTo>
                      <a:pt x="143" y="206"/>
                    </a:lnTo>
                    <a:lnTo>
                      <a:pt x="145" y="206"/>
                    </a:lnTo>
                    <a:lnTo>
                      <a:pt x="147" y="206"/>
                    </a:lnTo>
                    <a:lnTo>
                      <a:pt x="152" y="209"/>
                    </a:lnTo>
                    <a:lnTo>
                      <a:pt x="154" y="209"/>
                    </a:lnTo>
                    <a:lnTo>
                      <a:pt x="160" y="209"/>
                    </a:lnTo>
                    <a:lnTo>
                      <a:pt x="162" y="211"/>
                    </a:lnTo>
                    <a:lnTo>
                      <a:pt x="166" y="211"/>
                    </a:lnTo>
                    <a:lnTo>
                      <a:pt x="171" y="211"/>
                    </a:lnTo>
                    <a:lnTo>
                      <a:pt x="173" y="211"/>
                    </a:lnTo>
                    <a:lnTo>
                      <a:pt x="179" y="213"/>
                    </a:lnTo>
                    <a:lnTo>
                      <a:pt x="181" y="213"/>
                    </a:lnTo>
                    <a:lnTo>
                      <a:pt x="185" y="213"/>
                    </a:lnTo>
                    <a:lnTo>
                      <a:pt x="190" y="213"/>
                    </a:lnTo>
                    <a:lnTo>
                      <a:pt x="192" y="215"/>
                    </a:lnTo>
                    <a:lnTo>
                      <a:pt x="198" y="215"/>
                    </a:lnTo>
                    <a:lnTo>
                      <a:pt x="202" y="215"/>
                    </a:lnTo>
                    <a:lnTo>
                      <a:pt x="204" y="215"/>
                    </a:lnTo>
                    <a:lnTo>
                      <a:pt x="209" y="215"/>
                    </a:lnTo>
                    <a:lnTo>
                      <a:pt x="213" y="215"/>
                    </a:lnTo>
                    <a:lnTo>
                      <a:pt x="219" y="215"/>
                    </a:lnTo>
                    <a:lnTo>
                      <a:pt x="221" y="215"/>
                    </a:lnTo>
                    <a:lnTo>
                      <a:pt x="228" y="215"/>
                    </a:lnTo>
                    <a:lnTo>
                      <a:pt x="230" y="215"/>
                    </a:lnTo>
                    <a:lnTo>
                      <a:pt x="235" y="215"/>
                    </a:lnTo>
                    <a:lnTo>
                      <a:pt x="240" y="215"/>
                    </a:lnTo>
                    <a:lnTo>
                      <a:pt x="244" y="215"/>
                    </a:lnTo>
                    <a:lnTo>
                      <a:pt x="249" y="215"/>
                    </a:lnTo>
                    <a:lnTo>
                      <a:pt x="254" y="215"/>
                    </a:lnTo>
                    <a:lnTo>
                      <a:pt x="259" y="215"/>
                    </a:lnTo>
                    <a:lnTo>
                      <a:pt x="263" y="215"/>
                    </a:lnTo>
                    <a:lnTo>
                      <a:pt x="268" y="215"/>
                    </a:lnTo>
                    <a:lnTo>
                      <a:pt x="273" y="215"/>
                    </a:lnTo>
                    <a:lnTo>
                      <a:pt x="280" y="215"/>
                    </a:lnTo>
                    <a:lnTo>
                      <a:pt x="287" y="213"/>
                    </a:lnTo>
                    <a:lnTo>
                      <a:pt x="295" y="213"/>
                    </a:lnTo>
                    <a:lnTo>
                      <a:pt x="299" y="213"/>
                    </a:lnTo>
                    <a:lnTo>
                      <a:pt x="306" y="211"/>
                    </a:lnTo>
                    <a:lnTo>
                      <a:pt x="314" y="209"/>
                    </a:lnTo>
                    <a:lnTo>
                      <a:pt x="318" y="209"/>
                    </a:lnTo>
                    <a:lnTo>
                      <a:pt x="325" y="206"/>
                    </a:lnTo>
                    <a:lnTo>
                      <a:pt x="330" y="206"/>
                    </a:lnTo>
                    <a:lnTo>
                      <a:pt x="335" y="204"/>
                    </a:lnTo>
                    <a:lnTo>
                      <a:pt x="339" y="202"/>
                    </a:lnTo>
                    <a:lnTo>
                      <a:pt x="344" y="202"/>
                    </a:lnTo>
                    <a:lnTo>
                      <a:pt x="349" y="199"/>
                    </a:lnTo>
                    <a:lnTo>
                      <a:pt x="352" y="196"/>
                    </a:lnTo>
                    <a:lnTo>
                      <a:pt x="356" y="194"/>
                    </a:lnTo>
                    <a:lnTo>
                      <a:pt x="360" y="194"/>
                    </a:lnTo>
                    <a:lnTo>
                      <a:pt x="366" y="190"/>
                    </a:lnTo>
                    <a:lnTo>
                      <a:pt x="368" y="187"/>
                    </a:lnTo>
                    <a:lnTo>
                      <a:pt x="373" y="187"/>
                    </a:lnTo>
                    <a:lnTo>
                      <a:pt x="375" y="185"/>
                    </a:lnTo>
                    <a:lnTo>
                      <a:pt x="377" y="180"/>
                    </a:lnTo>
                    <a:lnTo>
                      <a:pt x="382" y="177"/>
                    </a:lnTo>
                    <a:lnTo>
                      <a:pt x="385" y="177"/>
                    </a:lnTo>
                    <a:lnTo>
                      <a:pt x="387" y="175"/>
                    </a:lnTo>
                    <a:lnTo>
                      <a:pt x="389" y="168"/>
                    </a:lnTo>
                    <a:lnTo>
                      <a:pt x="394" y="164"/>
                    </a:lnTo>
                    <a:lnTo>
                      <a:pt x="398" y="158"/>
                    </a:lnTo>
                    <a:lnTo>
                      <a:pt x="401" y="154"/>
                    </a:lnTo>
                    <a:lnTo>
                      <a:pt x="404" y="147"/>
                    </a:lnTo>
                    <a:lnTo>
                      <a:pt x="406" y="142"/>
                    </a:lnTo>
                    <a:lnTo>
                      <a:pt x="406" y="137"/>
                    </a:lnTo>
                    <a:lnTo>
                      <a:pt x="408" y="130"/>
                    </a:lnTo>
                    <a:lnTo>
                      <a:pt x="408" y="126"/>
                    </a:lnTo>
                    <a:lnTo>
                      <a:pt x="408" y="120"/>
                    </a:lnTo>
                    <a:lnTo>
                      <a:pt x="408" y="116"/>
                    </a:lnTo>
                    <a:lnTo>
                      <a:pt x="408" y="109"/>
                    </a:lnTo>
                    <a:lnTo>
                      <a:pt x="406" y="104"/>
                    </a:lnTo>
                    <a:lnTo>
                      <a:pt x="406" y="99"/>
                    </a:lnTo>
                    <a:lnTo>
                      <a:pt x="404" y="95"/>
                    </a:lnTo>
                    <a:lnTo>
                      <a:pt x="404" y="92"/>
                    </a:lnTo>
                    <a:lnTo>
                      <a:pt x="401" y="88"/>
                    </a:lnTo>
                    <a:lnTo>
                      <a:pt x="398" y="85"/>
                    </a:lnTo>
                    <a:lnTo>
                      <a:pt x="398" y="80"/>
                    </a:lnTo>
                    <a:lnTo>
                      <a:pt x="396" y="8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07" name="Freeform 83"/>
              <p:cNvSpPr>
                <a:spLocks/>
              </p:cNvSpPr>
              <p:nvPr/>
            </p:nvSpPr>
            <p:spPr bwMode="auto">
              <a:xfrm>
                <a:off x="4713" y="2120"/>
                <a:ext cx="169" cy="73"/>
              </a:xfrm>
              <a:custGeom>
                <a:avLst/>
                <a:gdLst>
                  <a:gd name="T0" fmla="*/ 10 w 339"/>
                  <a:gd name="T1" fmla="*/ 0 h 147"/>
                  <a:gd name="T2" fmla="*/ 0 w 339"/>
                  <a:gd name="T3" fmla="*/ 0 h 147"/>
                  <a:gd name="T4" fmla="*/ 0 w 339"/>
                  <a:gd name="T5" fmla="*/ 0 h 147"/>
                  <a:gd name="T6" fmla="*/ 0 w 339"/>
                  <a:gd name="T7" fmla="*/ 0 h 147"/>
                  <a:gd name="T8" fmla="*/ 0 w 339"/>
                  <a:gd name="T9" fmla="*/ 0 h 147"/>
                  <a:gd name="T10" fmla="*/ 0 w 339"/>
                  <a:gd name="T11" fmla="*/ 0 h 147"/>
                  <a:gd name="T12" fmla="*/ 9 w 339"/>
                  <a:gd name="T13" fmla="*/ 0 h 147"/>
                  <a:gd name="T14" fmla="*/ 9 w 339"/>
                  <a:gd name="T15" fmla="*/ 3 h 147"/>
                  <a:gd name="T16" fmla="*/ 10 w 339"/>
                  <a:gd name="T17" fmla="*/ 4 h 147"/>
                  <a:gd name="T18" fmla="*/ 10 w 339"/>
                  <a:gd name="T19" fmla="*/ 0 h 147"/>
                  <a:gd name="T20" fmla="*/ 10 w 339"/>
                  <a:gd name="T21" fmla="*/ 0 h 14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39"/>
                  <a:gd name="T34" fmla="*/ 0 h 147"/>
                  <a:gd name="T35" fmla="*/ 339 w 339"/>
                  <a:gd name="T36" fmla="*/ 147 h 14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39" h="147">
                    <a:moveTo>
                      <a:pt x="331" y="8"/>
                    </a:moveTo>
                    <a:lnTo>
                      <a:pt x="7" y="0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308" y="19"/>
                    </a:lnTo>
                    <a:lnTo>
                      <a:pt x="312" y="126"/>
                    </a:lnTo>
                    <a:lnTo>
                      <a:pt x="339" y="147"/>
                    </a:lnTo>
                    <a:lnTo>
                      <a:pt x="331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08" name="Freeform 84"/>
              <p:cNvSpPr>
                <a:spLocks/>
              </p:cNvSpPr>
              <p:nvPr/>
            </p:nvSpPr>
            <p:spPr bwMode="auto">
              <a:xfrm>
                <a:off x="4828" y="1680"/>
                <a:ext cx="44" cy="65"/>
              </a:xfrm>
              <a:custGeom>
                <a:avLst/>
                <a:gdLst>
                  <a:gd name="T0" fmla="*/ 1 w 87"/>
                  <a:gd name="T1" fmla="*/ 0 h 131"/>
                  <a:gd name="T2" fmla="*/ 1 w 87"/>
                  <a:gd name="T3" fmla="*/ 0 h 131"/>
                  <a:gd name="T4" fmla="*/ 1 w 87"/>
                  <a:gd name="T5" fmla="*/ 0 h 131"/>
                  <a:gd name="T6" fmla="*/ 2 w 87"/>
                  <a:gd name="T7" fmla="*/ 0 h 131"/>
                  <a:gd name="T8" fmla="*/ 2 w 87"/>
                  <a:gd name="T9" fmla="*/ 0 h 131"/>
                  <a:gd name="T10" fmla="*/ 2 w 87"/>
                  <a:gd name="T11" fmla="*/ 0 h 131"/>
                  <a:gd name="T12" fmla="*/ 2 w 87"/>
                  <a:gd name="T13" fmla="*/ 0 h 131"/>
                  <a:gd name="T14" fmla="*/ 2 w 87"/>
                  <a:gd name="T15" fmla="*/ 0 h 131"/>
                  <a:gd name="T16" fmla="*/ 2 w 87"/>
                  <a:gd name="T17" fmla="*/ 1 h 131"/>
                  <a:gd name="T18" fmla="*/ 3 w 87"/>
                  <a:gd name="T19" fmla="*/ 1 h 131"/>
                  <a:gd name="T20" fmla="*/ 3 w 87"/>
                  <a:gd name="T21" fmla="*/ 1 h 131"/>
                  <a:gd name="T22" fmla="*/ 3 w 87"/>
                  <a:gd name="T23" fmla="*/ 1 h 131"/>
                  <a:gd name="T24" fmla="*/ 3 w 87"/>
                  <a:gd name="T25" fmla="*/ 2 h 131"/>
                  <a:gd name="T26" fmla="*/ 3 w 87"/>
                  <a:gd name="T27" fmla="*/ 2 h 131"/>
                  <a:gd name="T28" fmla="*/ 3 w 87"/>
                  <a:gd name="T29" fmla="*/ 2 h 131"/>
                  <a:gd name="T30" fmla="*/ 3 w 87"/>
                  <a:gd name="T31" fmla="*/ 2 h 131"/>
                  <a:gd name="T32" fmla="*/ 3 w 87"/>
                  <a:gd name="T33" fmla="*/ 2 h 131"/>
                  <a:gd name="T34" fmla="*/ 3 w 87"/>
                  <a:gd name="T35" fmla="*/ 3 h 131"/>
                  <a:gd name="T36" fmla="*/ 2 w 87"/>
                  <a:gd name="T37" fmla="*/ 3 h 131"/>
                  <a:gd name="T38" fmla="*/ 2 w 87"/>
                  <a:gd name="T39" fmla="*/ 3 h 131"/>
                  <a:gd name="T40" fmla="*/ 2 w 87"/>
                  <a:gd name="T41" fmla="*/ 4 h 131"/>
                  <a:gd name="T42" fmla="*/ 2 w 87"/>
                  <a:gd name="T43" fmla="*/ 4 h 131"/>
                  <a:gd name="T44" fmla="*/ 2 w 87"/>
                  <a:gd name="T45" fmla="*/ 4 h 131"/>
                  <a:gd name="T46" fmla="*/ 3 w 87"/>
                  <a:gd name="T47" fmla="*/ 3 h 131"/>
                  <a:gd name="T48" fmla="*/ 3 w 87"/>
                  <a:gd name="T49" fmla="*/ 3 h 131"/>
                  <a:gd name="T50" fmla="*/ 3 w 87"/>
                  <a:gd name="T51" fmla="*/ 3 h 131"/>
                  <a:gd name="T52" fmla="*/ 3 w 87"/>
                  <a:gd name="T53" fmla="*/ 3 h 131"/>
                  <a:gd name="T54" fmla="*/ 3 w 87"/>
                  <a:gd name="T55" fmla="*/ 2 h 131"/>
                  <a:gd name="T56" fmla="*/ 3 w 87"/>
                  <a:gd name="T57" fmla="*/ 2 h 131"/>
                  <a:gd name="T58" fmla="*/ 3 w 87"/>
                  <a:gd name="T59" fmla="*/ 2 h 131"/>
                  <a:gd name="T60" fmla="*/ 3 w 87"/>
                  <a:gd name="T61" fmla="*/ 2 h 131"/>
                  <a:gd name="T62" fmla="*/ 3 w 87"/>
                  <a:gd name="T63" fmla="*/ 1 h 131"/>
                  <a:gd name="T64" fmla="*/ 3 w 87"/>
                  <a:gd name="T65" fmla="*/ 1 h 131"/>
                  <a:gd name="T66" fmla="*/ 3 w 87"/>
                  <a:gd name="T67" fmla="*/ 1 h 131"/>
                  <a:gd name="T68" fmla="*/ 3 w 87"/>
                  <a:gd name="T69" fmla="*/ 1 h 131"/>
                  <a:gd name="T70" fmla="*/ 3 w 87"/>
                  <a:gd name="T71" fmla="*/ 0 h 131"/>
                  <a:gd name="T72" fmla="*/ 2 w 87"/>
                  <a:gd name="T73" fmla="*/ 0 h 131"/>
                  <a:gd name="T74" fmla="*/ 2 w 87"/>
                  <a:gd name="T75" fmla="*/ 0 h 131"/>
                  <a:gd name="T76" fmla="*/ 2 w 87"/>
                  <a:gd name="T77" fmla="*/ 0 h 131"/>
                  <a:gd name="T78" fmla="*/ 1 w 87"/>
                  <a:gd name="T79" fmla="*/ 0 h 131"/>
                  <a:gd name="T80" fmla="*/ 1 w 87"/>
                  <a:gd name="T81" fmla="*/ 0 h 131"/>
                  <a:gd name="T82" fmla="*/ 1 w 87"/>
                  <a:gd name="T83" fmla="*/ 0 h 131"/>
                  <a:gd name="T84" fmla="*/ 0 w 87"/>
                  <a:gd name="T85" fmla="*/ 0 h 13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87"/>
                  <a:gd name="T130" fmla="*/ 0 h 131"/>
                  <a:gd name="T131" fmla="*/ 87 w 87"/>
                  <a:gd name="T132" fmla="*/ 131 h 131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87" h="131">
                    <a:moveTo>
                      <a:pt x="0" y="12"/>
                    </a:moveTo>
                    <a:lnTo>
                      <a:pt x="11" y="12"/>
                    </a:lnTo>
                    <a:lnTo>
                      <a:pt x="19" y="12"/>
                    </a:lnTo>
                    <a:lnTo>
                      <a:pt x="21" y="12"/>
                    </a:lnTo>
                    <a:lnTo>
                      <a:pt x="23" y="12"/>
                    </a:lnTo>
                    <a:lnTo>
                      <a:pt x="25" y="12"/>
                    </a:lnTo>
                    <a:lnTo>
                      <a:pt x="30" y="15"/>
                    </a:lnTo>
                    <a:lnTo>
                      <a:pt x="33" y="15"/>
                    </a:lnTo>
                    <a:lnTo>
                      <a:pt x="35" y="15"/>
                    </a:lnTo>
                    <a:lnTo>
                      <a:pt x="38" y="17"/>
                    </a:lnTo>
                    <a:lnTo>
                      <a:pt x="42" y="17"/>
                    </a:lnTo>
                    <a:lnTo>
                      <a:pt x="44" y="19"/>
                    </a:lnTo>
                    <a:lnTo>
                      <a:pt x="47" y="21"/>
                    </a:lnTo>
                    <a:lnTo>
                      <a:pt x="49" y="21"/>
                    </a:lnTo>
                    <a:lnTo>
                      <a:pt x="54" y="27"/>
                    </a:lnTo>
                    <a:lnTo>
                      <a:pt x="57" y="27"/>
                    </a:lnTo>
                    <a:lnTo>
                      <a:pt x="59" y="29"/>
                    </a:lnTo>
                    <a:lnTo>
                      <a:pt x="61" y="34"/>
                    </a:lnTo>
                    <a:lnTo>
                      <a:pt x="63" y="36"/>
                    </a:lnTo>
                    <a:lnTo>
                      <a:pt x="65" y="38"/>
                    </a:lnTo>
                    <a:lnTo>
                      <a:pt x="68" y="44"/>
                    </a:lnTo>
                    <a:lnTo>
                      <a:pt x="71" y="48"/>
                    </a:lnTo>
                    <a:lnTo>
                      <a:pt x="73" y="53"/>
                    </a:lnTo>
                    <a:lnTo>
                      <a:pt x="73" y="57"/>
                    </a:lnTo>
                    <a:lnTo>
                      <a:pt x="75" y="63"/>
                    </a:lnTo>
                    <a:lnTo>
                      <a:pt x="75" y="67"/>
                    </a:lnTo>
                    <a:lnTo>
                      <a:pt x="75" y="69"/>
                    </a:lnTo>
                    <a:lnTo>
                      <a:pt x="75" y="74"/>
                    </a:lnTo>
                    <a:lnTo>
                      <a:pt x="75" y="78"/>
                    </a:lnTo>
                    <a:lnTo>
                      <a:pt x="75" y="81"/>
                    </a:lnTo>
                    <a:lnTo>
                      <a:pt x="73" y="86"/>
                    </a:lnTo>
                    <a:lnTo>
                      <a:pt x="73" y="88"/>
                    </a:lnTo>
                    <a:lnTo>
                      <a:pt x="71" y="93"/>
                    </a:lnTo>
                    <a:lnTo>
                      <a:pt x="71" y="95"/>
                    </a:lnTo>
                    <a:lnTo>
                      <a:pt x="68" y="98"/>
                    </a:lnTo>
                    <a:lnTo>
                      <a:pt x="65" y="105"/>
                    </a:lnTo>
                    <a:lnTo>
                      <a:pt x="61" y="109"/>
                    </a:lnTo>
                    <a:lnTo>
                      <a:pt x="57" y="114"/>
                    </a:lnTo>
                    <a:lnTo>
                      <a:pt x="54" y="117"/>
                    </a:lnTo>
                    <a:lnTo>
                      <a:pt x="49" y="122"/>
                    </a:lnTo>
                    <a:lnTo>
                      <a:pt x="47" y="124"/>
                    </a:lnTo>
                    <a:lnTo>
                      <a:pt x="42" y="128"/>
                    </a:lnTo>
                    <a:lnTo>
                      <a:pt x="40" y="128"/>
                    </a:lnTo>
                    <a:lnTo>
                      <a:pt x="61" y="131"/>
                    </a:lnTo>
                    <a:lnTo>
                      <a:pt x="61" y="128"/>
                    </a:lnTo>
                    <a:lnTo>
                      <a:pt x="63" y="126"/>
                    </a:lnTo>
                    <a:lnTo>
                      <a:pt x="65" y="124"/>
                    </a:lnTo>
                    <a:lnTo>
                      <a:pt x="68" y="119"/>
                    </a:lnTo>
                    <a:lnTo>
                      <a:pt x="73" y="114"/>
                    </a:lnTo>
                    <a:lnTo>
                      <a:pt x="75" y="109"/>
                    </a:lnTo>
                    <a:lnTo>
                      <a:pt x="80" y="105"/>
                    </a:lnTo>
                    <a:lnTo>
                      <a:pt x="80" y="103"/>
                    </a:lnTo>
                    <a:lnTo>
                      <a:pt x="82" y="98"/>
                    </a:lnTo>
                    <a:lnTo>
                      <a:pt x="82" y="95"/>
                    </a:lnTo>
                    <a:lnTo>
                      <a:pt x="84" y="90"/>
                    </a:lnTo>
                    <a:lnTo>
                      <a:pt x="84" y="88"/>
                    </a:lnTo>
                    <a:lnTo>
                      <a:pt x="87" y="84"/>
                    </a:lnTo>
                    <a:lnTo>
                      <a:pt x="87" y="78"/>
                    </a:lnTo>
                    <a:lnTo>
                      <a:pt x="87" y="76"/>
                    </a:lnTo>
                    <a:lnTo>
                      <a:pt x="87" y="72"/>
                    </a:lnTo>
                    <a:lnTo>
                      <a:pt x="87" y="67"/>
                    </a:lnTo>
                    <a:lnTo>
                      <a:pt x="87" y="65"/>
                    </a:lnTo>
                    <a:lnTo>
                      <a:pt x="87" y="59"/>
                    </a:lnTo>
                    <a:lnTo>
                      <a:pt x="87" y="55"/>
                    </a:lnTo>
                    <a:lnTo>
                      <a:pt x="87" y="50"/>
                    </a:lnTo>
                    <a:lnTo>
                      <a:pt x="84" y="46"/>
                    </a:lnTo>
                    <a:lnTo>
                      <a:pt x="82" y="44"/>
                    </a:lnTo>
                    <a:lnTo>
                      <a:pt x="80" y="36"/>
                    </a:lnTo>
                    <a:lnTo>
                      <a:pt x="78" y="34"/>
                    </a:lnTo>
                    <a:lnTo>
                      <a:pt x="75" y="29"/>
                    </a:lnTo>
                    <a:lnTo>
                      <a:pt x="73" y="27"/>
                    </a:lnTo>
                    <a:lnTo>
                      <a:pt x="68" y="19"/>
                    </a:lnTo>
                    <a:lnTo>
                      <a:pt x="61" y="17"/>
                    </a:lnTo>
                    <a:lnTo>
                      <a:pt x="57" y="12"/>
                    </a:lnTo>
                    <a:lnTo>
                      <a:pt x="52" y="8"/>
                    </a:lnTo>
                    <a:lnTo>
                      <a:pt x="44" y="6"/>
                    </a:lnTo>
                    <a:lnTo>
                      <a:pt x="40" y="6"/>
                    </a:lnTo>
                    <a:lnTo>
                      <a:pt x="35" y="2"/>
                    </a:lnTo>
                    <a:lnTo>
                      <a:pt x="30" y="0"/>
                    </a:lnTo>
                    <a:lnTo>
                      <a:pt x="25" y="0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09" name="Freeform 85"/>
              <p:cNvSpPr>
                <a:spLocks/>
              </p:cNvSpPr>
              <p:nvPr/>
            </p:nvSpPr>
            <p:spPr bwMode="auto">
              <a:xfrm>
                <a:off x="5210" y="1900"/>
                <a:ext cx="129" cy="17"/>
              </a:xfrm>
              <a:custGeom>
                <a:avLst/>
                <a:gdLst>
                  <a:gd name="T0" fmla="*/ 0 w 258"/>
                  <a:gd name="T1" fmla="*/ 1 h 33"/>
                  <a:gd name="T2" fmla="*/ 7 w 258"/>
                  <a:gd name="T3" fmla="*/ 0 h 33"/>
                  <a:gd name="T4" fmla="*/ 8 w 258"/>
                  <a:gd name="T5" fmla="*/ 2 h 33"/>
                  <a:gd name="T6" fmla="*/ 0 w 258"/>
                  <a:gd name="T7" fmla="*/ 2 h 33"/>
                  <a:gd name="T8" fmla="*/ 0 w 258"/>
                  <a:gd name="T9" fmla="*/ 1 h 33"/>
                  <a:gd name="T10" fmla="*/ 0 w 258"/>
                  <a:gd name="T11" fmla="*/ 1 h 3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8"/>
                  <a:gd name="T19" fmla="*/ 0 h 33"/>
                  <a:gd name="T20" fmla="*/ 258 w 258"/>
                  <a:gd name="T21" fmla="*/ 33 h 3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8" h="33">
                    <a:moveTo>
                      <a:pt x="0" y="2"/>
                    </a:moveTo>
                    <a:lnTo>
                      <a:pt x="231" y="0"/>
                    </a:lnTo>
                    <a:lnTo>
                      <a:pt x="258" y="33"/>
                    </a:lnTo>
                    <a:lnTo>
                      <a:pt x="0" y="33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0" name="Freeform 86"/>
              <p:cNvSpPr>
                <a:spLocks/>
              </p:cNvSpPr>
              <p:nvPr/>
            </p:nvSpPr>
            <p:spPr bwMode="auto">
              <a:xfrm>
                <a:off x="5039" y="1607"/>
                <a:ext cx="127" cy="106"/>
              </a:xfrm>
              <a:custGeom>
                <a:avLst/>
                <a:gdLst>
                  <a:gd name="T0" fmla="*/ 4 w 255"/>
                  <a:gd name="T1" fmla="*/ 6 h 211"/>
                  <a:gd name="T2" fmla="*/ 5 w 255"/>
                  <a:gd name="T3" fmla="*/ 6 h 211"/>
                  <a:gd name="T4" fmla="*/ 5 w 255"/>
                  <a:gd name="T5" fmla="*/ 6 h 211"/>
                  <a:gd name="T6" fmla="*/ 6 w 255"/>
                  <a:gd name="T7" fmla="*/ 5 h 211"/>
                  <a:gd name="T8" fmla="*/ 6 w 255"/>
                  <a:gd name="T9" fmla="*/ 5 h 211"/>
                  <a:gd name="T10" fmla="*/ 7 w 255"/>
                  <a:gd name="T11" fmla="*/ 4 h 211"/>
                  <a:gd name="T12" fmla="*/ 7 w 255"/>
                  <a:gd name="T13" fmla="*/ 3 h 211"/>
                  <a:gd name="T14" fmla="*/ 6 w 255"/>
                  <a:gd name="T15" fmla="*/ 3 h 211"/>
                  <a:gd name="T16" fmla="*/ 6 w 255"/>
                  <a:gd name="T17" fmla="*/ 2 h 211"/>
                  <a:gd name="T18" fmla="*/ 6 w 255"/>
                  <a:gd name="T19" fmla="*/ 2 h 211"/>
                  <a:gd name="T20" fmla="*/ 5 w 255"/>
                  <a:gd name="T21" fmla="*/ 2 h 211"/>
                  <a:gd name="T22" fmla="*/ 4 w 255"/>
                  <a:gd name="T23" fmla="*/ 1 h 211"/>
                  <a:gd name="T24" fmla="*/ 3 w 255"/>
                  <a:gd name="T25" fmla="*/ 1 h 211"/>
                  <a:gd name="T26" fmla="*/ 3 w 255"/>
                  <a:gd name="T27" fmla="*/ 1 h 211"/>
                  <a:gd name="T28" fmla="*/ 2 w 255"/>
                  <a:gd name="T29" fmla="*/ 2 h 211"/>
                  <a:gd name="T30" fmla="*/ 1 w 255"/>
                  <a:gd name="T31" fmla="*/ 2 h 211"/>
                  <a:gd name="T32" fmla="*/ 1 w 255"/>
                  <a:gd name="T33" fmla="*/ 2 h 211"/>
                  <a:gd name="T34" fmla="*/ 1 w 255"/>
                  <a:gd name="T35" fmla="*/ 3 h 211"/>
                  <a:gd name="T36" fmla="*/ 1 w 255"/>
                  <a:gd name="T37" fmla="*/ 3 h 211"/>
                  <a:gd name="T38" fmla="*/ 0 w 255"/>
                  <a:gd name="T39" fmla="*/ 4 h 211"/>
                  <a:gd name="T40" fmla="*/ 0 w 255"/>
                  <a:gd name="T41" fmla="*/ 4 h 211"/>
                  <a:gd name="T42" fmla="*/ 0 w 255"/>
                  <a:gd name="T43" fmla="*/ 4 h 211"/>
                  <a:gd name="T44" fmla="*/ 0 w 255"/>
                  <a:gd name="T45" fmla="*/ 3 h 211"/>
                  <a:gd name="T46" fmla="*/ 0 w 255"/>
                  <a:gd name="T47" fmla="*/ 2 h 211"/>
                  <a:gd name="T48" fmla="*/ 1 w 255"/>
                  <a:gd name="T49" fmla="*/ 1 h 211"/>
                  <a:gd name="T50" fmla="*/ 1 w 255"/>
                  <a:gd name="T51" fmla="*/ 1 h 211"/>
                  <a:gd name="T52" fmla="*/ 2 w 255"/>
                  <a:gd name="T53" fmla="*/ 1 h 211"/>
                  <a:gd name="T54" fmla="*/ 3 w 255"/>
                  <a:gd name="T55" fmla="*/ 0 h 211"/>
                  <a:gd name="T56" fmla="*/ 3 w 255"/>
                  <a:gd name="T57" fmla="*/ 0 h 211"/>
                  <a:gd name="T58" fmla="*/ 4 w 255"/>
                  <a:gd name="T59" fmla="*/ 0 h 211"/>
                  <a:gd name="T60" fmla="*/ 4 w 255"/>
                  <a:gd name="T61" fmla="*/ 0 h 211"/>
                  <a:gd name="T62" fmla="*/ 5 w 255"/>
                  <a:gd name="T63" fmla="*/ 1 h 211"/>
                  <a:gd name="T64" fmla="*/ 6 w 255"/>
                  <a:gd name="T65" fmla="*/ 1 h 211"/>
                  <a:gd name="T66" fmla="*/ 6 w 255"/>
                  <a:gd name="T67" fmla="*/ 2 h 211"/>
                  <a:gd name="T68" fmla="*/ 7 w 255"/>
                  <a:gd name="T69" fmla="*/ 2 h 211"/>
                  <a:gd name="T70" fmla="*/ 7 w 255"/>
                  <a:gd name="T71" fmla="*/ 3 h 211"/>
                  <a:gd name="T72" fmla="*/ 7 w 255"/>
                  <a:gd name="T73" fmla="*/ 4 h 211"/>
                  <a:gd name="T74" fmla="*/ 7 w 255"/>
                  <a:gd name="T75" fmla="*/ 5 h 211"/>
                  <a:gd name="T76" fmla="*/ 7 w 255"/>
                  <a:gd name="T77" fmla="*/ 5 h 211"/>
                  <a:gd name="T78" fmla="*/ 6 w 255"/>
                  <a:gd name="T79" fmla="*/ 6 h 211"/>
                  <a:gd name="T80" fmla="*/ 6 w 255"/>
                  <a:gd name="T81" fmla="*/ 6 h 211"/>
                  <a:gd name="T82" fmla="*/ 5 w 255"/>
                  <a:gd name="T83" fmla="*/ 7 h 211"/>
                  <a:gd name="T84" fmla="*/ 4 w 255"/>
                  <a:gd name="T85" fmla="*/ 7 h 211"/>
                  <a:gd name="T86" fmla="*/ 4 w 255"/>
                  <a:gd name="T87" fmla="*/ 7 h 211"/>
                  <a:gd name="T88" fmla="*/ 3 w 255"/>
                  <a:gd name="T89" fmla="*/ 7 h 211"/>
                  <a:gd name="T90" fmla="*/ 3 w 255"/>
                  <a:gd name="T91" fmla="*/ 7 h 211"/>
                  <a:gd name="T92" fmla="*/ 2 w 255"/>
                  <a:gd name="T93" fmla="*/ 7 h 211"/>
                  <a:gd name="T94" fmla="*/ 2 w 255"/>
                  <a:gd name="T95" fmla="*/ 7 h 211"/>
                  <a:gd name="T96" fmla="*/ 1 w 255"/>
                  <a:gd name="T97" fmla="*/ 6 h 211"/>
                  <a:gd name="T98" fmla="*/ 0 w 255"/>
                  <a:gd name="T99" fmla="*/ 6 h 211"/>
                  <a:gd name="T100" fmla="*/ 1 w 255"/>
                  <a:gd name="T101" fmla="*/ 5 h 211"/>
                  <a:gd name="T102" fmla="*/ 2 w 255"/>
                  <a:gd name="T103" fmla="*/ 6 h 211"/>
                  <a:gd name="T104" fmla="*/ 2 w 255"/>
                  <a:gd name="T105" fmla="*/ 6 h 211"/>
                  <a:gd name="T106" fmla="*/ 3 w 255"/>
                  <a:gd name="T107" fmla="*/ 6 h 211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255"/>
                  <a:gd name="T163" fmla="*/ 0 h 211"/>
                  <a:gd name="T164" fmla="*/ 255 w 255"/>
                  <a:gd name="T165" fmla="*/ 211 h 211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255" h="211">
                    <a:moveTo>
                      <a:pt x="126" y="188"/>
                    </a:moveTo>
                    <a:lnTo>
                      <a:pt x="133" y="184"/>
                    </a:lnTo>
                    <a:lnTo>
                      <a:pt x="139" y="184"/>
                    </a:lnTo>
                    <a:lnTo>
                      <a:pt x="143" y="184"/>
                    </a:lnTo>
                    <a:lnTo>
                      <a:pt x="148" y="184"/>
                    </a:lnTo>
                    <a:lnTo>
                      <a:pt x="152" y="182"/>
                    </a:lnTo>
                    <a:lnTo>
                      <a:pt x="158" y="182"/>
                    </a:lnTo>
                    <a:lnTo>
                      <a:pt x="162" y="180"/>
                    </a:lnTo>
                    <a:lnTo>
                      <a:pt x="167" y="180"/>
                    </a:lnTo>
                    <a:lnTo>
                      <a:pt x="171" y="178"/>
                    </a:lnTo>
                    <a:lnTo>
                      <a:pt x="173" y="175"/>
                    </a:lnTo>
                    <a:lnTo>
                      <a:pt x="179" y="173"/>
                    </a:lnTo>
                    <a:lnTo>
                      <a:pt x="183" y="171"/>
                    </a:lnTo>
                    <a:lnTo>
                      <a:pt x="188" y="169"/>
                    </a:lnTo>
                    <a:lnTo>
                      <a:pt x="190" y="165"/>
                    </a:lnTo>
                    <a:lnTo>
                      <a:pt x="195" y="163"/>
                    </a:lnTo>
                    <a:lnTo>
                      <a:pt x="198" y="161"/>
                    </a:lnTo>
                    <a:lnTo>
                      <a:pt x="202" y="159"/>
                    </a:lnTo>
                    <a:lnTo>
                      <a:pt x="204" y="156"/>
                    </a:lnTo>
                    <a:lnTo>
                      <a:pt x="207" y="152"/>
                    </a:lnTo>
                    <a:lnTo>
                      <a:pt x="209" y="150"/>
                    </a:lnTo>
                    <a:lnTo>
                      <a:pt x="211" y="146"/>
                    </a:lnTo>
                    <a:lnTo>
                      <a:pt x="214" y="142"/>
                    </a:lnTo>
                    <a:lnTo>
                      <a:pt x="217" y="140"/>
                    </a:lnTo>
                    <a:lnTo>
                      <a:pt x="219" y="135"/>
                    </a:lnTo>
                    <a:lnTo>
                      <a:pt x="221" y="133"/>
                    </a:lnTo>
                    <a:lnTo>
                      <a:pt x="221" y="127"/>
                    </a:lnTo>
                    <a:lnTo>
                      <a:pt x="223" y="123"/>
                    </a:lnTo>
                    <a:lnTo>
                      <a:pt x="226" y="121"/>
                    </a:lnTo>
                    <a:lnTo>
                      <a:pt x="226" y="116"/>
                    </a:lnTo>
                    <a:lnTo>
                      <a:pt x="226" y="112"/>
                    </a:lnTo>
                    <a:lnTo>
                      <a:pt x="226" y="108"/>
                    </a:lnTo>
                    <a:lnTo>
                      <a:pt x="228" y="104"/>
                    </a:lnTo>
                    <a:lnTo>
                      <a:pt x="226" y="99"/>
                    </a:lnTo>
                    <a:lnTo>
                      <a:pt x="226" y="95"/>
                    </a:lnTo>
                    <a:lnTo>
                      <a:pt x="226" y="93"/>
                    </a:lnTo>
                    <a:lnTo>
                      <a:pt x="226" y="87"/>
                    </a:lnTo>
                    <a:lnTo>
                      <a:pt x="223" y="83"/>
                    </a:lnTo>
                    <a:lnTo>
                      <a:pt x="221" y="81"/>
                    </a:lnTo>
                    <a:lnTo>
                      <a:pt x="221" y="76"/>
                    </a:lnTo>
                    <a:lnTo>
                      <a:pt x="219" y="74"/>
                    </a:lnTo>
                    <a:lnTo>
                      <a:pt x="217" y="68"/>
                    </a:lnTo>
                    <a:lnTo>
                      <a:pt x="214" y="64"/>
                    </a:lnTo>
                    <a:lnTo>
                      <a:pt x="211" y="62"/>
                    </a:lnTo>
                    <a:lnTo>
                      <a:pt x="209" y="59"/>
                    </a:lnTo>
                    <a:lnTo>
                      <a:pt x="207" y="54"/>
                    </a:lnTo>
                    <a:lnTo>
                      <a:pt x="204" y="52"/>
                    </a:lnTo>
                    <a:lnTo>
                      <a:pt x="202" y="49"/>
                    </a:lnTo>
                    <a:lnTo>
                      <a:pt x="198" y="47"/>
                    </a:lnTo>
                    <a:lnTo>
                      <a:pt x="195" y="43"/>
                    </a:lnTo>
                    <a:lnTo>
                      <a:pt x="190" y="40"/>
                    </a:lnTo>
                    <a:lnTo>
                      <a:pt x="188" y="38"/>
                    </a:lnTo>
                    <a:lnTo>
                      <a:pt x="183" y="38"/>
                    </a:lnTo>
                    <a:lnTo>
                      <a:pt x="179" y="33"/>
                    </a:lnTo>
                    <a:lnTo>
                      <a:pt x="173" y="33"/>
                    </a:lnTo>
                    <a:lnTo>
                      <a:pt x="171" y="30"/>
                    </a:lnTo>
                    <a:lnTo>
                      <a:pt x="167" y="28"/>
                    </a:lnTo>
                    <a:lnTo>
                      <a:pt x="162" y="26"/>
                    </a:lnTo>
                    <a:lnTo>
                      <a:pt x="158" y="26"/>
                    </a:lnTo>
                    <a:lnTo>
                      <a:pt x="152" y="24"/>
                    </a:lnTo>
                    <a:lnTo>
                      <a:pt x="148" y="24"/>
                    </a:lnTo>
                    <a:lnTo>
                      <a:pt x="143" y="24"/>
                    </a:lnTo>
                    <a:lnTo>
                      <a:pt x="139" y="24"/>
                    </a:lnTo>
                    <a:lnTo>
                      <a:pt x="133" y="24"/>
                    </a:lnTo>
                    <a:lnTo>
                      <a:pt x="126" y="24"/>
                    </a:lnTo>
                    <a:lnTo>
                      <a:pt x="122" y="24"/>
                    </a:lnTo>
                    <a:lnTo>
                      <a:pt x="116" y="24"/>
                    </a:lnTo>
                    <a:lnTo>
                      <a:pt x="112" y="24"/>
                    </a:lnTo>
                    <a:lnTo>
                      <a:pt x="107" y="24"/>
                    </a:lnTo>
                    <a:lnTo>
                      <a:pt x="103" y="24"/>
                    </a:lnTo>
                    <a:lnTo>
                      <a:pt x="97" y="26"/>
                    </a:lnTo>
                    <a:lnTo>
                      <a:pt x="93" y="26"/>
                    </a:lnTo>
                    <a:lnTo>
                      <a:pt x="88" y="28"/>
                    </a:lnTo>
                    <a:lnTo>
                      <a:pt x="84" y="30"/>
                    </a:lnTo>
                    <a:lnTo>
                      <a:pt x="82" y="33"/>
                    </a:lnTo>
                    <a:lnTo>
                      <a:pt x="76" y="33"/>
                    </a:lnTo>
                    <a:lnTo>
                      <a:pt x="72" y="38"/>
                    </a:lnTo>
                    <a:lnTo>
                      <a:pt x="69" y="38"/>
                    </a:lnTo>
                    <a:lnTo>
                      <a:pt x="65" y="40"/>
                    </a:lnTo>
                    <a:lnTo>
                      <a:pt x="63" y="43"/>
                    </a:lnTo>
                    <a:lnTo>
                      <a:pt x="57" y="47"/>
                    </a:lnTo>
                    <a:lnTo>
                      <a:pt x="55" y="49"/>
                    </a:lnTo>
                    <a:lnTo>
                      <a:pt x="53" y="52"/>
                    </a:lnTo>
                    <a:lnTo>
                      <a:pt x="48" y="54"/>
                    </a:lnTo>
                    <a:lnTo>
                      <a:pt x="46" y="59"/>
                    </a:lnTo>
                    <a:lnTo>
                      <a:pt x="44" y="62"/>
                    </a:lnTo>
                    <a:lnTo>
                      <a:pt x="41" y="64"/>
                    </a:lnTo>
                    <a:lnTo>
                      <a:pt x="38" y="68"/>
                    </a:lnTo>
                    <a:lnTo>
                      <a:pt x="38" y="74"/>
                    </a:lnTo>
                    <a:lnTo>
                      <a:pt x="36" y="76"/>
                    </a:lnTo>
                    <a:lnTo>
                      <a:pt x="34" y="81"/>
                    </a:lnTo>
                    <a:lnTo>
                      <a:pt x="32" y="83"/>
                    </a:lnTo>
                    <a:lnTo>
                      <a:pt x="32" y="87"/>
                    </a:lnTo>
                    <a:lnTo>
                      <a:pt x="32" y="93"/>
                    </a:lnTo>
                    <a:lnTo>
                      <a:pt x="32" y="95"/>
                    </a:lnTo>
                    <a:lnTo>
                      <a:pt x="32" y="99"/>
                    </a:lnTo>
                    <a:lnTo>
                      <a:pt x="32" y="104"/>
                    </a:lnTo>
                    <a:lnTo>
                      <a:pt x="32" y="108"/>
                    </a:lnTo>
                    <a:lnTo>
                      <a:pt x="32" y="112"/>
                    </a:lnTo>
                    <a:lnTo>
                      <a:pt x="27" y="112"/>
                    </a:lnTo>
                    <a:lnTo>
                      <a:pt x="24" y="112"/>
                    </a:lnTo>
                    <a:lnTo>
                      <a:pt x="19" y="112"/>
                    </a:lnTo>
                    <a:lnTo>
                      <a:pt x="15" y="112"/>
                    </a:lnTo>
                    <a:lnTo>
                      <a:pt x="10" y="108"/>
                    </a:lnTo>
                    <a:lnTo>
                      <a:pt x="8" y="108"/>
                    </a:lnTo>
                    <a:lnTo>
                      <a:pt x="3" y="106"/>
                    </a:lnTo>
                    <a:lnTo>
                      <a:pt x="0" y="106"/>
                    </a:lnTo>
                    <a:lnTo>
                      <a:pt x="0" y="104"/>
                    </a:lnTo>
                    <a:lnTo>
                      <a:pt x="0" y="97"/>
                    </a:lnTo>
                    <a:lnTo>
                      <a:pt x="0" y="93"/>
                    </a:lnTo>
                    <a:lnTo>
                      <a:pt x="3" y="87"/>
                    </a:lnTo>
                    <a:lnTo>
                      <a:pt x="3" y="83"/>
                    </a:lnTo>
                    <a:lnTo>
                      <a:pt x="5" y="76"/>
                    </a:lnTo>
                    <a:lnTo>
                      <a:pt x="8" y="71"/>
                    </a:lnTo>
                    <a:lnTo>
                      <a:pt x="8" y="66"/>
                    </a:lnTo>
                    <a:lnTo>
                      <a:pt x="10" y="62"/>
                    </a:lnTo>
                    <a:lnTo>
                      <a:pt x="13" y="57"/>
                    </a:lnTo>
                    <a:lnTo>
                      <a:pt x="17" y="52"/>
                    </a:lnTo>
                    <a:lnTo>
                      <a:pt x="19" y="47"/>
                    </a:lnTo>
                    <a:lnTo>
                      <a:pt x="22" y="45"/>
                    </a:lnTo>
                    <a:lnTo>
                      <a:pt x="27" y="40"/>
                    </a:lnTo>
                    <a:lnTo>
                      <a:pt x="29" y="35"/>
                    </a:lnTo>
                    <a:lnTo>
                      <a:pt x="34" y="33"/>
                    </a:lnTo>
                    <a:lnTo>
                      <a:pt x="38" y="28"/>
                    </a:lnTo>
                    <a:lnTo>
                      <a:pt x="44" y="26"/>
                    </a:lnTo>
                    <a:lnTo>
                      <a:pt x="48" y="21"/>
                    </a:lnTo>
                    <a:lnTo>
                      <a:pt x="50" y="19"/>
                    </a:lnTo>
                    <a:lnTo>
                      <a:pt x="57" y="16"/>
                    </a:lnTo>
                    <a:lnTo>
                      <a:pt x="63" y="14"/>
                    </a:lnTo>
                    <a:lnTo>
                      <a:pt x="67" y="11"/>
                    </a:lnTo>
                    <a:lnTo>
                      <a:pt x="72" y="9"/>
                    </a:lnTo>
                    <a:lnTo>
                      <a:pt x="78" y="7"/>
                    </a:lnTo>
                    <a:lnTo>
                      <a:pt x="84" y="5"/>
                    </a:lnTo>
                    <a:lnTo>
                      <a:pt x="88" y="2"/>
                    </a:lnTo>
                    <a:lnTo>
                      <a:pt x="93" y="2"/>
                    </a:lnTo>
                    <a:lnTo>
                      <a:pt x="95" y="2"/>
                    </a:lnTo>
                    <a:lnTo>
                      <a:pt x="97" y="0"/>
                    </a:lnTo>
                    <a:lnTo>
                      <a:pt x="103" y="0"/>
                    </a:lnTo>
                    <a:lnTo>
                      <a:pt x="105" y="0"/>
                    </a:lnTo>
                    <a:lnTo>
                      <a:pt x="107" y="0"/>
                    </a:lnTo>
                    <a:lnTo>
                      <a:pt x="110" y="0"/>
                    </a:lnTo>
                    <a:lnTo>
                      <a:pt x="114" y="0"/>
                    </a:lnTo>
                    <a:lnTo>
                      <a:pt x="116" y="0"/>
                    </a:lnTo>
                    <a:lnTo>
                      <a:pt x="122" y="0"/>
                    </a:lnTo>
                    <a:lnTo>
                      <a:pt x="124" y="0"/>
                    </a:lnTo>
                    <a:lnTo>
                      <a:pt x="126" y="0"/>
                    </a:lnTo>
                    <a:lnTo>
                      <a:pt x="131" y="0"/>
                    </a:lnTo>
                    <a:lnTo>
                      <a:pt x="133" y="0"/>
                    </a:lnTo>
                    <a:lnTo>
                      <a:pt x="135" y="0"/>
                    </a:lnTo>
                    <a:lnTo>
                      <a:pt x="141" y="0"/>
                    </a:lnTo>
                    <a:lnTo>
                      <a:pt x="143" y="0"/>
                    </a:lnTo>
                    <a:lnTo>
                      <a:pt x="145" y="0"/>
                    </a:lnTo>
                    <a:lnTo>
                      <a:pt x="150" y="0"/>
                    </a:lnTo>
                    <a:lnTo>
                      <a:pt x="152" y="0"/>
                    </a:lnTo>
                    <a:lnTo>
                      <a:pt x="160" y="2"/>
                    </a:lnTo>
                    <a:lnTo>
                      <a:pt x="164" y="2"/>
                    </a:lnTo>
                    <a:lnTo>
                      <a:pt x="167" y="5"/>
                    </a:lnTo>
                    <a:lnTo>
                      <a:pt x="171" y="5"/>
                    </a:lnTo>
                    <a:lnTo>
                      <a:pt x="173" y="5"/>
                    </a:lnTo>
                    <a:lnTo>
                      <a:pt x="177" y="7"/>
                    </a:lnTo>
                    <a:lnTo>
                      <a:pt x="183" y="9"/>
                    </a:lnTo>
                    <a:lnTo>
                      <a:pt x="188" y="11"/>
                    </a:lnTo>
                    <a:lnTo>
                      <a:pt x="192" y="14"/>
                    </a:lnTo>
                    <a:lnTo>
                      <a:pt x="200" y="16"/>
                    </a:lnTo>
                    <a:lnTo>
                      <a:pt x="202" y="19"/>
                    </a:lnTo>
                    <a:lnTo>
                      <a:pt x="209" y="21"/>
                    </a:lnTo>
                    <a:lnTo>
                      <a:pt x="211" y="26"/>
                    </a:lnTo>
                    <a:lnTo>
                      <a:pt x="219" y="28"/>
                    </a:lnTo>
                    <a:lnTo>
                      <a:pt x="221" y="33"/>
                    </a:lnTo>
                    <a:lnTo>
                      <a:pt x="226" y="35"/>
                    </a:lnTo>
                    <a:lnTo>
                      <a:pt x="228" y="40"/>
                    </a:lnTo>
                    <a:lnTo>
                      <a:pt x="233" y="45"/>
                    </a:lnTo>
                    <a:lnTo>
                      <a:pt x="236" y="47"/>
                    </a:lnTo>
                    <a:lnTo>
                      <a:pt x="238" y="52"/>
                    </a:lnTo>
                    <a:lnTo>
                      <a:pt x="242" y="57"/>
                    </a:lnTo>
                    <a:lnTo>
                      <a:pt x="245" y="62"/>
                    </a:lnTo>
                    <a:lnTo>
                      <a:pt x="245" y="66"/>
                    </a:lnTo>
                    <a:lnTo>
                      <a:pt x="249" y="71"/>
                    </a:lnTo>
                    <a:lnTo>
                      <a:pt x="249" y="76"/>
                    </a:lnTo>
                    <a:lnTo>
                      <a:pt x="252" y="83"/>
                    </a:lnTo>
                    <a:lnTo>
                      <a:pt x="252" y="87"/>
                    </a:lnTo>
                    <a:lnTo>
                      <a:pt x="255" y="93"/>
                    </a:lnTo>
                    <a:lnTo>
                      <a:pt x="255" y="97"/>
                    </a:lnTo>
                    <a:lnTo>
                      <a:pt x="255" y="104"/>
                    </a:lnTo>
                    <a:lnTo>
                      <a:pt x="255" y="108"/>
                    </a:lnTo>
                    <a:lnTo>
                      <a:pt x="255" y="114"/>
                    </a:lnTo>
                    <a:lnTo>
                      <a:pt x="252" y="121"/>
                    </a:lnTo>
                    <a:lnTo>
                      <a:pt x="252" y="125"/>
                    </a:lnTo>
                    <a:lnTo>
                      <a:pt x="249" y="131"/>
                    </a:lnTo>
                    <a:lnTo>
                      <a:pt x="249" y="135"/>
                    </a:lnTo>
                    <a:lnTo>
                      <a:pt x="245" y="140"/>
                    </a:lnTo>
                    <a:lnTo>
                      <a:pt x="245" y="144"/>
                    </a:lnTo>
                    <a:lnTo>
                      <a:pt x="242" y="150"/>
                    </a:lnTo>
                    <a:lnTo>
                      <a:pt x="238" y="154"/>
                    </a:lnTo>
                    <a:lnTo>
                      <a:pt x="236" y="159"/>
                    </a:lnTo>
                    <a:lnTo>
                      <a:pt x="233" y="163"/>
                    </a:lnTo>
                    <a:lnTo>
                      <a:pt x="228" y="169"/>
                    </a:lnTo>
                    <a:lnTo>
                      <a:pt x="226" y="171"/>
                    </a:lnTo>
                    <a:lnTo>
                      <a:pt x="221" y="175"/>
                    </a:lnTo>
                    <a:lnTo>
                      <a:pt x="219" y="180"/>
                    </a:lnTo>
                    <a:lnTo>
                      <a:pt x="211" y="182"/>
                    </a:lnTo>
                    <a:lnTo>
                      <a:pt x="209" y="188"/>
                    </a:lnTo>
                    <a:lnTo>
                      <a:pt x="202" y="190"/>
                    </a:lnTo>
                    <a:lnTo>
                      <a:pt x="200" y="192"/>
                    </a:lnTo>
                    <a:lnTo>
                      <a:pt x="192" y="194"/>
                    </a:lnTo>
                    <a:lnTo>
                      <a:pt x="188" y="199"/>
                    </a:lnTo>
                    <a:lnTo>
                      <a:pt x="183" y="201"/>
                    </a:lnTo>
                    <a:lnTo>
                      <a:pt x="177" y="203"/>
                    </a:lnTo>
                    <a:lnTo>
                      <a:pt x="173" y="203"/>
                    </a:lnTo>
                    <a:lnTo>
                      <a:pt x="171" y="203"/>
                    </a:lnTo>
                    <a:lnTo>
                      <a:pt x="167" y="207"/>
                    </a:lnTo>
                    <a:lnTo>
                      <a:pt x="164" y="207"/>
                    </a:lnTo>
                    <a:lnTo>
                      <a:pt x="160" y="209"/>
                    </a:lnTo>
                    <a:lnTo>
                      <a:pt x="152" y="209"/>
                    </a:lnTo>
                    <a:lnTo>
                      <a:pt x="150" y="209"/>
                    </a:lnTo>
                    <a:lnTo>
                      <a:pt x="145" y="211"/>
                    </a:lnTo>
                    <a:lnTo>
                      <a:pt x="143" y="211"/>
                    </a:lnTo>
                    <a:lnTo>
                      <a:pt x="141" y="211"/>
                    </a:lnTo>
                    <a:lnTo>
                      <a:pt x="135" y="211"/>
                    </a:lnTo>
                    <a:lnTo>
                      <a:pt x="133" y="211"/>
                    </a:lnTo>
                    <a:lnTo>
                      <a:pt x="131" y="211"/>
                    </a:lnTo>
                    <a:lnTo>
                      <a:pt x="126" y="211"/>
                    </a:lnTo>
                    <a:lnTo>
                      <a:pt x="124" y="211"/>
                    </a:lnTo>
                    <a:lnTo>
                      <a:pt x="120" y="211"/>
                    </a:lnTo>
                    <a:lnTo>
                      <a:pt x="114" y="211"/>
                    </a:lnTo>
                    <a:lnTo>
                      <a:pt x="110" y="211"/>
                    </a:lnTo>
                    <a:lnTo>
                      <a:pt x="107" y="211"/>
                    </a:lnTo>
                    <a:lnTo>
                      <a:pt x="103" y="211"/>
                    </a:lnTo>
                    <a:lnTo>
                      <a:pt x="97" y="209"/>
                    </a:lnTo>
                    <a:lnTo>
                      <a:pt x="95" y="209"/>
                    </a:lnTo>
                    <a:lnTo>
                      <a:pt x="91" y="209"/>
                    </a:lnTo>
                    <a:lnTo>
                      <a:pt x="88" y="207"/>
                    </a:lnTo>
                    <a:lnTo>
                      <a:pt x="84" y="207"/>
                    </a:lnTo>
                    <a:lnTo>
                      <a:pt x="82" y="203"/>
                    </a:lnTo>
                    <a:lnTo>
                      <a:pt x="76" y="201"/>
                    </a:lnTo>
                    <a:lnTo>
                      <a:pt x="74" y="201"/>
                    </a:lnTo>
                    <a:lnTo>
                      <a:pt x="69" y="201"/>
                    </a:lnTo>
                    <a:lnTo>
                      <a:pt x="67" y="199"/>
                    </a:lnTo>
                    <a:lnTo>
                      <a:pt x="65" y="197"/>
                    </a:lnTo>
                    <a:lnTo>
                      <a:pt x="59" y="197"/>
                    </a:lnTo>
                    <a:lnTo>
                      <a:pt x="57" y="194"/>
                    </a:lnTo>
                    <a:lnTo>
                      <a:pt x="53" y="192"/>
                    </a:lnTo>
                    <a:lnTo>
                      <a:pt x="48" y="190"/>
                    </a:lnTo>
                    <a:lnTo>
                      <a:pt x="41" y="184"/>
                    </a:lnTo>
                    <a:lnTo>
                      <a:pt x="36" y="180"/>
                    </a:lnTo>
                    <a:lnTo>
                      <a:pt x="32" y="175"/>
                    </a:lnTo>
                    <a:lnTo>
                      <a:pt x="27" y="171"/>
                    </a:lnTo>
                    <a:lnTo>
                      <a:pt x="22" y="165"/>
                    </a:lnTo>
                    <a:lnTo>
                      <a:pt x="24" y="163"/>
                    </a:lnTo>
                    <a:lnTo>
                      <a:pt x="29" y="161"/>
                    </a:lnTo>
                    <a:lnTo>
                      <a:pt x="32" y="159"/>
                    </a:lnTo>
                    <a:lnTo>
                      <a:pt x="34" y="159"/>
                    </a:lnTo>
                    <a:lnTo>
                      <a:pt x="41" y="154"/>
                    </a:lnTo>
                    <a:lnTo>
                      <a:pt x="46" y="152"/>
                    </a:lnTo>
                    <a:lnTo>
                      <a:pt x="48" y="154"/>
                    </a:lnTo>
                    <a:lnTo>
                      <a:pt x="53" y="159"/>
                    </a:lnTo>
                    <a:lnTo>
                      <a:pt x="55" y="161"/>
                    </a:lnTo>
                    <a:lnTo>
                      <a:pt x="59" y="165"/>
                    </a:lnTo>
                    <a:lnTo>
                      <a:pt x="65" y="169"/>
                    </a:lnTo>
                    <a:lnTo>
                      <a:pt x="69" y="171"/>
                    </a:lnTo>
                    <a:lnTo>
                      <a:pt x="74" y="173"/>
                    </a:lnTo>
                    <a:lnTo>
                      <a:pt x="82" y="178"/>
                    </a:lnTo>
                    <a:lnTo>
                      <a:pt x="86" y="178"/>
                    </a:lnTo>
                    <a:lnTo>
                      <a:pt x="91" y="180"/>
                    </a:lnTo>
                    <a:lnTo>
                      <a:pt x="97" y="182"/>
                    </a:lnTo>
                    <a:lnTo>
                      <a:pt x="103" y="182"/>
                    </a:lnTo>
                    <a:lnTo>
                      <a:pt x="107" y="184"/>
                    </a:lnTo>
                    <a:lnTo>
                      <a:pt x="114" y="184"/>
                    </a:lnTo>
                    <a:lnTo>
                      <a:pt x="116" y="184"/>
                    </a:lnTo>
                    <a:lnTo>
                      <a:pt x="122" y="184"/>
                    </a:lnTo>
                    <a:lnTo>
                      <a:pt x="124" y="184"/>
                    </a:lnTo>
                    <a:lnTo>
                      <a:pt x="126" y="1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245" name="Group 107"/>
            <p:cNvGrpSpPr>
              <a:grpSpLocks/>
            </p:cNvGrpSpPr>
            <p:nvPr/>
          </p:nvGrpSpPr>
          <p:grpSpPr bwMode="auto">
            <a:xfrm flipH="1">
              <a:off x="3862" y="1137"/>
              <a:ext cx="719" cy="914"/>
              <a:chOff x="3476" y="2987"/>
              <a:chExt cx="661" cy="840"/>
            </a:xfrm>
          </p:grpSpPr>
          <p:sp>
            <p:nvSpPr>
              <p:cNvPr id="9256" name="AutoShape 89"/>
              <p:cNvSpPr>
                <a:spLocks noChangeAspect="1" noChangeArrowheads="1" noTextEdit="1"/>
              </p:cNvSpPr>
              <p:nvPr/>
            </p:nvSpPr>
            <p:spPr bwMode="auto">
              <a:xfrm>
                <a:off x="3476" y="2987"/>
                <a:ext cx="661" cy="8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257" name="Freeform 91"/>
              <p:cNvSpPr>
                <a:spLocks/>
              </p:cNvSpPr>
              <p:nvPr/>
            </p:nvSpPr>
            <p:spPr bwMode="auto">
              <a:xfrm>
                <a:off x="3476" y="3538"/>
                <a:ext cx="94" cy="161"/>
              </a:xfrm>
              <a:custGeom>
                <a:avLst/>
                <a:gdLst>
                  <a:gd name="T0" fmla="*/ 0 w 282"/>
                  <a:gd name="T1" fmla="*/ 0 h 485"/>
                  <a:gd name="T2" fmla="*/ 0 w 282"/>
                  <a:gd name="T3" fmla="*/ 0 h 485"/>
                  <a:gd name="T4" fmla="*/ 0 w 282"/>
                  <a:gd name="T5" fmla="*/ 0 h 485"/>
                  <a:gd name="T6" fmla="*/ 0 w 282"/>
                  <a:gd name="T7" fmla="*/ 0 h 485"/>
                  <a:gd name="T8" fmla="*/ 0 w 282"/>
                  <a:gd name="T9" fmla="*/ 1 h 485"/>
                  <a:gd name="T10" fmla="*/ 0 w 282"/>
                  <a:gd name="T11" fmla="*/ 1 h 485"/>
                  <a:gd name="T12" fmla="*/ 0 w 282"/>
                  <a:gd name="T13" fmla="*/ 1 h 485"/>
                  <a:gd name="T14" fmla="*/ 0 w 282"/>
                  <a:gd name="T15" fmla="*/ 1 h 485"/>
                  <a:gd name="T16" fmla="*/ 0 w 282"/>
                  <a:gd name="T17" fmla="*/ 1 h 485"/>
                  <a:gd name="T18" fmla="*/ 0 w 282"/>
                  <a:gd name="T19" fmla="*/ 2 h 485"/>
                  <a:gd name="T20" fmla="*/ 0 w 282"/>
                  <a:gd name="T21" fmla="*/ 2 h 485"/>
                  <a:gd name="T22" fmla="*/ 0 w 282"/>
                  <a:gd name="T23" fmla="*/ 2 h 485"/>
                  <a:gd name="T24" fmla="*/ 1 w 282"/>
                  <a:gd name="T25" fmla="*/ 2 h 485"/>
                  <a:gd name="T26" fmla="*/ 1 w 282"/>
                  <a:gd name="T27" fmla="*/ 2 h 485"/>
                  <a:gd name="T28" fmla="*/ 1 w 282"/>
                  <a:gd name="T29" fmla="*/ 2 h 485"/>
                  <a:gd name="T30" fmla="*/ 1 w 282"/>
                  <a:gd name="T31" fmla="*/ 2 h 485"/>
                  <a:gd name="T32" fmla="*/ 1 w 282"/>
                  <a:gd name="T33" fmla="*/ 2 h 485"/>
                  <a:gd name="T34" fmla="*/ 1 w 282"/>
                  <a:gd name="T35" fmla="*/ 2 h 485"/>
                  <a:gd name="T36" fmla="*/ 1 w 282"/>
                  <a:gd name="T37" fmla="*/ 2 h 485"/>
                  <a:gd name="T38" fmla="*/ 1 w 282"/>
                  <a:gd name="T39" fmla="*/ 2 h 485"/>
                  <a:gd name="T40" fmla="*/ 1 w 282"/>
                  <a:gd name="T41" fmla="*/ 1 h 485"/>
                  <a:gd name="T42" fmla="*/ 1 w 282"/>
                  <a:gd name="T43" fmla="*/ 1 h 485"/>
                  <a:gd name="T44" fmla="*/ 1 w 282"/>
                  <a:gd name="T45" fmla="*/ 1 h 485"/>
                  <a:gd name="T46" fmla="*/ 1 w 282"/>
                  <a:gd name="T47" fmla="*/ 1 h 485"/>
                  <a:gd name="T48" fmla="*/ 1 w 282"/>
                  <a:gd name="T49" fmla="*/ 1 h 485"/>
                  <a:gd name="T50" fmla="*/ 1 w 282"/>
                  <a:gd name="T51" fmla="*/ 1 h 485"/>
                  <a:gd name="T52" fmla="*/ 1 w 282"/>
                  <a:gd name="T53" fmla="*/ 0 h 485"/>
                  <a:gd name="T54" fmla="*/ 1 w 282"/>
                  <a:gd name="T55" fmla="*/ 0 h 485"/>
                  <a:gd name="T56" fmla="*/ 1 w 282"/>
                  <a:gd name="T57" fmla="*/ 0 h 485"/>
                  <a:gd name="T58" fmla="*/ 1 w 282"/>
                  <a:gd name="T59" fmla="*/ 0 h 485"/>
                  <a:gd name="T60" fmla="*/ 0 w 282"/>
                  <a:gd name="T61" fmla="*/ 0 h 485"/>
                  <a:gd name="T62" fmla="*/ 0 w 282"/>
                  <a:gd name="T63" fmla="*/ 0 h 485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82"/>
                  <a:gd name="T97" fmla="*/ 0 h 485"/>
                  <a:gd name="T98" fmla="*/ 282 w 282"/>
                  <a:gd name="T99" fmla="*/ 485 h 485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82" h="485">
                    <a:moveTo>
                      <a:pt x="68" y="0"/>
                    </a:moveTo>
                    <a:lnTo>
                      <a:pt x="68" y="1"/>
                    </a:lnTo>
                    <a:lnTo>
                      <a:pt x="68" y="3"/>
                    </a:lnTo>
                    <a:lnTo>
                      <a:pt x="67" y="4"/>
                    </a:lnTo>
                    <a:lnTo>
                      <a:pt x="67" y="5"/>
                    </a:lnTo>
                    <a:lnTo>
                      <a:pt x="53" y="43"/>
                    </a:lnTo>
                    <a:lnTo>
                      <a:pt x="43" y="79"/>
                    </a:lnTo>
                    <a:lnTo>
                      <a:pt x="32" y="116"/>
                    </a:lnTo>
                    <a:lnTo>
                      <a:pt x="23" y="154"/>
                    </a:lnTo>
                    <a:lnTo>
                      <a:pt x="15" y="192"/>
                    </a:lnTo>
                    <a:lnTo>
                      <a:pt x="9" y="229"/>
                    </a:lnTo>
                    <a:lnTo>
                      <a:pt x="5" y="268"/>
                    </a:lnTo>
                    <a:lnTo>
                      <a:pt x="3" y="305"/>
                    </a:lnTo>
                    <a:lnTo>
                      <a:pt x="1" y="305"/>
                    </a:lnTo>
                    <a:lnTo>
                      <a:pt x="0" y="305"/>
                    </a:lnTo>
                    <a:lnTo>
                      <a:pt x="1" y="320"/>
                    </a:lnTo>
                    <a:lnTo>
                      <a:pt x="7" y="357"/>
                    </a:lnTo>
                    <a:lnTo>
                      <a:pt x="16" y="399"/>
                    </a:lnTo>
                    <a:lnTo>
                      <a:pt x="32" y="437"/>
                    </a:lnTo>
                    <a:lnTo>
                      <a:pt x="44" y="451"/>
                    </a:lnTo>
                    <a:lnTo>
                      <a:pt x="61" y="463"/>
                    </a:lnTo>
                    <a:lnTo>
                      <a:pt x="80" y="474"/>
                    </a:lnTo>
                    <a:lnTo>
                      <a:pt x="103" y="482"/>
                    </a:lnTo>
                    <a:lnTo>
                      <a:pt x="125" y="485"/>
                    </a:lnTo>
                    <a:lnTo>
                      <a:pt x="148" y="483"/>
                    </a:lnTo>
                    <a:lnTo>
                      <a:pt x="170" y="475"/>
                    </a:lnTo>
                    <a:lnTo>
                      <a:pt x="189" y="461"/>
                    </a:lnTo>
                    <a:lnTo>
                      <a:pt x="185" y="461"/>
                    </a:lnTo>
                    <a:lnTo>
                      <a:pt x="177" y="459"/>
                    </a:lnTo>
                    <a:lnTo>
                      <a:pt x="169" y="459"/>
                    </a:lnTo>
                    <a:lnTo>
                      <a:pt x="165" y="458"/>
                    </a:lnTo>
                    <a:lnTo>
                      <a:pt x="173" y="457"/>
                    </a:lnTo>
                    <a:lnTo>
                      <a:pt x="184" y="454"/>
                    </a:lnTo>
                    <a:lnTo>
                      <a:pt x="193" y="451"/>
                    </a:lnTo>
                    <a:lnTo>
                      <a:pt x="197" y="450"/>
                    </a:lnTo>
                    <a:lnTo>
                      <a:pt x="197" y="445"/>
                    </a:lnTo>
                    <a:lnTo>
                      <a:pt x="200" y="429"/>
                    </a:lnTo>
                    <a:lnTo>
                      <a:pt x="202" y="403"/>
                    </a:lnTo>
                    <a:lnTo>
                      <a:pt x="209" y="369"/>
                    </a:lnTo>
                    <a:lnTo>
                      <a:pt x="218" y="328"/>
                    </a:lnTo>
                    <a:lnTo>
                      <a:pt x="233" y="278"/>
                    </a:lnTo>
                    <a:lnTo>
                      <a:pt x="252" y="225"/>
                    </a:lnTo>
                    <a:lnTo>
                      <a:pt x="277" y="166"/>
                    </a:lnTo>
                    <a:lnTo>
                      <a:pt x="278" y="164"/>
                    </a:lnTo>
                    <a:lnTo>
                      <a:pt x="280" y="161"/>
                    </a:lnTo>
                    <a:lnTo>
                      <a:pt x="281" y="158"/>
                    </a:lnTo>
                    <a:lnTo>
                      <a:pt x="282" y="156"/>
                    </a:lnTo>
                    <a:lnTo>
                      <a:pt x="268" y="148"/>
                    </a:lnTo>
                    <a:lnTo>
                      <a:pt x="253" y="140"/>
                    </a:lnTo>
                    <a:lnTo>
                      <a:pt x="238" y="132"/>
                    </a:lnTo>
                    <a:lnTo>
                      <a:pt x="224" y="124"/>
                    </a:lnTo>
                    <a:lnTo>
                      <a:pt x="210" y="115"/>
                    </a:lnTo>
                    <a:lnTo>
                      <a:pt x="196" y="105"/>
                    </a:lnTo>
                    <a:lnTo>
                      <a:pt x="182" y="96"/>
                    </a:lnTo>
                    <a:lnTo>
                      <a:pt x="169" y="87"/>
                    </a:lnTo>
                    <a:lnTo>
                      <a:pt x="156" y="77"/>
                    </a:lnTo>
                    <a:lnTo>
                      <a:pt x="142" y="67"/>
                    </a:lnTo>
                    <a:lnTo>
                      <a:pt x="129" y="56"/>
                    </a:lnTo>
                    <a:lnTo>
                      <a:pt x="117" y="45"/>
                    </a:lnTo>
                    <a:lnTo>
                      <a:pt x="104" y="35"/>
                    </a:lnTo>
                    <a:lnTo>
                      <a:pt x="92" y="24"/>
                    </a:lnTo>
                    <a:lnTo>
                      <a:pt x="80" y="1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8" name="Freeform 92"/>
              <p:cNvSpPr>
                <a:spLocks/>
              </p:cNvSpPr>
              <p:nvPr/>
            </p:nvSpPr>
            <p:spPr bwMode="auto">
              <a:xfrm>
                <a:off x="3551" y="3005"/>
                <a:ext cx="507" cy="471"/>
              </a:xfrm>
              <a:custGeom>
                <a:avLst/>
                <a:gdLst>
                  <a:gd name="T0" fmla="*/ 6 w 1522"/>
                  <a:gd name="T1" fmla="*/ 1 h 1414"/>
                  <a:gd name="T2" fmla="*/ 6 w 1522"/>
                  <a:gd name="T3" fmla="*/ 1 h 1414"/>
                  <a:gd name="T4" fmla="*/ 5 w 1522"/>
                  <a:gd name="T5" fmla="*/ 1 h 1414"/>
                  <a:gd name="T6" fmla="*/ 5 w 1522"/>
                  <a:gd name="T7" fmla="*/ 0 h 1414"/>
                  <a:gd name="T8" fmla="*/ 5 w 1522"/>
                  <a:gd name="T9" fmla="*/ 0 h 1414"/>
                  <a:gd name="T10" fmla="*/ 4 w 1522"/>
                  <a:gd name="T11" fmla="*/ 0 h 1414"/>
                  <a:gd name="T12" fmla="*/ 4 w 1522"/>
                  <a:gd name="T13" fmla="*/ 0 h 1414"/>
                  <a:gd name="T14" fmla="*/ 4 w 1522"/>
                  <a:gd name="T15" fmla="*/ 0 h 1414"/>
                  <a:gd name="T16" fmla="*/ 4 w 1522"/>
                  <a:gd name="T17" fmla="*/ 0 h 1414"/>
                  <a:gd name="T18" fmla="*/ 0 w 1522"/>
                  <a:gd name="T19" fmla="*/ 2 h 1414"/>
                  <a:gd name="T20" fmla="*/ 1 w 1522"/>
                  <a:gd name="T21" fmla="*/ 4 h 1414"/>
                  <a:gd name="T22" fmla="*/ 1 w 1522"/>
                  <a:gd name="T23" fmla="*/ 4 h 1414"/>
                  <a:gd name="T24" fmla="*/ 1 w 1522"/>
                  <a:gd name="T25" fmla="*/ 4 h 1414"/>
                  <a:gd name="T26" fmla="*/ 1 w 1522"/>
                  <a:gd name="T27" fmla="*/ 4 h 1414"/>
                  <a:gd name="T28" fmla="*/ 1 w 1522"/>
                  <a:gd name="T29" fmla="*/ 4 h 1414"/>
                  <a:gd name="T30" fmla="*/ 1 w 1522"/>
                  <a:gd name="T31" fmla="*/ 4 h 1414"/>
                  <a:gd name="T32" fmla="*/ 2 w 1522"/>
                  <a:gd name="T33" fmla="*/ 4 h 1414"/>
                  <a:gd name="T34" fmla="*/ 2 w 1522"/>
                  <a:gd name="T35" fmla="*/ 4 h 1414"/>
                  <a:gd name="T36" fmla="*/ 2 w 1522"/>
                  <a:gd name="T37" fmla="*/ 5 h 1414"/>
                  <a:gd name="T38" fmla="*/ 2 w 1522"/>
                  <a:gd name="T39" fmla="*/ 5 h 1414"/>
                  <a:gd name="T40" fmla="*/ 2 w 1522"/>
                  <a:gd name="T41" fmla="*/ 5 h 1414"/>
                  <a:gd name="T42" fmla="*/ 2 w 1522"/>
                  <a:gd name="T43" fmla="*/ 5 h 1414"/>
                  <a:gd name="T44" fmla="*/ 2 w 1522"/>
                  <a:gd name="T45" fmla="*/ 5 h 1414"/>
                  <a:gd name="T46" fmla="*/ 2 w 1522"/>
                  <a:gd name="T47" fmla="*/ 5 h 1414"/>
                  <a:gd name="T48" fmla="*/ 2 w 1522"/>
                  <a:gd name="T49" fmla="*/ 6 h 1414"/>
                  <a:gd name="T50" fmla="*/ 6 w 1522"/>
                  <a:gd name="T51" fmla="*/ 4 h 1414"/>
                  <a:gd name="T52" fmla="*/ 6 w 1522"/>
                  <a:gd name="T53" fmla="*/ 4 h 1414"/>
                  <a:gd name="T54" fmla="*/ 6 w 1522"/>
                  <a:gd name="T55" fmla="*/ 4 h 1414"/>
                  <a:gd name="T56" fmla="*/ 6 w 1522"/>
                  <a:gd name="T57" fmla="*/ 3 h 1414"/>
                  <a:gd name="T58" fmla="*/ 6 w 1522"/>
                  <a:gd name="T59" fmla="*/ 3 h 1414"/>
                  <a:gd name="T60" fmla="*/ 6 w 1522"/>
                  <a:gd name="T61" fmla="*/ 3 h 1414"/>
                  <a:gd name="T62" fmla="*/ 6 w 1522"/>
                  <a:gd name="T63" fmla="*/ 2 h 1414"/>
                  <a:gd name="T64" fmla="*/ 6 w 1522"/>
                  <a:gd name="T65" fmla="*/ 2 h 1414"/>
                  <a:gd name="T66" fmla="*/ 6 w 1522"/>
                  <a:gd name="T67" fmla="*/ 1 h 141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522"/>
                  <a:gd name="T103" fmla="*/ 0 h 1414"/>
                  <a:gd name="T104" fmla="*/ 1522 w 1522"/>
                  <a:gd name="T105" fmla="*/ 1414 h 141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522" h="1414">
                    <a:moveTo>
                      <a:pt x="1446" y="341"/>
                    </a:moveTo>
                    <a:lnTo>
                      <a:pt x="1421" y="294"/>
                    </a:lnTo>
                    <a:lnTo>
                      <a:pt x="1394" y="252"/>
                    </a:lnTo>
                    <a:lnTo>
                      <a:pt x="1365" y="211"/>
                    </a:lnTo>
                    <a:lnTo>
                      <a:pt x="1333" y="173"/>
                    </a:lnTo>
                    <a:lnTo>
                      <a:pt x="1301" y="139"/>
                    </a:lnTo>
                    <a:lnTo>
                      <a:pt x="1266" y="108"/>
                    </a:lnTo>
                    <a:lnTo>
                      <a:pt x="1230" y="81"/>
                    </a:lnTo>
                    <a:lnTo>
                      <a:pt x="1194" y="57"/>
                    </a:lnTo>
                    <a:lnTo>
                      <a:pt x="1157" y="38"/>
                    </a:lnTo>
                    <a:lnTo>
                      <a:pt x="1120" y="23"/>
                    </a:lnTo>
                    <a:lnTo>
                      <a:pt x="1082" y="11"/>
                    </a:lnTo>
                    <a:lnTo>
                      <a:pt x="1045" y="4"/>
                    </a:lnTo>
                    <a:lnTo>
                      <a:pt x="1009" y="0"/>
                    </a:lnTo>
                    <a:lnTo>
                      <a:pt x="973" y="3"/>
                    </a:lnTo>
                    <a:lnTo>
                      <a:pt x="937" y="10"/>
                    </a:lnTo>
                    <a:lnTo>
                      <a:pt x="904" y="20"/>
                    </a:lnTo>
                    <a:lnTo>
                      <a:pt x="903" y="19"/>
                    </a:lnTo>
                    <a:lnTo>
                      <a:pt x="801" y="68"/>
                    </a:lnTo>
                    <a:lnTo>
                      <a:pt x="0" y="465"/>
                    </a:lnTo>
                    <a:lnTo>
                      <a:pt x="230" y="933"/>
                    </a:lnTo>
                    <a:lnTo>
                      <a:pt x="250" y="911"/>
                    </a:lnTo>
                    <a:lnTo>
                      <a:pt x="270" y="897"/>
                    </a:lnTo>
                    <a:lnTo>
                      <a:pt x="289" y="892"/>
                    </a:lnTo>
                    <a:lnTo>
                      <a:pt x="305" y="892"/>
                    </a:lnTo>
                    <a:lnTo>
                      <a:pt x="318" y="895"/>
                    </a:lnTo>
                    <a:lnTo>
                      <a:pt x="329" y="900"/>
                    </a:lnTo>
                    <a:lnTo>
                      <a:pt x="335" y="905"/>
                    </a:lnTo>
                    <a:lnTo>
                      <a:pt x="338" y="907"/>
                    </a:lnTo>
                    <a:lnTo>
                      <a:pt x="341" y="909"/>
                    </a:lnTo>
                    <a:lnTo>
                      <a:pt x="350" y="916"/>
                    </a:lnTo>
                    <a:lnTo>
                      <a:pt x="363" y="929"/>
                    </a:lnTo>
                    <a:lnTo>
                      <a:pt x="379" y="945"/>
                    </a:lnTo>
                    <a:lnTo>
                      <a:pt x="398" y="967"/>
                    </a:lnTo>
                    <a:lnTo>
                      <a:pt x="417" y="993"/>
                    </a:lnTo>
                    <a:lnTo>
                      <a:pt x="435" y="1024"/>
                    </a:lnTo>
                    <a:lnTo>
                      <a:pt x="453" y="1059"/>
                    </a:lnTo>
                    <a:lnTo>
                      <a:pt x="467" y="1105"/>
                    </a:lnTo>
                    <a:lnTo>
                      <a:pt x="471" y="1146"/>
                    </a:lnTo>
                    <a:lnTo>
                      <a:pt x="467" y="1182"/>
                    </a:lnTo>
                    <a:lnTo>
                      <a:pt x="458" y="1212"/>
                    </a:lnTo>
                    <a:lnTo>
                      <a:pt x="446" y="1234"/>
                    </a:lnTo>
                    <a:lnTo>
                      <a:pt x="434" y="1252"/>
                    </a:lnTo>
                    <a:lnTo>
                      <a:pt x="425" y="1261"/>
                    </a:lnTo>
                    <a:lnTo>
                      <a:pt x="421" y="1265"/>
                    </a:lnTo>
                    <a:lnTo>
                      <a:pt x="415" y="1269"/>
                    </a:lnTo>
                    <a:lnTo>
                      <a:pt x="411" y="1273"/>
                    </a:lnTo>
                    <a:lnTo>
                      <a:pt x="407" y="1277"/>
                    </a:lnTo>
                    <a:lnTo>
                      <a:pt x="402" y="1281"/>
                    </a:lnTo>
                    <a:lnTo>
                      <a:pt x="467" y="1414"/>
                    </a:lnTo>
                    <a:lnTo>
                      <a:pt x="1371" y="969"/>
                    </a:lnTo>
                    <a:lnTo>
                      <a:pt x="1370" y="967"/>
                    </a:lnTo>
                    <a:lnTo>
                      <a:pt x="1395" y="949"/>
                    </a:lnTo>
                    <a:lnTo>
                      <a:pt x="1419" y="929"/>
                    </a:lnTo>
                    <a:lnTo>
                      <a:pt x="1441" y="907"/>
                    </a:lnTo>
                    <a:lnTo>
                      <a:pt x="1459" y="882"/>
                    </a:lnTo>
                    <a:lnTo>
                      <a:pt x="1475" y="855"/>
                    </a:lnTo>
                    <a:lnTo>
                      <a:pt x="1489" y="826"/>
                    </a:lnTo>
                    <a:lnTo>
                      <a:pt x="1501" y="794"/>
                    </a:lnTo>
                    <a:lnTo>
                      <a:pt x="1510" y="760"/>
                    </a:lnTo>
                    <a:lnTo>
                      <a:pt x="1518" y="714"/>
                    </a:lnTo>
                    <a:lnTo>
                      <a:pt x="1522" y="663"/>
                    </a:lnTo>
                    <a:lnTo>
                      <a:pt x="1521" y="613"/>
                    </a:lnTo>
                    <a:lnTo>
                      <a:pt x="1515" y="559"/>
                    </a:lnTo>
                    <a:lnTo>
                      <a:pt x="1505" y="505"/>
                    </a:lnTo>
                    <a:lnTo>
                      <a:pt x="1490" y="450"/>
                    </a:lnTo>
                    <a:lnTo>
                      <a:pt x="1470" y="396"/>
                    </a:lnTo>
                    <a:lnTo>
                      <a:pt x="1446" y="34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9" name="Freeform 93"/>
              <p:cNvSpPr>
                <a:spLocks/>
              </p:cNvSpPr>
              <p:nvPr/>
            </p:nvSpPr>
            <p:spPr bwMode="white">
              <a:xfrm>
                <a:off x="3585" y="3031"/>
                <a:ext cx="445" cy="413"/>
              </a:xfrm>
              <a:custGeom>
                <a:avLst/>
                <a:gdLst>
                  <a:gd name="T0" fmla="*/ 5 w 1336"/>
                  <a:gd name="T1" fmla="*/ 2 h 1240"/>
                  <a:gd name="T2" fmla="*/ 5 w 1336"/>
                  <a:gd name="T3" fmla="*/ 2 h 1240"/>
                  <a:gd name="T4" fmla="*/ 5 w 1336"/>
                  <a:gd name="T5" fmla="*/ 2 h 1240"/>
                  <a:gd name="T6" fmla="*/ 5 w 1336"/>
                  <a:gd name="T7" fmla="*/ 2 h 1240"/>
                  <a:gd name="T8" fmla="*/ 5 w 1336"/>
                  <a:gd name="T9" fmla="*/ 2 h 1240"/>
                  <a:gd name="T10" fmla="*/ 5 w 1336"/>
                  <a:gd name="T11" fmla="*/ 2 h 1240"/>
                  <a:gd name="T12" fmla="*/ 5 w 1336"/>
                  <a:gd name="T13" fmla="*/ 1 h 1240"/>
                  <a:gd name="T14" fmla="*/ 5 w 1336"/>
                  <a:gd name="T15" fmla="*/ 1 h 1240"/>
                  <a:gd name="T16" fmla="*/ 5 w 1336"/>
                  <a:gd name="T17" fmla="*/ 1 h 1240"/>
                  <a:gd name="T18" fmla="*/ 5 w 1336"/>
                  <a:gd name="T19" fmla="*/ 1 h 1240"/>
                  <a:gd name="T20" fmla="*/ 5 w 1336"/>
                  <a:gd name="T21" fmla="*/ 1 h 1240"/>
                  <a:gd name="T22" fmla="*/ 5 w 1336"/>
                  <a:gd name="T23" fmla="*/ 1 h 1240"/>
                  <a:gd name="T24" fmla="*/ 5 w 1336"/>
                  <a:gd name="T25" fmla="*/ 1 h 1240"/>
                  <a:gd name="T26" fmla="*/ 5 w 1336"/>
                  <a:gd name="T27" fmla="*/ 1 h 1240"/>
                  <a:gd name="T28" fmla="*/ 5 w 1336"/>
                  <a:gd name="T29" fmla="*/ 0 h 1240"/>
                  <a:gd name="T30" fmla="*/ 4 w 1336"/>
                  <a:gd name="T31" fmla="*/ 0 h 1240"/>
                  <a:gd name="T32" fmla="*/ 4 w 1336"/>
                  <a:gd name="T33" fmla="*/ 0 h 1240"/>
                  <a:gd name="T34" fmla="*/ 4 w 1336"/>
                  <a:gd name="T35" fmla="*/ 0 h 1240"/>
                  <a:gd name="T36" fmla="*/ 4 w 1336"/>
                  <a:gd name="T37" fmla="*/ 0 h 1240"/>
                  <a:gd name="T38" fmla="*/ 4 w 1336"/>
                  <a:gd name="T39" fmla="*/ 0 h 1240"/>
                  <a:gd name="T40" fmla="*/ 4 w 1336"/>
                  <a:gd name="T41" fmla="*/ 0 h 1240"/>
                  <a:gd name="T42" fmla="*/ 4 w 1336"/>
                  <a:gd name="T43" fmla="*/ 0 h 1240"/>
                  <a:gd name="T44" fmla="*/ 4 w 1336"/>
                  <a:gd name="T45" fmla="*/ 0 h 1240"/>
                  <a:gd name="T46" fmla="*/ 3 w 1336"/>
                  <a:gd name="T47" fmla="*/ 0 h 1240"/>
                  <a:gd name="T48" fmla="*/ 3 w 1336"/>
                  <a:gd name="T49" fmla="*/ 0 h 1240"/>
                  <a:gd name="T50" fmla="*/ 3 w 1336"/>
                  <a:gd name="T51" fmla="*/ 0 h 1240"/>
                  <a:gd name="T52" fmla="*/ 3 w 1336"/>
                  <a:gd name="T53" fmla="*/ 0 h 1240"/>
                  <a:gd name="T54" fmla="*/ 0 w 1336"/>
                  <a:gd name="T55" fmla="*/ 2 h 1240"/>
                  <a:gd name="T56" fmla="*/ 2 w 1336"/>
                  <a:gd name="T57" fmla="*/ 5 h 1240"/>
                  <a:gd name="T58" fmla="*/ 5 w 1336"/>
                  <a:gd name="T59" fmla="*/ 3 h 1240"/>
                  <a:gd name="T60" fmla="*/ 5 w 1336"/>
                  <a:gd name="T61" fmla="*/ 3 h 1240"/>
                  <a:gd name="T62" fmla="*/ 5 w 1336"/>
                  <a:gd name="T63" fmla="*/ 3 h 1240"/>
                  <a:gd name="T64" fmla="*/ 5 w 1336"/>
                  <a:gd name="T65" fmla="*/ 3 h 1240"/>
                  <a:gd name="T66" fmla="*/ 5 w 1336"/>
                  <a:gd name="T67" fmla="*/ 3 h 1240"/>
                  <a:gd name="T68" fmla="*/ 5 w 1336"/>
                  <a:gd name="T69" fmla="*/ 3 h 1240"/>
                  <a:gd name="T70" fmla="*/ 5 w 1336"/>
                  <a:gd name="T71" fmla="*/ 3 h 1240"/>
                  <a:gd name="T72" fmla="*/ 5 w 1336"/>
                  <a:gd name="T73" fmla="*/ 2 h 1240"/>
                  <a:gd name="T74" fmla="*/ 5 w 1336"/>
                  <a:gd name="T75" fmla="*/ 2 h 1240"/>
                  <a:gd name="T76" fmla="*/ 5 w 1336"/>
                  <a:gd name="T77" fmla="*/ 2 h 124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336"/>
                  <a:gd name="T118" fmla="*/ 0 h 1240"/>
                  <a:gd name="T119" fmla="*/ 1336 w 1336"/>
                  <a:gd name="T120" fmla="*/ 1240 h 124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336" h="1240">
                    <a:moveTo>
                      <a:pt x="1329" y="482"/>
                    </a:moveTo>
                    <a:lnTo>
                      <a:pt x="1325" y="459"/>
                    </a:lnTo>
                    <a:lnTo>
                      <a:pt x="1320" y="436"/>
                    </a:lnTo>
                    <a:lnTo>
                      <a:pt x="1315" y="414"/>
                    </a:lnTo>
                    <a:lnTo>
                      <a:pt x="1308" y="390"/>
                    </a:lnTo>
                    <a:lnTo>
                      <a:pt x="1300" y="367"/>
                    </a:lnTo>
                    <a:lnTo>
                      <a:pt x="1291" y="345"/>
                    </a:lnTo>
                    <a:lnTo>
                      <a:pt x="1281" y="322"/>
                    </a:lnTo>
                    <a:lnTo>
                      <a:pt x="1271" y="299"/>
                    </a:lnTo>
                    <a:lnTo>
                      <a:pt x="1249" y="258"/>
                    </a:lnTo>
                    <a:lnTo>
                      <a:pt x="1226" y="221"/>
                    </a:lnTo>
                    <a:lnTo>
                      <a:pt x="1199" y="185"/>
                    </a:lnTo>
                    <a:lnTo>
                      <a:pt x="1172" y="152"/>
                    </a:lnTo>
                    <a:lnTo>
                      <a:pt x="1143" y="122"/>
                    </a:lnTo>
                    <a:lnTo>
                      <a:pt x="1112" y="94"/>
                    </a:lnTo>
                    <a:lnTo>
                      <a:pt x="1082" y="70"/>
                    </a:lnTo>
                    <a:lnTo>
                      <a:pt x="1050" y="50"/>
                    </a:lnTo>
                    <a:lnTo>
                      <a:pt x="1016" y="33"/>
                    </a:lnTo>
                    <a:lnTo>
                      <a:pt x="984" y="20"/>
                    </a:lnTo>
                    <a:lnTo>
                      <a:pt x="951" y="9"/>
                    </a:lnTo>
                    <a:lnTo>
                      <a:pt x="919" y="2"/>
                    </a:lnTo>
                    <a:lnTo>
                      <a:pt x="886" y="0"/>
                    </a:lnTo>
                    <a:lnTo>
                      <a:pt x="855" y="1"/>
                    </a:lnTo>
                    <a:lnTo>
                      <a:pt x="823" y="8"/>
                    </a:lnTo>
                    <a:lnTo>
                      <a:pt x="794" y="17"/>
                    </a:lnTo>
                    <a:lnTo>
                      <a:pt x="793" y="16"/>
                    </a:lnTo>
                    <a:lnTo>
                      <a:pt x="789" y="17"/>
                    </a:lnTo>
                    <a:lnTo>
                      <a:pt x="0" y="407"/>
                    </a:lnTo>
                    <a:lnTo>
                      <a:pt x="410" y="1240"/>
                    </a:lnTo>
                    <a:lnTo>
                      <a:pt x="1204" y="850"/>
                    </a:lnTo>
                    <a:lnTo>
                      <a:pt x="1204" y="848"/>
                    </a:lnTo>
                    <a:lnTo>
                      <a:pt x="1241" y="821"/>
                    </a:lnTo>
                    <a:lnTo>
                      <a:pt x="1272" y="787"/>
                    </a:lnTo>
                    <a:lnTo>
                      <a:pt x="1296" y="747"/>
                    </a:lnTo>
                    <a:lnTo>
                      <a:pt x="1316" y="701"/>
                    </a:lnTo>
                    <a:lnTo>
                      <a:pt x="1328" y="652"/>
                    </a:lnTo>
                    <a:lnTo>
                      <a:pt x="1335" y="598"/>
                    </a:lnTo>
                    <a:lnTo>
                      <a:pt x="1336" y="540"/>
                    </a:lnTo>
                    <a:lnTo>
                      <a:pt x="1329" y="482"/>
                    </a:lnTo>
                    <a:close/>
                  </a:path>
                </a:pathLst>
              </a:custGeom>
              <a:solidFill>
                <a:srgbClr val="569B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60" name="Freeform 94"/>
              <p:cNvSpPr>
                <a:spLocks/>
              </p:cNvSpPr>
              <p:nvPr/>
            </p:nvSpPr>
            <p:spPr bwMode="auto">
              <a:xfrm>
                <a:off x="3630" y="3055"/>
                <a:ext cx="348" cy="370"/>
              </a:xfrm>
              <a:custGeom>
                <a:avLst/>
                <a:gdLst>
                  <a:gd name="T0" fmla="*/ 2 w 1044"/>
                  <a:gd name="T1" fmla="*/ 0 h 1109"/>
                  <a:gd name="T2" fmla="*/ 2 w 1044"/>
                  <a:gd name="T3" fmla="*/ 0 h 1109"/>
                  <a:gd name="T4" fmla="*/ 0 w 1044"/>
                  <a:gd name="T5" fmla="*/ 1 h 1109"/>
                  <a:gd name="T6" fmla="*/ 0 w 1044"/>
                  <a:gd name="T7" fmla="*/ 1 h 1109"/>
                  <a:gd name="T8" fmla="*/ 0 w 1044"/>
                  <a:gd name="T9" fmla="*/ 1 h 1109"/>
                  <a:gd name="T10" fmla="*/ 0 w 1044"/>
                  <a:gd name="T11" fmla="*/ 1 h 1109"/>
                  <a:gd name="T12" fmla="*/ 0 w 1044"/>
                  <a:gd name="T13" fmla="*/ 1 h 1109"/>
                  <a:gd name="T14" fmla="*/ 1 w 1044"/>
                  <a:gd name="T15" fmla="*/ 1 h 1109"/>
                  <a:gd name="T16" fmla="*/ 1 w 1044"/>
                  <a:gd name="T17" fmla="*/ 1 h 1109"/>
                  <a:gd name="T18" fmla="*/ 1 w 1044"/>
                  <a:gd name="T19" fmla="*/ 1 h 1109"/>
                  <a:gd name="T20" fmla="*/ 1 w 1044"/>
                  <a:gd name="T21" fmla="*/ 1 h 1109"/>
                  <a:gd name="T22" fmla="*/ 1 w 1044"/>
                  <a:gd name="T23" fmla="*/ 1 h 1109"/>
                  <a:gd name="T24" fmla="*/ 1 w 1044"/>
                  <a:gd name="T25" fmla="*/ 1 h 1109"/>
                  <a:gd name="T26" fmla="*/ 1 w 1044"/>
                  <a:gd name="T27" fmla="*/ 1 h 1109"/>
                  <a:gd name="T28" fmla="*/ 1 w 1044"/>
                  <a:gd name="T29" fmla="*/ 2 h 1109"/>
                  <a:gd name="T30" fmla="*/ 2 w 1044"/>
                  <a:gd name="T31" fmla="*/ 2 h 1109"/>
                  <a:gd name="T32" fmla="*/ 2 w 1044"/>
                  <a:gd name="T33" fmla="*/ 2 h 1109"/>
                  <a:gd name="T34" fmla="*/ 2 w 1044"/>
                  <a:gd name="T35" fmla="*/ 2 h 1109"/>
                  <a:gd name="T36" fmla="*/ 2 w 1044"/>
                  <a:gd name="T37" fmla="*/ 2 h 1109"/>
                  <a:gd name="T38" fmla="*/ 2 w 1044"/>
                  <a:gd name="T39" fmla="*/ 2 h 1109"/>
                  <a:gd name="T40" fmla="*/ 2 w 1044"/>
                  <a:gd name="T41" fmla="*/ 3 h 1109"/>
                  <a:gd name="T42" fmla="*/ 2 w 1044"/>
                  <a:gd name="T43" fmla="*/ 3 h 1109"/>
                  <a:gd name="T44" fmla="*/ 2 w 1044"/>
                  <a:gd name="T45" fmla="*/ 3 h 1109"/>
                  <a:gd name="T46" fmla="*/ 2 w 1044"/>
                  <a:gd name="T47" fmla="*/ 4 h 1109"/>
                  <a:gd name="T48" fmla="*/ 2 w 1044"/>
                  <a:gd name="T49" fmla="*/ 4 h 1109"/>
                  <a:gd name="T50" fmla="*/ 2 w 1044"/>
                  <a:gd name="T51" fmla="*/ 4 h 1109"/>
                  <a:gd name="T52" fmla="*/ 2 w 1044"/>
                  <a:gd name="T53" fmla="*/ 4 h 1109"/>
                  <a:gd name="T54" fmla="*/ 2 w 1044"/>
                  <a:gd name="T55" fmla="*/ 5 h 1109"/>
                  <a:gd name="T56" fmla="*/ 2 w 1044"/>
                  <a:gd name="T57" fmla="*/ 5 h 1109"/>
                  <a:gd name="T58" fmla="*/ 4 w 1044"/>
                  <a:gd name="T59" fmla="*/ 4 h 1109"/>
                  <a:gd name="T60" fmla="*/ 4 w 1044"/>
                  <a:gd name="T61" fmla="*/ 4 h 1109"/>
                  <a:gd name="T62" fmla="*/ 4 w 1044"/>
                  <a:gd name="T63" fmla="*/ 3 h 1109"/>
                  <a:gd name="T64" fmla="*/ 4 w 1044"/>
                  <a:gd name="T65" fmla="*/ 3 h 1109"/>
                  <a:gd name="T66" fmla="*/ 4 w 1044"/>
                  <a:gd name="T67" fmla="*/ 3 h 1109"/>
                  <a:gd name="T68" fmla="*/ 4 w 1044"/>
                  <a:gd name="T69" fmla="*/ 3 h 1109"/>
                  <a:gd name="T70" fmla="*/ 4 w 1044"/>
                  <a:gd name="T71" fmla="*/ 2 h 1109"/>
                  <a:gd name="T72" fmla="*/ 4 w 1044"/>
                  <a:gd name="T73" fmla="*/ 2 h 1109"/>
                  <a:gd name="T74" fmla="*/ 4 w 1044"/>
                  <a:gd name="T75" fmla="*/ 2 h 1109"/>
                  <a:gd name="T76" fmla="*/ 4 w 1044"/>
                  <a:gd name="T77" fmla="*/ 1 h 1109"/>
                  <a:gd name="T78" fmla="*/ 4 w 1044"/>
                  <a:gd name="T79" fmla="*/ 1 h 1109"/>
                  <a:gd name="T80" fmla="*/ 4 w 1044"/>
                  <a:gd name="T81" fmla="*/ 1 h 1109"/>
                  <a:gd name="T82" fmla="*/ 4 w 1044"/>
                  <a:gd name="T83" fmla="*/ 1 h 1109"/>
                  <a:gd name="T84" fmla="*/ 4 w 1044"/>
                  <a:gd name="T85" fmla="*/ 1 h 1109"/>
                  <a:gd name="T86" fmla="*/ 3 w 1044"/>
                  <a:gd name="T87" fmla="*/ 1 h 1109"/>
                  <a:gd name="T88" fmla="*/ 3 w 1044"/>
                  <a:gd name="T89" fmla="*/ 0 h 1109"/>
                  <a:gd name="T90" fmla="*/ 3 w 1044"/>
                  <a:gd name="T91" fmla="*/ 0 h 1109"/>
                  <a:gd name="T92" fmla="*/ 3 w 1044"/>
                  <a:gd name="T93" fmla="*/ 0 h 1109"/>
                  <a:gd name="T94" fmla="*/ 3 w 1044"/>
                  <a:gd name="T95" fmla="*/ 0 h 1109"/>
                  <a:gd name="T96" fmla="*/ 3 w 1044"/>
                  <a:gd name="T97" fmla="*/ 0 h 1109"/>
                  <a:gd name="T98" fmla="*/ 3 w 1044"/>
                  <a:gd name="T99" fmla="*/ 0 h 1109"/>
                  <a:gd name="T100" fmla="*/ 3 w 1044"/>
                  <a:gd name="T101" fmla="*/ 0 h 1109"/>
                  <a:gd name="T102" fmla="*/ 2 w 1044"/>
                  <a:gd name="T103" fmla="*/ 0 h 1109"/>
                  <a:gd name="T104" fmla="*/ 2 w 1044"/>
                  <a:gd name="T105" fmla="*/ 0 h 1109"/>
                  <a:gd name="T106" fmla="*/ 2 w 1044"/>
                  <a:gd name="T107" fmla="*/ 0 h 1109"/>
                  <a:gd name="T108" fmla="*/ 2 w 1044"/>
                  <a:gd name="T109" fmla="*/ 0 h 1109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044"/>
                  <a:gd name="T166" fmla="*/ 0 h 1109"/>
                  <a:gd name="T167" fmla="*/ 1044 w 1044"/>
                  <a:gd name="T168" fmla="*/ 1109 h 1109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044" h="1109">
                    <a:moveTo>
                      <a:pt x="490" y="17"/>
                    </a:moveTo>
                    <a:lnTo>
                      <a:pt x="489" y="16"/>
                    </a:lnTo>
                    <a:lnTo>
                      <a:pt x="0" y="257"/>
                    </a:lnTo>
                    <a:lnTo>
                      <a:pt x="1" y="259"/>
                    </a:lnTo>
                    <a:lnTo>
                      <a:pt x="32" y="249"/>
                    </a:lnTo>
                    <a:lnTo>
                      <a:pt x="62" y="243"/>
                    </a:lnTo>
                    <a:lnTo>
                      <a:pt x="96" y="242"/>
                    </a:lnTo>
                    <a:lnTo>
                      <a:pt x="128" y="243"/>
                    </a:lnTo>
                    <a:lnTo>
                      <a:pt x="161" y="250"/>
                    </a:lnTo>
                    <a:lnTo>
                      <a:pt x="194" y="261"/>
                    </a:lnTo>
                    <a:lnTo>
                      <a:pt x="228" y="275"/>
                    </a:lnTo>
                    <a:lnTo>
                      <a:pt x="261" y="293"/>
                    </a:lnTo>
                    <a:lnTo>
                      <a:pt x="294" y="314"/>
                    </a:lnTo>
                    <a:lnTo>
                      <a:pt x="326" y="338"/>
                    </a:lnTo>
                    <a:lnTo>
                      <a:pt x="357" y="366"/>
                    </a:lnTo>
                    <a:lnTo>
                      <a:pt x="386" y="396"/>
                    </a:lnTo>
                    <a:lnTo>
                      <a:pt x="414" y="430"/>
                    </a:lnTo>
                    <a:lnTo>
                      <a:pt x="441" y="466"/>
                    </a:lnTo>
                    <a:lnTo>
                      <a:pt x="465" y="506"/>
                    </a:lnTo>
                    <a:lnTo>
                      <a:pt x="487" y="547"/>
                    </a:lnTo>
                    <a:lnTo>
                      <a:pt x="523" y="632"/>
                    </a:lnTo>
                    <a:lnTo>
                      <a:pt x="544" y="719"/>
                    </a:lnTo>
                    <a:lnTo>
                      <a:pt x="554" y="801"/>
                    </a:lnTo>
                    <a:lnTo>
                      <a:pt x="551" y="880"/>
                    </a:lnTo>
                    <a:lnTo>
                      <a:pt x="535" y="951"/>
                    </a:lnTo>
                    <a:lnTo>
                      <a:pt x="509" y="1014"/>
                    </a:lnTo>
                    <a:lnTo>
                      <a:pt x="469" y="1066"/>
                    </a:lnTo>
                    <a:lnTo>
                      <a:pt x="418" y="1106"/>
                    </a:lnTo>
                    <a:lnTo>
                      <a:pt x="419" y="1109"/>
                    </a:lnTo>
                    <a:lnTo>
                      <a:pt x="909" y="868"/>
                    </a:lnTo>
                    <a:lnTo>
                      <a:pt x="909" y="866"/>
                    </a:lnTo>
                    <a:lnTo>
                      <a:pt x="960" y="826"/>
                    </a:lnTo>
                    <a:lnTo>
                      <a:pt x="999" y="774"/>
                    </a:lnTo>
                    <a:lnTo>
                      <a:pt x="1027" y="711"/>
                    </a:lnTo>
                    <a:lnTo>
                      <a:pt x="1041" y="639"/>
                    </a:lnTo>
                    <a:lnTo>
                      <a:pt x="1044" y="560"/>
                    </a:lnTo>
                    <a:lnTo>
                      <a:pt x="1035" y="476"/>
                    </a:lnTo>
                    <a:lnTo>
                      <a:pt x="1013" y="391"/>
                    </a:lnTo>
                    <a:lnTo>
                      <a:pt x="977" y="305"/>
                    </a:lnTo>
                    <a:lnTo>
                      <a:pt x="955" y="263"/>
                    </a:lnTo>
                    <a:lnTo>
                      <a:pt x="931" y="225"/>
                    </a:lnTo>
                    <a:lnTo>
                      <a:pt x="904" y="187"/>
                    </a:lnTo>
                    <a:lnTo>
                      <a:pt x="876" y="154"/>
                    </a:lnTo>
                    <a:lnTo>
                      <a:pt x="847" y="123"/>
                    </a:lnTo>
                    <a:lnTo>
                      <a:pt x="815" y="97"/>
                    </a:lnTo>
                    <a:lnTo>
                      <a:pt x="784" y="72"/>
                    </a:lnTo>
                    <a:lnTo>
                      <a:pt x="751" y="50"/>
                    </a:lnTo>
                    <a:lnTo>
                      <a:pt x="718" y="33"/>
                    </a:lnTo>
                    <a:lnTo>
                      <a:pt x="684" y="20"/>
                    </a:lnTo>
                    <a:lnTo>
                      <a:pt x="651" y="9"/>
                    </a:lnTo>
                    <a:lnTo>
                      <a:pt x="618" y="2"/>
                    </a:lnTo>
                    <a:lnTo>
                      <a:pt x="584" y="0"/>
                    </a:lnTo>
                    <a:lnTo>
                      <a:pt x="552" y="1"/>
                    </a:lnTo>
                    <a:lnTo>
                      <a:pt x="521" y="6"/>
                    </a:lnTo>
                    <a:lnTo>
                      <a:pt x="490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61" name="Freeform 95"/>
              <p:cNvSpPr>
                <a:spLocks/>
              </p:cNvSpPr>
              <p:nvPr/>
            </p:nvSpPr>
            <p:spPr bwMode="auto">
              <a:xfrm>
                <a:off x="3496" y="3151"/>
                <a:ext cx="265" cy="333"/>
              </a:xfrm>
              <a:custGeom>
                <a:avLst/>
                <a:gdLst>
                  <a:gd name="T0" fmla="*/ 3 w 797"/>
                  <a:gd name="T1" fmla="*/ 4 h 998"/>
                  <a:gd name="T2" fmla="*/ 3 w 797"/>
                  <a:gd name="T3" fmla="*/ 4 h 998"/>
                  <a:gd name="T4" fmla="*/ 3 w 797"/>
                  <a:gd name="T5" fmla="*/ 3 h 998"/>
                  <a:gd name="T6" fmla="*/ 3 w 797"/>
                  <a:gd name="T7" fmla="*/ 3 h 998"/>
                  <a:gd name="T8" fmla="*/ 3 w 797"/>
                  <a:gd name="T9" fmla="*/ 3 h 998"/>
                  <a:gd name="T10" fmla="*/ 3 w 797"/>
                  <a:gd name="T11" fmla="*/ 2 h 998"/>
                  <a:gd name="T12" fmla="*/ 3 w 797"/>
                  <a:gd name="T13" fmla="*/ 2 h 998"/>
                  <a:gd name="T14" fmla="*/ 3 w 797"/>
                  <a:gd name="T15" fmla="*/ 2 h 998"/>
                  <a:gd name="T16" fmla="*/ 3 w 797"/>
                  <a:gd name="T17" fmla="*/ 1 h 998"/>
                  <a:gd name="T18" fmla="*/ 3 w 797"/>
                  <a:gd name="T19" fmla="*/ 1 h 998"/>
                  <a:gd name="T20" fmla="*/ 2 w 797"/>
                  <a:gd name="T21" fmla="*/ 1 h 998"/>
                  <a:gd name="T22" fmla="*/ 2 w 797"/>
                  <a:gd name="T23" fmla="*/ 0 h 998"/>
                  <a:gd name="T24" fmla="*/ 2 w 797"/>
                  <a:gd name="T25" fmla="*/ 0 h 998"/>
                  <a:gd name="T26" fmla="*/ 1 w 797"/>
                  <a:gd name="T27" fmla="*/ 0 h 998"/>
                  <a:gd name="T28" fmla="*/ 1 w 797"/>
                  <a:gd name="T29" fmla="*/ 0 h 998"/>
                  <a:gd name="T30" fmla="*/ 1 w 797"/>
                  <a:gd name="T31" fmla="*/ 0 h 998"/>
                  <a:gd name="T32" fmla="*/ 1 w 797"/>
                  <a:gd name="T33" fmla="*/ 0 h 998"/>
                  <a:gd name="T34" fmla="*/ 0 w 797"/>
                  <a:gd name="T35" fmla="*/ 0 h 998"/>
                  <a:gd name="T36" fmla="*/ 0 w 797"/>
                  <a:gd name="T37" fmla="*/ 1 h 998"/>
                  <a:gd name="T38" fmla="*/ 0 w 797"/>
                  <a:gd name="T39" fmla="*/ 1 h 998"/>
                  <a:gd name="T40" fmla="*/ 0 w 797"/>
                  <a:gd name="T41" fmla="*/ 1 h 998"/>
                  <a:gd name="T42" fmla="*/ 0 w 797"/>
                  <a:gd name="T43" fmla="*/ 2 h 998"/>
                  <a:gd name="T44" fmla="*/ 0 w 797"/>
                  <a:gd name="T45" fmla="*/ 2 h 998"/>
                  <a:gd name="T46" fmla="*/ 0 w 797"/>
                  <a:gd name="T47" fmla="*/ 3 h 998"/>
                  <a:gd name="T48" fmla="*/ 0 w 797"/>
                  <a:gd name="T49" fmla="*/ 3 h 998"/>
                  <a:gd name="T50" fmla="*/ 1 w 797"/>
                  <a:gd name="T51" fmla="*/ 3 h 998"/>
                  <a:gd name="T52" fmla="*/ 1 w 797"/>
                  <a:gd name="T53" fmla="*/ 4 h 998"/>
                  <a:gd name="T54" fmla="*/ 1 w 797"/>
                  <a:gd name="T55" fmla="*/ 4 h 998"/>
                  <a:gd name="T56" fmla="*/ 2 w 797"/>
                  <a:gd name="T57" fmla="*/ 4 h 998"/>
                  <a:gd name="T58" fmla="*/ 2 w 797"/>
                  <a:gd name="T59" fmla="*/ 4 h 998"/>
                  <a:gd name="T60" fmla="*/ 2 w 797"/>
                  <a:gd name="T61" fmla="*/ 4 h 998"/>
                  <a:gd name="T62" fmla="*/ 2 w 797"/>
                  <a:gd name="T63" fmla="*/ 4 h 99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797"/>
                  <a:gd name="T97" fmla="*/ 0 h 998"/>
                  <a:gd name="T98" fmla="*/ 797 w 797"/>
                  <a:gd name="T99" fmla="*/ 998 h 998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797" h="998">
                    <a:moveTo>
                      <a:pt x="631" y="971"/>
                    </a:moveTo>
                    <a:lnTo>
                      <a:pt x="663" y="953"/>
                    </a:lnTo>
                    <a:lnTo>
                      <a:pt x="692" y="930"/>
                    </a:lnTo>
                    <a:lnTo>
                      <a:pt x="717" y="903"/>
                    </a:lnTo>
                    <a:lnTo>
                      <a:pt x="739" y="873"/>
                    </a:lnTo>
                    <a:lnTo>
                      <a:pt x="757" y="838"/>
                    </a:lnTo>
                    <a:lnTo>
                      <a:pt x="772" y="802"/>
                    </a:lnTo>
                    <a:lnTo>
                      <a:pt x="784" y="762"/>
                    </a:lnTo>
                    <a:lnTo>
                      <a:pt x="792" y="721"/>
                    </a:lnTo>
                    <a:lnTo>
                      <a:pt x="796" y="677"/>
                    </a:lnTo>
                    <a:lnTo>
                      <a:pt x="797" y="631"/>
                    </a:lnTo>
                    <a:lnTo>
                      <a:pt x="793" y="584"/>
                    </a:lnTo>
                    <a:lnTo>
                      <a:pt x="787" y="536"/>
                    </a:lnTo>
                    <a:lnTo>
                      <a:pt x="776" y="487"/>
                    </a:lnTo>
                    <a:lnTo>
                      <a:pt x="761" y="438"/>
                    </a:lnTo>
                    <a:lnTo>
                      <a:pt x="744" y="388"/>
                    </a:lnTo>
                    <a:lnTo>
                      <a:pt x="721" y="339"/>
                    </a:lnTo>
                    <a:lnTo>
                      <a:pt x="696" y="291"/>
                    </a:lnTo>
                    <a:lnTo>
                      <a:pt x="668" y="247"/>
                    </a:lnTo>
                    <a:lnTo>
                      <a:pt x="638" y="206"/>
                    </a:lnTo>
                    <a:lnTo>
                      <a:pt x="606" y="167"/>
                    </a:lnTo>
                    <a:lnTo>
                      <a:pt x="571" y="133"/>
                    </a:lnTo>
                    <a:lnTo>
                      <a:pt x="536" y="102"/>
                    </a:lnTo>
                    <a:lnTo>
                      <a:pt x="499" y="74"/>
                    </a:lnTo>
                    <a:lnTo>
                      <a:pt x="462" y="51"/>
                    </a:lnTo>
                    <a:lnTo>
                      <a:pt x="424" y="32"/>
                    </a:lnTo>
                    <a:lnTo>
                      <a:pt x="386" y="17"/>
                    </a:lnTo>
                    <a:lnTo>
                      <a:pt x="347" y="6"/>
                    </a:lnTo>
                    <a:lnTo>
                      <a:pt x="310" y="1"/>
                    </a:lnTo>
                    <a:lnTo>
                      <a:pt x="271" y="0"/>
                    </a:lnTo>
                    <a:lnTo>
                      <a:pt x="235" y="4"/>
                    </a:lnTo>
                    <a:lnTo>
                      <a:pt x="199" y="12"/>
                    </a:lnTo>
                    <a:lnTo>
                      <a:pt x="165" y="26"/>
                    </a:lnTo>
                    <a:lnTo>
                      <a:pt x="133" y="45"/>
                    </a:lnTo>
                    <a:lnTo>
                      <a:pt x="105" y="67"/>
                    </a:lnTo>
                    <a:lnTo>
                      <a:pt x="80" y="95"/>
                    </a:lnTo>
                    <a:lnTo>
                      <a:pt x="57" y="125"/>
                    </a:lnTo>
                    <a:lnTo>
                      <a:pt x="38" y="159"/>
                    </a:lnTo>
                    <a:lnTo>
                      <a:pt x="24" y="197"/>
                    </a:lnTo>
                    <a:lnTo>
                      <a:pt x="12" y="235"/>
                    </a:lnTo>
                    <a:lnTo>
                      <a:pt x="4" y="278"/>
                    </a:lnTo>
                    <a:lnTo>
                      <a:pt x="0" y="322"/>
                    </a:lnTo>
                    <a:lnTo>
                      <a:pt x="0" y="367"/>
                    </a:lnTo>
                    <a:lnTo>
                      <a:pt x="2" y="414"/>
                    </a:lnTo>
                    <a:lnTo>
                      <a:pt x="9" y="461"/>
                    </a:lnTo>
                    <a:lnTo>
                      <a:pt x="20" y="511"/>
                    </a:lnTo>
                    <a:lnTo>
                      <a:pt x="34" y="560"/>
                    </a:lnTo>
                    <a:lnTo>
                      <a:pt x="52" y="609"/>
                    </a:lnTo>
                    <a:lnTo>
                      <a:pt x="74" y="659"/>
                    </a:lnTo>
                    <a:lnTo>
                      <a:pt x="99" y="706"/>
                    </a:lnTo>
                    <a:lnTo>
                      <a:pt x="127" y="750"/>
                    </a:lnTo>
                    <a:lnTo>
                      <a:pt x="158" y="792"/>
                    </a:lnTo>
                    <a:lnTo>
                      <a:pt x="191" y="830"/>
                    </a:lnTo>
                    <a:lnTo>
                      <a:pt x="225" y="865"/>
                    </a:lnTo>
                    <a:lnTo>
                      <a:pt x="261" y="895"/>
                    </a:lnTo>
                    <a:lnTo>
                      <a:pt x="297" y="923"/>
                    </a:lnTo>
                    <a:lnTo>
                      <a:pt x="335" y="946"/>
                    </a:lnTo>
                    <a:lnTo>
                      <a:pt x="372" y="966"/>
                    </a:lnTo>
                    <a:lnTo>
                      <a:pt x="411" y="981"/>
                    </a:lnTo>
                    <a:lnTo>
                      <a:pt x="450" y="991"/>
                    </a:lnTo>
                    <a:lnTo>
                      <a:pt x="487" y="997"/>
                    </a:lnTo>
                    <a:lnTo>
                      <a:pt x="524" y="998"/>
                    </a:lnTo>
                    <a:lnTo>
                      <a:pt x="562" y="994"/>
                    </a:lnTo>
                    <a:lnTo>
                      <a:pt x="596" y="986"/>
                    </a:lnTo>
                    <a:lnTo>
                      <a:pt x="631" y="97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62" name="Freeform 96"/>
              <p:cNvSpPr>
                <a:spLocks/>
              </p:cNvSpPr>
              <p:nvPr/>
            </p:nvSpPr>
            <p:spPr bwMode="white">
              <a:xfrm>
                <a:off x="3523" y="3180"/>
                <a:ext cx="211" cy="275"/>
              </a:xfrm>
              <a:custGeom>
                <a:avLst/>
                <a:gdLst>
                  <a:gd name="T0" fmla="*/ 2 w 633"/>
                  <a:gd name="T1" fmla="*/ 3 h 825"/>
                  <a:gd name="T2" fmla="*/ 2 w 633"/>
                  <a:gd name="T3" fmla="*/ 3 h 825"/>
                  <a:gd name="T4" fmla="*/ 2 w 633"/>
                  <a:gd name="T5" fmla="*/ 3 h 825"/>
                  <a:gd name="T6" fmla="*/ 3 w 633"/>
                  <a:gd name="T7" fmla="*/ 3 h 825"/>
                  <a:gd name="T8" fmla="*/ 3 w 633"/>
                  <a:gd name="T9" fmla="*/ 2 h 825"/>
                  <a:gd name="T10" fmla="*/ 3 w 633"/>
                  <a:gd name="T11" fmla="*/ 2 h 825"/>
                  <a:gd name="T12" fmla="*/ 3 w 633"/>
                  <a:gd name="T13" fmla="*/ 2 h 825"/>
                  <a:gd name="T14" fmla="*/ 2 w 633"/>
                  <a:gd name="T15" fmla="*/ 2 h 825"/>
                  <a:gd name="T16" fmla="*/ 2 w 633"/>
                  <a:gd name="T17" fmla="*/ 1 h 825"/>
                  <a:gd name="T18" fmla="*/ 2 w 633"/>
                  <a:gd name="T19" fmla="*/ 1 h 825"/>
                  <a:gd name="T20" fmla="*/ 2 w 633"/>
                  <a:gd name="T21" fmla="*/ 1 h 825"/>
                  <a:gd name="T22" fmla="*/ 2 w 633"/>
                  <a:gd name="T23" fmla="*/ 1 h 825"/>
                  <a:gd name="T24" fmla="*/ 2 w 633"/>
                  <a:gd name="T25" fmla="*/ 1 h 825"/>
                  <a:gd name="T26" fmla="*/ 2 w 633"/>
                  <a:gd name="T27" fmla="*/ 0 h 825"/>
                  <a:gd name="T28" fmla="*/ 2 w 633"/>
                  <a:gd name="T29" fmla="*/ 0 h 825"/>
                  <a:gd name="T30" fmla="*/ 2 w 633"/>
                  <a:gd name="T31" fmla="*/ 0 h 825"/>
                  <a:gd name="T32" fmla="*/ 1 w 633"/>
                  <a:gd name="T33" fmla="*/ 0 h 825"/>
                  <a:gd name="T34" fmla="*/ 1 w 633"/>
                  <a:gd name="T35" fmla="*/ 0 h 825"/>
                  <a:gd name="T36" fmla="*/ 1 w 633"/>
                  <a:gd name="T37" fmla="*/ 0 h 825"/>
                  <a:gd name="T38" fmla="*/ 1 w 633"/>
                  <a:gd name="T39" fmla="*/ 0 h 825"/>
                  <a:gd name="T40" fmla="*/ 1 w 633"/>
                  <a:gd name="T41" fmla="*/ 0 h 825"/>
                  <a:gd name="T42" fmla="*/ 1 w 633"/>
                  <a:gd name="T43" fmla="*/ 0 h 825"/>
                  <a:gd name="T44" fmla="*/ 1 w 633"/>
                  <a:gd name="T45" fmla="*/ 0 h 825"/>
                  <a:gd name="T46" fmla="*/ 1 w 633"/>
                  <a:gd name="T47" fmla="*/ 0 h 825"/>
                  <a:gd name="T48" fmla="*/ 1 w 633"/>
                  <a:gd name="T49" fmla="*/ 0 h 825"/>
                  <a:gd name="T50" fmla="*/ 0 w 633"/>
                  <a:gd name="T51" fmla="*/ 0 h 825"/>
                  <a:gd name="T52" fmla="*/ 0 w 633"/>
                  <a:gd name="T53" fmla="*/ 0 h 825"/>
                  <a:gd name="T54" fmla="*/ 0 w 633"/>
                  <a:gd name="T55" fmla="*/ 1 h 825"/>
                  <a:gd name="T56" fmla="*/ 0 w 633"/>
                  <a:gd name="T57" fmla="*/ 1 h 825"/>
                  <a:gd name="T58" fmla="*/ 0 w 633"/>
                  <a:gd name="T59" fmla="*/ 1 h 825"/>
                  <a:gd name="T60" fmla="*/ 0 w 633"/>
                  <a:gd name="T61" fmla="*/ 2 h 825"/>
                  <a:gd name="T62" fmla="*/ 0 w 633"/>
                  <a:gd name="T63" fmla="*/ 2 h 825"/>
                  <a:gd name="T64" fmla="*/ 0 w 633"/>
                  <a:gd name="T65" fmla="*/ 2 h 825"/>
                  <a:gd name="T66" fmla="*/ 0 w 633"/>
                  <a:gd name="T67" fmla="*/ 2 h 825"/>
                  <a:gd name="T68" fmla="*/ 0 w 633"/>
                  <a:gd name="T69" fmla="*/ 3 h 825"/>
                  <a:gd name="T70" fmla="*/ 1 w 633"/>
                  <a:gd name="T71" fmla="*/ 3 h 825"/>
                  <a:gd name="T72" fmla="*/ 1 w 633"/>
                  <a:gd name="T73" fmla="*/ 3 h 825"/>
                  <a:gd name="T74" fmla="*/ 1 w 633"/>
                  <a:gd name="T75" fmla="*/ 3 h 825"/>
                  <a:gd name="T76" fmla="*/ 1 w 633"/>
                  <a:gd name="T77" fmla="*/ 3 h 825"/>
                  <a:gd name="T78" fmla="*/ 1 w 633"/>
                  <a:gd name="T79" fmla="*/ 3 h 825"/>
                  <a:gd name="T80" fmla="*/ 1 w 633"/>
                  <a:gd name="T81" fmla="*/ 3 h 825"/>
                  <a:gd name="T82" fmla="*/ 1 w 633"/>
                  <a:gd name="T83" fmla="*/ 3 h 825"/>
                  <a:gd name="T84" fmla="*/ 1 w 633"/>
                  <a:gd name="T85" fmla="*/ 3 h 825"/>
                  <a:gd name="T86" fmla="*/ 2 w 633"/>
                  <a:gd name="T87" fmla="*/ 3 h 825"/>
                  <a:gd name="T88" fmla="*/ 2 w 633"/>
                  <a:gd name="T89" fmla="*/ 3 h 825"/>
                  <a:gd name="T90" fmla="*/ 2 w 633"/>
                  <a:gd name="T91" fmla="*/ 3 h 825"/>
                  <a:gd name="T92" fmla="*/ 2 w 633"/>
                  <a:gd name="T93" fmla="*/ 3 h 825"/>
                  <a:gd name="T94" fmla="*/ 2 w 633"/>
                  <a:gd name="T95" fmla="*/ 3 h 825"/>
                  <a:gd name="T96" fmla="*/ 2 w 633"/>
                  <a:gd name="T97" fmla="*/ 3 h 825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633"/>
                  <a:gd name="T148" fmla="*/ 0 h 825"/>
                  <a:gd name="T149" fmla="*/ 633 w 633"/>
                  <a:gd name="T150" fmla="*/ 825 h 825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633" h="825">
                    <a:moveTo>
                      <a:pt x="510" y="807"/>
                    </a:moveTo>
                    <a:lnTo>
                      <a:pt x="557" y="774"/>
                    </a:lnTo>
                    <a:lnTo>
                      <a:pt x="593" y="728"/>
                    </a:lnTo>
                    <a:lnTo>
                      <a:pt x="617" y="671"/>
                    </a:lnTo>
                    <a:lnTo>
                      <a:pt x="630" y="604"/>
                    </a:lnTo>
                    <a:lnTo>
                      <a:pt x="633" y="531"/>
                    </a:lnTo>
                    <a:lnTo>
                      <a:pt x="622" y="453"/>
                    </a:lnTo>
                    <a:lnTo>
                      <a:pt x="601" y="371"/>
                    </a:lnTo>
                    <a:lnTo>
                      <a:pt x="566" y="290"/>
                    </a:lnTo>
                    <a:lnTo>
                      <a:pt x="545" y="250"/>
                    </a:lnTo>
                    <a:lnTo>
                      <a:pt x="522" y="213"/>
                    </a:lnTo>
                    <a:lnTo>
                      <a:pt x="498" y="178"/>
                    </a:lnTo>
                    <a:lnTo>
                      <a:pt x="472" y="147"/>
                    </a:lnTo>
                    <a:lnTo>
                      <a:pt x="445" y="117"/>
                    </a:lnTo>
                    <a:lnTo>
                      <a:pt x="416" y="91"/>
                    </a:lnTo>
                    <a:lnTo>
                      <a:pt x="386" y="67"/>
                    </a:lnTo>
                    <a:lnTo>
                      <a:pt x="357" y="47"/>
                    </a:lnTo>
                    <a:lnTo>
                      <a:pt x="326" y="31"/>
                    </a:lnTo>
                    <a:lnTo>
                      <a:pt x="296" y="17"/>
                    </a:lnTo>
                    <a:lnTo>
                      <a:pt x="265" y="8"/>
                    </a:lnTo>
                    <a:lnTo>
                      <a:pt x="236" y="1"/>
                    </a:lnTo>
                    <a:lnTo>
                      <a:pt x="207" y="0"/>
                    </a:lnTo>
                    <a:lnTo>
                      <a:pt x="177" y="1"/>
                    </a:lnTo>
                    <a:lnTo>
                      <a:pt x="149" y="8"/>
                    </a:lnTo>
                    <a:lnTo>
                      <a:pt x="123" y="19"/>
                    </a:lnTo>
                    <a:lnTo>
                      <a:pt x="76" y="52"/>
                    </a:lnTo>
                    <a:lnTo>
                      <a:pt x="40" y="99"/>
                    </a:lnTo>
                    <a:lnTo>
                      <a:pt x="16" y="156"/>
                    </a:lnTo>
                    <a:lnTo>
                      <a:pt x="3" y="222"/>
                    </a:lnTo>
                    <a:lnTo>
                      <a:pt x="0" y="296"/>
                    </a:lnTo>
                    <a:lnTo>
                      <a:pt x="9" y="374"/>
                    </a:lnTo>
                    <a:lnTo>
                      <a:pt x="32" y="455"/>
                    </a:lnTo>
                    <a:lnTo>
                      <a:pt x="65" y="537"/>
                    </a:lnTo>
                    <a:lnTo>
                      <a:pt x="87" y="576"/>
                    </a:lnTo>
                    <a:lnTo>
                      <a:pt x="109" y="614"/>
                    </a:lnTo>
                    <a:lnTo>
                      <a:pt x="135" y="648"/>
                    </a:lnTo>
                    <a:lnTo>
                      <a:pt x="161" y="680"/>
                    </a:lnTo>
                    <a:lnTo>
                      <a:pt x="189" y="710"/>
                    </a:lnTo>
                    <a:lnTo>
                      <a:pt x="217" y="735"/>
                    </a:lnTo>
                    <a:lnTo>
                      <a:pt x="247" y="759"/>
                    </a:lnTo>
                    <a:lnTo>
                      <a:pt x="277" y="779"/>
                    </a:lnTo>
                    <a:lnTo>
                      <a:pt x="308" y="795"/>
                    </a:lnTo>
                    <a:lnTo>
                      <a:pt x="337" y="808"/>
                    </a:lnTo>
                    <a:lnTo>
                      <a:pt x="368" y="817"/>
                    </a:lnTo>
                    <a:lnTo>
                      <a:pt x="398" y="824"/>
                    </a:lnTo>
                    <a:lnTo>
                      <a:pt x="428" y="825"/>
                    </a:lnTo>
                    <a:lnTo>
                      <a:pt x="456" y="824"/>
                    </a:lnTo>
                    <a:lnTo>
                      <a:pt x="484" y="817"/>
                    </a:lnTo>
                    <a:lnTo>
                      <a:pt x="510" y="807"/>
                    </a:lnTo>
                    <a:close/>
                  </a:path>
                </a:pathLst>
              </a:custGeom>
              <a:solidFill>
                <a:srgbClr val="569B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63" name="Freeform 97"/>
              <p:cNvSpPr>
                <a:spLocks/>
              </p:cNvSpPr>
              <p:nvPr/>
            </p:nvSpPr>
            <p:spPr bwMode="auto">
              <a:xfrm>
                <a:off x="3548" y="3166"/>
                <a:ext cx="163" cy="283"/>
              </a:xfrm>
              <a:custGeom>
                <a:avLst/>
                <a:gdLst>
                  <a:gd name="T0" fmla="*/ 0 w 490"/>
                  <a:gd name="T1" fmla="*/ 2 h 851"/>
                  <a:gd name="T2" fmla="*/ 0 w 490"/>
                  <a:gd name="T3" fmla="*/ 2 h 851"/>
                  <a:gd name="T4" fmla="*/ 0 w 490"/>
                  <a:gd name="T5" fmla="*/ 1 h 851"/>
                  <a:gd name="T6" fmla="*/ 0 w 490"/>
                  <a:gd name="T7" fmla="*/ 1 h 851"/>
                  <a:gd name="T8" fmla="*/ 0 w 490"/>
                  <a:gd name="T9" fmla="*/ 1 h 851"/>
                  <a:gd name="T10" fmla="*/ 0 w 490"/>
                  <a:gd name="T11" fmla="*/ 0 h 851"/>
                  <a:gd name="T12" fmla="*/ 1 w 490"/>
                  <a:gd name="T13" fmla="*/ 0 h 851"/>
                  <a:gd name="T14" fmla="*/ 1 w 490"/>
                  <a:gd name="T15" fmla="*/ 0 h 851"/>
                  <a:gd name="T16" fmla="*/ 1 w 490"/>
                  <a:gd name="T17" fmla="*/ 0 h 851"/>
                  <a:gd name="T18" fmla="*/ 1 w 490"/>
                  <a:gd name="T19" fmla="*/ 0 h 851"/>
                  <a:gd name="T20" fmla="*/ 1 w 490"/>
                  <a:gd name="T21" fmla="*/ 0 h 851"/>
                  <a:gd name="T22" fmla="*/ 1 w 490"/>
                  <a:gd name="T23" fmla="*/ 0 h 851"/>
                  <a:gd name="T24" fmla="*/ 1 w 490"/>
                  <a:gd name="T25" fmla="*/ 0 h 851"/>
                  <a:gd name="T26" fmla="*/ 1 w 490"/>
                  <a:gd name="T27" fmla="*/ 0 h 851"/>
                  <a:gd name="T28" fmla="*/ 0 w 490"/>
                  <a:gd name="T29" fmla="*/ 0 h 851"/>
                  <a:gd name="T30" fmla="*/ 0 w 490"/>
                  <a:gd name="T31" fmla="*/ 1 h 851"/>
                  <a:gd name="T32" fmla="*/ 0 w 490"/>
                  <a:gd name="T33" fmla="*/ 1 h 851"/>
                  <a:gd name="T34" fmla="*/ 0 w 490"/>
                  <a:gd name="T35" fmla="*/ 2 h 851"/>
                  <a:gd name="T36" fmla="*/ 0 w 490"/>
                  <a:gd name="T37" fmla="*/ 2 h 851"/>
                  <a:gd name="T38" fmla="*/ 0 w 490"/>
                  <a:gd name="T39" fmla="*/ 3 h 851"/>
                  <a:gd name="T40" fmla="*/ 1 w 490"/>
                  <a:gd name="T41" fmla="*/ 3 h 851"/>
                  <a:gd name="T42" fmla="*/ 1 w 490"/>
                  <a:gd name="T43" fmla="*/ 3 h 851"/>
                  <a:gd name="T44" fmla="*/ 1 w 490"/>
                  <a:gd name="T45" fmla="*/ 3 h 851"/>
                  <a:gd name="T46" fmla="*/ 1 w 490"/>
                  <a:gd name="T47" fmla="*/ 3 h 851"/>
                  <a:gd name="T48" fmla="*/ 2 w 490"/>
                  <a:gd name="T49" fmla="*/ 3 h 851"/>
                  <a:gd name="T50" fmla="*/ 2 w 490"/>
                  <a:gd name="T51" fmla="*/ 3 h 851"/>
                  <a:gd name="T52" fmla="*/ 2 w 490"/>
                  <a:gd name="T53" fmla="*/ 3 h 851"/>
                  <a:gd name="T54" fmla="*/ 2 w 490"/>
                  <a:gd name="T55" fmla="*/ 3 h 851"/>
                  <a:gd name="T56" fmla="*/ 2 w 490"/>
                  <a:gd name="T57" fmla="*/ 3 h 851"/>
                  <a:gd name="T58" fmla="*/ 1 w 490"/>
                  <a:gd name="T59" fmla="*/ 3 h 851"/>
                  <a:gd name="T60" fmla="*/ 1 w 490"/>
                  <a:gd name="T61" fmla="*/ 3 h 851"/>
                  <a:gd name="T62" fmla="*/ 1 w 490"/>
                  <a:gd name="T63" fmla="*/ 3 h 851"/>
                  <a:gd name="T64" fmla="*/ 1 w 490"/>
                  <a:gd name="T65" fmla="*/ 3 h 851"/>
                  <a:gd name="T66" fmla="*/ 1 w 490"/>
                  <a:gd name="T67" fmla="*/ 2 h 85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90"/>
                  <a:gd name="T103" fmla="*/ 0 h 851"/>
                  <a:gd name="T104" fmla="*/ 490 w 490"/>
                  <a:gd name="T105" fmla="*/ 851 h 851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90" h="851">
                    <a:moveTo>
                      <a:pt x="120" y="556"/>
                    </a:moveTo>
                    <a:lnTo>
                      <a:pt x="98" y="505"/>
                    </a:lnTo>
                    <a:lnTo>
                      <a:pt x="81" y="456"/>
                    </a:lnTo>
                    <a:lnTo>
                      <a:pt x="68" y="408"/>
                    </a:lnTo>
                    <a:lnTo>
                      <a:pt x="58" y="363"/>
                    </a:lnTo>
                    <a:lnTo>
                      <a:pt x="54" y="319"/>
                    </a:lnTo>
                    <a:lnTo>
                      <a:pt x="53" y="276"/>
                    </a:lnTo>
                    <a:lnTo>
                      <a:pt x="54" y="237"/>
                    </a:lnTo>
                    <a:lnTo>
                      <a:pt x="61" y="200"/>
                    </a:lnTo>
                    <a:lnTo>
                      <a:pt x="69" y="166"/>
                    </a:lnTo>
                    <a:lnTo>
                      <a:pt x="81" y="134"/>
                    </a:lnTo>
                    <a:lnTo>
                      <a:pt x="97" y="104"/>
                    </a:lnTo>
                    <a:lnTo>
                      <a:pt x="114" y="78"/>
                    </a:lnTo>
                    <a:lnTo>
                      <a:pt x="134" y="55"/>
                    </a:lnTo>
                    <a:lnTo>
                      <a:pt x="157" y="36"/>
                    </a:lnTo>
                    <a:lnTo>
                      <a:pt x="181" y="20"/>
                    </a:lnTo>
                    <a:lnTo>
                      <a:pt x="208" y="8"/>
                    </a:lnTo>
                    <a:lnTo>
                      <a:pt x="213" y="6"/>
                    </a:lnTo>
                    <a:lnTo>
                      <a:pt x="217" y="4"/>
                    </a:lnTo>
                    <a:lnTo>
                      <a:pt x="221" y="2"/>
                    </a:lnTo>
                    <a:lnTo>
                      <a:pt x="226" y="0"/>
                    </a:lnTo>
                    <a:lnTo>
                      <a:pt x="213" y="0"/>
                    </a:lnTo>
                    <a:lnTo>
                      <a:pt x="200" y="0"/>
                    </a:lnTo>
                    <a:lnTo>
                      <a:pt x="186" y="0"/>
                    </a:lnTo>
                    <a:lnTo>
                      <a:pt x="173" y="3"/>
                    </a:lnTo>
                    <a:lnTo>
                      <a:pt x="160" y="6"/>
                    </a:lnTo>
                    <a:lnTo>
                      <a:pt x="148" y="8"/>
                    </a:lnTo>
                    <a:lnTo>
                      <a:pt x="134" y="14"/>
                    </a:lnTo>
                    <a:lnTo>
                      <a:pt x="122" y="19"/>
                    </a:lnTo>
                    <a:lnTo>
                      <a:pt x="76" y="52"/>
                    </a:lnTo>
                    <a:lnTo>
                      <a:pt x="41" y="100"/>
                    </a:lnTo>
                    <a:lnTo>
                      <a:pt x="17" y="160"/>
                    </a:lnTo>
                    <a:lnTo>
                      <a:pt x="4" y="229"/>
                    </a:lnTo>
                    <a:lnTo>
                      <a:pt x="0" y="305"/>
                    </a:lnTo>
                    <a:lnTo>
                      <a:pt x="8" y="385"/>
                    </a:lnTo>
                    <a:lnTo>
                      <a:pt x="25" y="468"/>
                    </a:lnTo>
                    <a:lnTo>
                      <a:pt x="53" y="550"/>
                    </a:lnTo>
                    <a:lnTo>
                      <a:pt x="70" y="589"/>
                    </a:lnTo>
                    <a:lnTo>
                      <a:pt x="90" y="626"/>
                    </a:lnTo>
                    <a:lnTo>
                      <a:pt x="112" y="661"/>
                    </a:lnTo>
                    <a:lnTo>
                      <a:pt x="136" y="693"/>
                    </a:lnTo>
                    <a:lnTo>
                      <a:pt x="161" y="722"/>
                    </a:lnTo>
                    <a:lnTo>
                      <a:pt x="186" y="749"/>
                    </a:lnTo>
                    <a:lnTo>
                      <a:pt x="214" y="773"/>
                    </a:lnTo>
                    <a:lnTo>
                      <a:pt x="243" y="793"/>
                    </a:lnTo>
                    <a:lnTo>
                      <a:pt x="273" y="811"/>
                    </a:lnTo>
                    <a:lnTo>
                      <a:pt x="303" y="826"/>
                    </a:lnTo>
                    <a:lnTo>
                      <a:pt x="334" y="838"/>
                    </a:lnTo>
                    <a:lnTo>
                      <a:pt x="366" y="846"/>
                    </a:lnTo>
                    <a:lnTo>
                      <a:pt x="397" y="850"/>
                    </a:lnTo>
                    <a:lnTo>
                      <a:pt x="429" y="851"/>
                    </a:lnTo>
                    <a:lnTo>
                      <a:pt x="459" y="847"/>
                    </a:lnTo>
                    <a:lnTo>
                      <a:pt x="490" y="840"/>
                    </a:lnTo>
                    <a:lnTo>
                      <a:pt x="467" y="838"/>
                    </a:lnTo>
                    <a:lnTo>
                      <a:pt x="443" y="834"/>
                    </a:lnTo>
                    <a:lnTo>
                      <a:pt x="419" y="829"/>
                    </a:lnTo>
                    <a:lnTo>
                      <a:pt x="395" y="821"/>
                    </a:lnTo>
                    <a:lnTo>
                      <a:pt x="371" y="813"/>
                    </a:lnTo>
                    <a:lnTo>
                      <a:pt x="347" y="802"/>
                    </a:lnTo>
                    <a:lnTo>
                      <a:pt x="322" y="789"/>
                    </a:lnTo>
                    <a:lnTo>
                      <a:pt x="298" y="774"/>
                    </a:lnTo>
                    <a:lnTo>
                      <a:pt x="274" y="757"/>
                    </a:lnTo>
                    <a:lnTo>
                      <a:pt x="250" y="737"/>
                    </a:lnTo>
                    <a:lnTo>
                      <a:pt x="226" y="714"/>
                    </a:lnTo>
                    <a:lnTo>
                      <a:pt x="204" y="689"/>
                    </a:lnTo>
                    <a:lnTo>
                      <a:pt x="181" y="661"/>
                    </a:lnTo>
                    <a:lnTo>
                      <a:pt x="160" y="629"/>
                    </a:lnTo>
                    <a:lnTo>
                      <a:pt x="140" y="594"/>
                    </a:lnTo>
                    <a:lnTo>
                      <a:pt x="120" y="55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64" name="Freeform 98"/>
              <p:cNvSpPr>
                <a:spLocks/>
              </p:cNvSpPr>
              <p:nvPr/>
            </p:nvSpPr>
            <p:spPr bwMode="white">
              <a:xfrm>
                <a:off x="3798" y="3124"/>
                <a:ext cx="154" cy="152"/>
              </a:xfrm>
              <a:custGeom>
                <a:avLst/>
                <a:gdLst>
                  <a:gd name="T0" fmla="*/ 2 w 462"/>
                  <a:gd name="T1" fmla="*/ 1 h 457"/>
                  <a:gd name="T2" fmla="*/ 2 w 462"/>
                  <a:gd name="T3" fmla="*/ 0 h 457"/>
                  <a:gd name="T4" fmla="*/ 2 w 462"/>
                  <a:gd name="T5" fmla="*/ 0 h 457"/>
                  <a:gd name="T6" fmla="*/ 2 w 462"/>
                  <a:gd name="T7" fmla="*/ 0 h 457"/>
                  <a:gd name="T8" fmla="*/ 2 w 462"/>
                  <a:gd name="T9" fmla="*/ 0 h 457"/>
                  <a:gd name="T10" fmla="*/ 2 w 462"/>
                  <a:gd name="T11" fmla="*/ 0 h 457"/>
                  <a:gd name="T12" fmla="*/ 1 w 462"/>
                  <a:gd name="T13" fmla="*/ 0 h 457"/>
                  <a:gd name="T14" fmla="*/ 1 w 462"/>
                  <a:gd name="T15" fmla="*/ 0 h 457"/>
                  <a:gd name="T16" fmla="*/ 1 w 462"/>
                  <a:gd name="T17" fmla="*/ 0 h 457"/>
                  <a:gd name="T18" fmla="*/ 1 w 462"/>
                  <a:gd name="T19" fmla="*/ 0 h 457"/>
                  <a:gd name="T20" fmla="*/ 1 w 462"/>
                  <a:gd name="T21" fmla="*/ 0 h 457"/>
                  <a:gd name="T22" fmla="*/ 1 w 462"/>
                  <a:gd name="T23" fmla="*/ 0 h 457"/>
                  <a:gd name="T24" fmla="*/ 1 w 462"/>
                  <a:gd name="T25" fmla="*/ 0 h 457"/>
                  <a:gd name="T26" fmla="*/ 1 w 462"/>
                  <a:gd name="T27" fmla="*/ 0 h 457"/>
                  <a:gd name="T28" fmla="*/ 1 w 462"/>
                  <a:gd name="T29" fmla="*/ 0 h 457"/>
                  <a:gd name="T30" fmla="*/ 1 w 462"/>
                  <a:gd name="T31" fmla="*/ 0 h 457"/>
                  <a:gd name="T32" fmla="*/ 1 w 462"/>
                  <a:gd name="T33" fmla="*/ 0 h 457"/>
                  <a:gd name="T34" fmla="*/ 0 w 462"/>
                  <a:gd name="T35" fmla="*/ 0 h 457"/>
                  <a:gd name="T36" fmla="*/ 0 w 462"/>
                  <a:gd name="T37" fmla="*/ 0 h 457"/>
                  <a:gd name="T38" fmla="*/ 0 w 462"/>
                  <a:gd name="T39" fmla="*/ 0 h 457"/>
                  <a:gd name="T40" fmla="*/ 0 w 462"/>
                  <a:gd name="T41" fmla="*/ 1 h 457"/>
                  <a:gd name="T42" fmla="*/ 0 w 462"/>
                  <a:gd name="T43" fmla="*/ 1 h 457"/>
                  <a:gd name="T44" fmla="*/ 0 w 462"/>
                  <a:gd name="T45" fmla="*/ 1 h 457"/>
                  <a:gd name="T46" fmla="*/ 0 w 462"/>
                  <a:gd name="T47" fmla="*/ 1 h 457"/>
                  <a:gd name="T48" fmla="*/ 0 w 462"/>
                  <a:gd name="T49" fmla="*/ 1 h 457"/>
                  <a:gd name="T50" fmla="*/ 0 w 462"/>
                  <a:gd name="T51" fmla="*/ 1 h 457"/>
                  <a:gd name="T52" fmla="*/ 0 w 462"/>
                  <a:gd name="T53" fmla="*/ 2 h 457"/>
                  <a:gd name="T54" fmla="*/ 0 w 462"/>
                  <a:gd name="T55" fmla="*/ 2 h 457"/>
                  <a:gd name="T56" fmla="*/ 0 w 462"/>
                  <a:gd name="T57" fmla="*/ 2 h 457"/>
                  <a:gd name="T58" fmla="*/ 0 w 462"/>
                  <a:gd name="T59" fmla="*/ 2 h 457"/>
                  <a:gd name="T60" fmla="*/ 0 w 462"/>
                  <a:gd name="T61" fmla="*/ 2 h 457"/>
                  <a:gd name="T62" fmla="*/ 1 w 462"/>
                  <a:gd name="T63" fmla="*/ 2 h 457"/>
                  <a:gd name="T64" fmla="*/ 1 w 462"/>
                  <a:gd name="T65" fmla="*/ 2 h 457"/>
                  <a:gd name="T66" fmla="*/ 1 w 462"/>
                  <a:gd name="T67" fmla="*/ 2 h 457"/>
                  <a:gd name="T68" fmla="*/ 1 w 462"/>
                  <a:gd name="T69" fmla="*/ 2 h 457"/>
                  <a:gd name="T70" fmla="*/ 1 w 462"/>
                  <a:gd name="T71" fmla="*/ 2 h 457"/>
                  <a:gd name="T72" fmla="*/ 1 w 462"/>
                  <a:gd name="T73" fmla="*/ 2 h 457"/>
                  <a:gd name="T74" fmla="*/ 1 w 462"/>
                  <a:gd name="T75" fmla="*/ 2 h 457"/>
                  <a:gd name="T76" fmla="*/ 1 w 462"/>
                  <a:gd name="T77" fmla="*/ 2 h 457"/>
                  <a:gd name="T78" fmla="*/ 1 w 462"/>
                  <a:gd name="T79" fmla="*/ 2 h 457"/>
                  <a:gd name="T80" fmla="*/ 1 w 462"/>
                  <a:gd name="T81" fmla="*/ 2 h 457"/>
                  <a:gd name="T82" fmla="*/ 2 w 462"/>
                  <a:gd name="T83" fmla="*/ 2 h 457"/>
                  <a:gd name="T84" fmla="*/ 2 w 462"/>
                  <a:gd name="T85" fmla="*/ 2 h 457"/>
                  <a:gd name="T86" fmla="*/ 2 w 462"/>
                  <a:gd name="T87" fmla="*/ 1 h 457"/>
                  <a:gd name="T88" fmla="*/ 2 w 462"/>
                  <a:gd name="T89" fmla="*/ 1 h 457"/>
                  <a:gd name="T90" fmla="*/ 2 w 462"/>
                  <a:gd name="T91" fmla="*/ 1 h 457"/>
                  <a:gd name="T92" fmla="*/ 2 w 462"/>
                  <a:gd name="T93" fmla="*/ 1 h 457"/>
                  <a:gd name="T94" fmla="*/ 2 w 462"/>
                  <a:gd name="T95" fmla="*/ 1 h 457"/>
                  <a:gd name="T96" fmla="*/ 2 w 462"/>
                  <a:gd name="T97" fmla="*/ 1 h 457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462"/>
                  <a:gd name="T148" fmla="*/ 0 h 457"/>
                  <a:gd name="T149" fmla="*/ 462 w 462"/>
                  <a:gd name="T150" fmla="*/ 457 h 457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462" h="457">
                    <a:moveTo>
                      <a:pt x="439" y="129"/>
                    </a:moveTo>
                    <a:lnTo>
                      <a:pt x="429" y="108"/>
                    </a:lnTo>
                    <a:lnTo>
                      <a:pt x="415" y="90"/>
                    </a:lnTo>
                    <a:lnTo>
                      <a:pt x="401" y="72"/>
                    </a:lnTo>
                    <a:lnTo>
                      <a:pt x="385" y="56"/>
                    </a:lnTo>
                    <a:lnTo>
                      <a:pt x="367" y="43"/>
                    </a:lnTo>
                    <a:lnTo>
                      <a:pt x="349" y="31"/>
                    </a:lnTo>
                    <a:lnTo>
                      <a:pt x="329" y="22"/>
                    </a:lnTo>
                    <a:lnTo>
                      <a:pt x="309" y="12"/>
                    </a:lnTo>
                    <a:lnTo>
                      <a:pt x="288" y="7"/>
                    </a:lnTo>
                    <a:lnTo>
                      <a:pt x="266" y="3"/>
                    </a:lnTo>
                    <a:lnTo>
                      <a:pt x="244" y="0"/>
                    </a:lnTo>
                    <a:lnTo>
                      <a:pt x="221" y="2"/>
                    </a:lnTo>
                    <a:lnTo>
                      <a:pt x="198" y="3"/>
                    </a:lnTo>
                    <a:lnTo>
                      <a:pt x="176" y="8"/>
                    </a:lnTo>
                    <a:lnTo>
                      <a:pt x="153" y="15"/>
                    </a:lnTo>
                    <a:lnTo>
                      <a:pt x="132" y="24"/>
                    </a:lnTo>
                    <a:lnTo>
                      <a:pt x="92" y="48"/>
                    </a:lnTo>
                    <a:lnTo>
                      <a:pt x="58" y="79"/>
                    </a:lnTo>
                    <a:lnTo>
                      <a:pt x="32" y="115"/>
                    </a:lnTo>
                    <a:lnTo>
                      <a:pt x="13" y="155"/>
                    </a:lnTo>
                    <a:lnTo>
                      <a:pt x="3" y="197"/>
                    </a:lnTo>
                    <a:lnTo>
                      <a:pt x="0" y="241"/>
                    </a:lnTo>
                    <a:lnTo>
                      <a:pt x="7" y="285"/>
                    </a:lnTo>
                    <a:lnTo>
                      <a:pt x="23" y="329"/>
                    </a:lnTo>
                    <a:lnTo>
                      <a:pt x="33" y="349"/>
                    </a:lnTo>
                    <a:lnTo>
                      <a:pt x="46" y="369"/>
                    </a:lnTo>
                    <a:lnTo>
                      <a:pt x="61" y="385"/>
                    </a:lnTo>
                    <a:lnTo>
                      <a:pt x="77" y="401"/>
                    </a:lnTo>
                    <a:lnTo>
                      <a:pt x="94" y="414"/>
                    </a:lnTo>
                    <a:lnTo>
                      <a:pt x="113" y="426"/>
                    </a:lnTo>
                    <a:lnTo>
                      <a:pt x="132" y="437"/>
                    </a:lnTo>
                    <a:lnTo>
                      <a:pt x="153" y="445"/>
                    </a:lnTo>
                    <a:lnTo>
                      <a:pt x="174" y="452"/>
                    </a:lnTo>
                    <a:lnTo>
                      <a:pt x="196" y="456"/>
                    </a:lnTo>
                    <a:lnTo>
                      <a:pt x="218" y="457"/>
                    </a:lnTo>
                    <a:lnTo>
                      <a:pt x="240" y="457"/>
                    </a:lnTo>
                    <a:lnTo>
                      <a:pt x="262" y="456"/>
                    </a:lnTo>
                    <a:lnTo>
                      <a:pt x="285" y="450"/>
                    </a:lnTo>
                    <a:lnTo>
                      <a:pt x="308" y="444"/>
                    </a:lnTo>
                    <a:lnTo>
                      <a:pt x="329" y="434"/>
                    </a:lnTo>
                    <a:lnTo>
                      <a:pt x="369" y="410"/>
                    </a:lnTo>
                    <a:lnTo>
                      <a:pt x="402" y="378"/>
                    </a:lnTo>
                    <a:lnTo>
                      <a:pt x="429" y="342"/>
                    </a:lnTo>
                    <a:lnTo>
                      <a:pt x="449" y="304"/>
                    </a:lnTo>
                    <a:lnTo>
                      <a:pt x="459" y="261"/>
                    </a:lnTo>
                    <a:lnTo>
                      <a:pt x="462" y="217"/>
                    </a:lnTo>
                    <a:lnTo>
                      <a:pt x="455" y="173"/>
                    </a:lnTo>
                    <a:lnTo>
                      <a:pt x="439" y="129"/>
                    </a:lnTo>
                    <a:close/>
                  </a:path>
                </a:pathLst>
              </a:custGeom>
              <a:solidFill>
                <a:srgbClr val="569B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65" name="Freeform 99"/>
              <p:cNvSpPr>
                <a:spLocks/>
              </p:cNvSpPr>
              <p:nvPr/>
            </p:nvSpPr>
            <p:spPr bwMode="auto">
              <a:xfrm>
                <a:off x="3820" y="3161"/>
                <a:ext cx="107" cy="68"/>
              </a:xfrm>
              <a:custGeom>
                <a:avLst/>
                <a:gdLst>
                  <a:gd name="T0" fmla="*/ 0 w 321"/>
                  <a:gd name="T1" fmla="*/ 1 h 205"/>
                  <a:gd name="T2" fmla="*/ 0 w 321"/>
                  <a:gd name="T3" fmla="*/ 1 h 205"/>
                  <a:gd name="T4" fmla="*/ 0 w 321"/>
                  <a:gd name="T5" fmla="*/ 1 h 205"/>
                  <a:gd name="T6" fmla="*/ 0 w 321"/>
                  <a:gd name="T7" fmla="*/ 1 h 205"/>
                  <a:gd name="T8" fmla="*/ 0 w 321"/>
                  <a:gd name="T9" fmla="*/ 1 h 205"/>
                  <a:gd name="T10" fmla="*/ 0 w 321"/>
                  <a:gd name="T11" fmla="*/ 0 h 205"/>
                  <a:gd name="T12" fmla="*/ 0 w 321"/>
                  <a:gd name="T13" fmla="*/ 0 h 205"/>
                  <a:gd name="T14" fmla="*/ 0 w 321"/>
                  <a:gd name="T15" fmla="*/ 0 h 205"/>
                  <a:gd name="T16" fmla="*/ 1 w 321"/>
                  <a:gd name="T17" fmla="*/ 0 h 205"/>
                  <a:gd name="T18" fmla="*/ 1 w 321"/>
                  <a:gd name="T19" fmla="*/ 0 h 205"/>
                  <a:gd name="T20" fmla="*/ 1 w 321"/>
                  <a:gd name="T21" fmla="*/ 0 h 205"/>
                  <a:gd name="T22" fmla="*/ 1 w 321"/>
                  <a:gd name="T23" fmla="*/ 0 h 205"/>
                  <a:gd name="T24" fmla="*/ 1 w 321"/>
                  <a:gd name="T25" fmla="*/ 0 h 205"/>
                  <a:gd name="T26" fmla="*/ 1 w 321"/>
                  <a:gd name="T27" fmla="*/ 0 h 205"/>
                  <a:gd name="T28" fmla="*/ 1 w 321"/>
                  <a:gd name="T29" fmla="*/ 0 h 205"/>
                  <a:gd name="T30" fmla="*/ 1 w 321"/>
                  <a:gd name="T31" fmla="*/ 0 h 205"/>
                  <a:gd name="T32" fmla="*/ 1 w 321"/>
                  <a:gd name="T33" fmla="*/ 0 h 205"/>
                  <a:gd name="T34" fmla="*/ 1 w 321"/>
                  <a:gd name="T35" fmla="*/ 0 h 205"/>
                  <a:gd name="T36" fmla="*/ 1 w 321"/>
                  <a:gd name="T37" fmla="*/ 0 h 205"/>
                  <a:gd name="T38" fmla="*/ 1 w 321"/>
                  <a:gd name="T39" fmla="*/ 0 h 205"/>
                  <a:gd name="T40" fmla="*/ 1 w 321"/>
                  <a:gd name="T41" fmla="*/ 1 h 205"/>
                  <a:gd name="T42" fmla="*/ 1 w 321"/>
                  <a:gd name="T43" fmla="*/ 1 h 205"/>
                  <a:gd name="T44" fmla="*/ 1 w 321"/>
                  <a:gd name="T45" fmla="*/ 1 h 205"/>
                  <a:gd name="T46" fmla="*/ 1 w 321"/>
                  <a:gd name="T47" fmla="*/ 1 h 205"/>
                  <a:gd name="T48" fmla="*/ 1 w 321"/>
                  <a:gd name="T49" fmla="*/ 1 h 205"/>
                  <a:gd name="T50" fmla="*/ 1 w 321"/>
                  <a:gd name="T51" fmla="*/ 1 h 205"/>
                  <a:gd name="T52" fmla="*/ 1 w 321"/>
                  <a:gd name="T53" fmla="*/ 1 h 205"/>
                  <a:gd name="T54" fmla="*/ 1 w 321"/>
                  <a:gd name="T55" fmla="*/ 1 h 205"/>
                  <a:gd name="T56" fmla="*/ 1 w 321"/>
                  <a:gd name="T57" fmla="*/ 1 h 205"/>
                  <a:gd name="T58" fmla="*/ 1 w 321"/>
                  <a:gd name="T59" fmla="*/ 1 h 205"/>
                  <a:gd name="T60" fmla="*/ 1 w 321"/>
                  <a:gd name="T61" fmla="*/ 1 h 205"/>
                  <a:gd name="T62" fmla="*/ 0 w 321"/>
                  <a:gd name="T63" fmla="*/ 1 h 205"/>
                  <a:gd name="T64" fmla="*/ 0 w 321"/>
                  <a:gd name="T65" fmla="*/ 1 h 205"/>
                  <a:gd name="T66" fmla="*/ 0 w 321"/>
                  <a:gd name="T67" fmla="*/ 1 h 205"/>
                  <a:gd name="T68" fmla="*/ 0 w 321"/>
                  <a:gd name="T69" fmla="*/ 1 h 205"/>
                  <a:gd name="T70" fmla="*/ 0 w 321"/>
                  <a:gd name="T71" fmla="*/ 1 h 205"/>
                  <a:gd name="T72" fmla="*/ 0 w 321"/>
                  <a:gd name="T73" fmla="*/ 1 h 205"/>
                  <a:gd name="T74" fmla="*/ 0 w 321"/>
                  <a:gd name="T75" fmla="*/ 1 h 205"/>
                  <a:gd name="T76" fmla="*/ 0 w 321"/>
                  <a:gd name="T77" fmla="*/ 1 h 205"/>
                  <a:gd name="T78" fmla="*/ 0 w 321"/>
                  <a:gd name="T79" fmla="*/ 1 h 205"/>
                  <a:gd name="T80" fmla="*/ 0 w 321"/>
                  <a:gd name="T81" fmla="*/ 1 h 20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321"/>
                  <a:gd name="T124" fmla="*/ 0 h 205"/>
                  <a:gd name="T125" fmla="*/ 321 w 321"/>
                  <a:gd name="T126" fmla="*/ 205 h 205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321" h="205">
                    <a:moveTo>
                      <a:pt x="0" y="205"/>
                    </a:moveTo>
                    <a:lnTo>
                      <a:pt x="4" y="199"/>
                    </a:lnTo>
                    <a:lnTo>
                      <a:pt x="15" y="186"/>
                    </a:lnTo>
                    <a:lnTo>
                      <a:pt x="31" y="166"/>
                    </a:lnTo>
                    <a:lnTo>
                      <a:pt x="51" y="141"/>
                    </a:lnTo>
                    <a:lnTo>
                      <a:pt x="74" y="113"/>
                    </a:lnTo>
                    <a:lnTo>
                      <a:pt x="98" y="86"/>
                    </a:lnTo>
                    <a:lnTo>
                      <a:pt x="120" y="61"/>
                    </a:lnTo>
                    <a:lnTo>
                      <a:pt x="142" y="39"/>
                    </a:lnTo>
                    <a:lnTo>
                      <a:pt x="158" y="26"/>
                    </a:lnTo>
                    <a:lnTo>
                      <a:pt x="176" y="14"/>
                    </a:lnTo>
                    <a:lnTo>
                      <a:pt x="199" y="5"/>
                    </a:lnTo>
                    <a:lnTo>
                      <a:pt x="223" y="0"/>
                    </a:lnTo>
                    <a:lnTo>
                      <a:pt x="247" y="0"/>
                    </a:lnTo>
                    <a:lnTo>
                      <a:pt x="271" y="7"/>
                    </a:lnTo>
                    <a:lnTo>
                      <a:pt x="292" y="25"/>
                    </a:lnTo>
                    <a:lnTo>
                      <a:pt x="311" y="53"/>
                    </a:lnTo>
                    <a:lnTo>
                      <a:pt x="319" y="77"/>
                    </a:lnTo>
                    <a:lnTo>
                      <a:pt x="321" y="99"/>
                    </a:lnTo>
                    <a:lnTo>
                      <a:pt x="317" y="121"/>
                    </a:lnTo>
                    <a:lnTo>
                      <a:pt x="308" y="141"/>
                    </a:lnTo>
                    <a:lnTo>
                      <a:pt x="295" y="157"/>
                    </a:lnTo>
                    <a:lnTo>
                      <a:pt x="276" y="171"/>
                    </a:lnTo>
                    <a:lnTo>
                      <a:pt x="253" y="182"/>
                    </a:lnTo>
                    <a:lnTo>
                      <a:pt x="228" y="189"/>
                    </a:lnTo>
                    <a:lnTo>
                      <a:pt x="215" y="190"/>
                    </a:lnTo>
                    <a:lnTo>
                      <a:pt x="200" y="193"/>
                    </a:lnTo>
                    <a:lnTo>
                      <a:pt x="184" y="194"/>
                    </a:lnTo>
                    <a:lnTo>
                      <a:pt x="167" y="195"/>
                    </a:lnTo>
                    <a:lnTo>
                      <a:pt x="151" y="197"/>
                    </a:lnTo>
                    <a:lnTo>
                      <a:pt x="134" y="197"/>
                    </a:lnTo>
                    <a:lnTo>
                      <a:pt x="116" y="198"/>
                    </a:lnTo>
                    <a:lnTo>
                      <a:pt x="99" y="198"/>
                    </a:lnTo>
                    <a:lnTo>
                      <a:pt x="82" y="199"/>
                    </a:lnTo>
                    <a:lnTo>
                      <a:pt x="67" y="201"/>
                    </a:lnTo>
                    <a:lnTo>
                      <a:pt x="51" y="201"/>
                    </a:lnTo>
                    <a:lnTo>
                      <a:pt x="38" y="202"/>
                    </a:lnTo>
                    <a:lnTo>
                      <a:pt x="26" y="202"/>
                    </a:lnTo>
                    <a:lnTo>
                      <a:pt x="15" y="203"/>
                    </a:lnTo>
                    <a:lnTo>
                      <a:pt x="7" y="203"/>
                    </a:lnTo>
                    <a:lnTo>
                      <a:pt x="0" y="20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66" name="Freeform 100"/>
              <p:cNvSpPr>
                <a:spLocks/>
              </p:cNvSpPr>
              <p:nvPr/>
            </p:nvSpPr>
            <p:spPr bwMode="white">
              <a:xfrm>
                <a:off x="3496" y="3646"/>
                <a:ext cx="23" cy="36"/>
              </a:xfrm>
              <a:custGeom>
                <a:avLst/>
                <a:gdLst>
                  <a:gd name="T0" fmla="*/ 0 w 67"/>
                  <a:gd name="T1" fmla="*/ 0 h 107"/>
                  <a:gd name="T2" fmla="*/ 0 w 67"/>
                  <a:gd name="T3" fmla="*/ 0 h 107"/>
                  <a:gd name="T4" fmla="*/ 0 w 67"/>
                  <a:gd name="T5" fmla="*/ 0 h 107"/>
                  <a:gd name="T6" fmla="*/ 0 w 67"/>
                  <a:gd name="T7" fmla="*/ 0 h 107"/>
                  <a:gd name="T8" fmla="*/ 0 w 67"/>
                  <a:gd name="T9" fmla="*/ 0 h 107"/>
                  <a:gd name="T10" fmla="*/ 0 w 67"/>
                  <a:gd name="T11" fmla="*/ 0 h 107"/>
                  <a:gd name="T12" fmla="*/ 0 w 67"/>
                  <a:gd name="T13" fmla="*/ 0 h 107"/>
                  <a:gd name="T14" fmla="*/ 0 w 67"/>
                  <a:gd name="T15" fmla="*/ 0 h 107"/>
                  <a:gd name="T16" fmla="*/ 0 w 67"/>
                  <a:gd name="T17" fmla="*/ 0 h 107"/>
                  <a:gd name="T18" fmla="*/ 0 w 67"/>
                  <a:gd name="T19" fmla="*/ 0 h 107"/>
                  <a:gd name="T20" fmla="*/ 0 w 67"/>
                  <a:gd name="T21" fmla="*/ 0 h 107"/>
                  <a:gd name="T22" fmla="*/ 0 w 67"/>
                  <a:gd name="T23" fmla="*/ 0 h 107"/>
                  <a:gd name="T24" fmla="*/ 0 w 67"/>
                  <a:gd name="T25" fmla="*/ 0 h 107"/>
                  <a:gd name="T26" fmla="*/ 0 w 67"/>
                  <a:gd name="T27" fmla="*/ 0 h 107"/>
                  <a:gd name="T28" fmla="*/ 0 w 67"/>
                  <a:gd name="T29" fmla="*/ 0 h 107"/>
                  <a:gd name="T30" fmla="*/ 0 w 67"/>
                  <a:gd name="T31" fmla="*/ 0 h 107"/>
                  <a:gd name="T32" fmla="*/ 0 w 67"/>
                  <a:gd name="T33" fmla="*/ 0 h 10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67"/>
                  <a:gd name="T52" fmla="*/ 0 h 107"/>
                  <a:gd name="T53" fmla="*/ 67 w 67"/>
                  <a:gd name="T54" fmla="*/ 107 h 10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67" h="107">
                    <a:moveTo>
                      <a:pt x="0" y="0"/>
                    </a:moveTo>
                    <a:lnTo>
                      <a:pt x="0" y="4"/>
                    </a:lnTo>
                    <a:lnTo>
                      <a:pt x="2" y="15"/>
                    </a:lnTo>
                    <a:lnTo>
                      <a:pt x="4" y="29"/>
                    </a:lnTo>
                    <a:lnTo>
                      <a:pt x="10" y="47"/>
                    </a:lnTo>
                    <a:lnTo>
                      <a:pt x="18" y="65"/>
                    </a:lnTo>
                    <a:lnTo>
                      <a:pt x="30" y="83"/>
                    </a:lnTo>
                    <a:lnTo>
                      <a:pt x="46" y="97"/>
                    </a:lnTo>
                    <a:lnTo>
                      <a:pt x="66" y="107"/>
                    </a:lnTo>
                    <a:lnTo>
                      <a:pt x="66" y="104"/>
                    </a:lnTo>
                    <a:lnTo>
                      <a:pt x="67" y="96"/>
                    </a:lnTo>
                    <a:lnTo>
                      <a:pt x="66" y="83"/>
                    </a:lnTo>
                    <a:lnTo>
                      <a:pt x="63" y="68"/>
                    </a:lnTo>
                    <a:lnTo>
                      <a:pt x="55" y="51"/>
                    </a:lnTo>
                    <a:lnTo>
                      <a:pt x="44" y="33"/>
                    </a:lnTo>
                    <a:lnTo>
                      <a:pt x="26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69B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67" name="Freeform 101"/>
              <p:cNvSpPr>
                <a:spLocks/>
              </p:cNvSpPr>
              <p:nvPr/>
            </p:nvSpPr>
            <p:spPr bwMode="auto">
              <a:xfrm>
                <a:off x="3494" y="3649"/>
                <a:ext cx="128" cy="178"/>
              </a:xfrm>
              <a:custGeom>
                <a:avLst/>
                <a:gdLst>
                  <a:gd name="T0" fmla="*/ 0 w 386"/>
                  <a:gd name="T1" fmla="*/ 0 h 535"/>
                  <a:gd name="T2" fmla="*/ 0 w 386"/>
                  <a:gd name="T3" fmla="*/ 0 h 535"/>
                  <a:gd name="T4" fmla="*/ 0 w 386"/>
                  <a:gd name="T5" fmla="*/ 0 h 535"/>
                  <a:gd name="T6" fmla="*/ 0 w 386"/>
                  <a:gd name="T7" fmla="*/ 0 h 535"/>
                  <a:gd name="T8" fmla="*/ 0 w 386"/>
                  <a:gd name="T9" fmla="*/ 0 h 535"/>
                  <a:gd name="T10" fmla="*/ 0 w 386"/>
                  <a:gd name="T11" fmla="*/ 1 h 535"/>
                  <a:gd name="T12" fmla="*/ 0 w 386"/>
                  <a:gd name="T13" fmla="*/ 1 h 535"/>
                  <a:gd name="T14" fmla="*/ 0 w 386"/>
                  <a:gd name="T15" fmla="*/ 1 h 535"/>
                  <a:gd name="T16" fmla="*/ 0 w 386"/>
                  <a:gd name="T17" fmla="*/ 1 h 535"/>
                  <a:gd name="T18" fmla="*/ 0 w 386"/>
                  <a:gd name="T19" fmla="*/ 1 h 535"/>
                  <a:gd name="T20" fmla="*/ 0 w 386"/>
                  <a:gd name="T21" fmla="*/ 2 h 535"/>
                  <a:gd name="T22" fmla="*/ 0 w 386"/>
                  <a:gd name="T23" fmla="*/ 2 h 535"/>
                  <a:gd name="T24" fmla="*/ 0 w 386"/>
                  <a:gd name="T25" fmla="*/ 2 h 535"/>
                  <a:gd name="T26" fmla="*/ 0 w 386"/>
                  <a:gd name="T27" fmla="*/ 2 h 535"/>
                  <a:gd name="T28" fmla="*/ 0 w 386"/>
                  <a:gd name="T29" fmla="*/ 2 h 535"/>
                  <a:gd name="T30" fmla="*/ 0 w 386"/>
                  <a:gd name="T31" fmla="*/ 2 h 535"/>
                  <a:gd name="T32" fmla="*/ 1 w 386"/>
                  <a:gd name="T33" fmla="*/ 2 h 535"/>
                  <a:gd name="T34" fmla="*/ 1 w 386"/>
                  <a:gd name="T35" fmla="*/ 2 h 535"/>
                  <a:gd name="T36" fmla="*/ 1 w 386"/>
                  <a:gd name="T37" fmla="*/ 2 h 535"/>
                  <a:gd name="T38" fmla="*/ 1 w 386"/>
                  <a:gd name="T39" fmla="*/ 2 h 535"/>
                  <a:gd name="T40" fmla="*/ 1 w 386"/>
                  <a:gd name="T41" fmla="*/ 2 h 535"/>
                  <a:gd name="T42" fmla="*/ 1 w 386"/>
                  <a:gd name="T43" fmla="*/ 2 h 535"/>
                  <a:gd name="T44" fmla="*/ 1 w 386"/>
                  <a:gd name="T45" fmla="*/ 2 h 535"/>
                  <a:gd name="T46" fmla="*/ 1 w 386"/>
                  <a:gd name="T47" fmla="*/ 2 h 535"/>
                  <a:gd name="T48" fmla="*/ 1 w 386"/>
                  <a:gd name="T49" fmla="*/ 2 h 535"/>
                  <a:gd name="T50" fmla="*/ 1 w 386"/>
                  <a:gd name="T51" fmla="*/ 2 h 535"/>
                  <a:gd name="T52" fmla="*/ 1 w 386"/>
                  <a:gd name="T53" fmla="*/ 2 h 535"/>
                  <a:gd name="T54" fmla="*/ 1 w 386"/>
                  <a:gd name="T55" fmla="*/ 2 h 535"/>
                  <a:gd name="T56" fmla="*/ 1 w 386"/>
                  <a:gd name="T57" fmla="*/ 2 h 535"/>
                  <a:gd name="T58" fmla="*/ 1 w 386"/>
                  <a:gd name="T59" fmla="*/ 2 h 535"/>
                  <a:gd name="T60" fmla="*/ 1 w 386"/>
                  <a:gd name="T61" fmla="*/ 2 h 535"/>
                  <a:gd name="T62" fmla="*/ 1 w 386"/>
                  <a:gd name="T63" fmla="*/ 2 h 535"/>
                  <a:gd name="T64" fmla="*/ 1 w 386"/>
                  <a:gd name="T65" fmla="*/ 2 h 535"/>
                  <a:gd name="T66" fmla="*/ 2 w 386"/>
                  <a:gd name="T67" fmla="*/ 2 h 535"/>
                  <a:gd name="T68" fmla="*/ 2 w 386"/>
                  <a:gd name="T69" fmla="*/ 2 h 535"/>
                  <a:gd name="T70" fmla="*/ 2 w 386"/>
                  <a:gd name="T71" fmla="*/ 2 h 535"/>
                  <a:gd name="T72" fmla="*/ 2 w 386"/>
                  <a:gd name="T73" fmla="*/ 2 h 535"/>
                  <a:gd name="T74" fmla="*/ 1 w 386"/>
                  <a:gd name="T75" fmla="*/ 2 h 535"/>
                  <a:gd name="T76" fmla="*/ 1 w 386"/>
                  <a:gd name="T77" fmla="*/ 1 h 535"/>
                  <a:gd name="T78" fmla="*/ 1 w 386"/>
                  <a:gd name="T79" fmla="*/ 1 h 535"/>
                  <a:gd name="T80" fmla="*/ 1 w 386"/>
                  <a:gd name="T81" fmla="*/ 1 h 535"/>
                  <a:gd name="T82" fmla="*/ 1 w 386"/>
                  <a:gd name="T83" fmla="*/ 1 h 535"/>
                  <a:gd name="T84" fmla="*/ 1 w 386"/>
                  <a:gd name="T85" fmla="*/ 1 h 535"/>
                  <a:gd name="T86" fmla="*/ 1 w 386"/>
                  <a:gd name="T87" fmla="*/ 1 h 535"/>
                  <a:gd name="T88" fmla="*/ 0 w 386"/>
                  <a:gd name="T89" fmla="*/ 1 h 535"/>
                  <a:gd name="T90" fmla="*/ 0 w 386"/>
                  <a:gd name="T91" fmla="*/ 1 h 535"/>
                  <a:gd name="T92" fmla="*/ 0 w 386"/>
                  <a:gd name="T93" fmla="*/ 0 h 535"/>
                  <a:gd name="T94" fmla="*/ 0 w 386"/>
                  <a:gd name="T95" fmla="*/ 0 h 535"/>
                  <a:gd name="T96" fmla="*/ 0 w 386"/>
                  <a:gd name="T97" fmla="*/ 0 h 535"/>
                  <a:gd name="T98" fmla="*/ 0 w 386"/>
                  <a:gd name="T99" fmla="*/ 0 h 535"/>
                  <a:gd name="T100" fmla="*/ 0 w 386"/>
                  <a:gd name="T101" fmla="*/ 0 h 535"/>
                  <a:gd name="T102" fmla="*/ 0 w 386"/>
                  <a:gd name="T103" fmla="*/ 0 h 535"/>
                  <a:gd name="T104" fmla="*/ 0 w 386"/>
                  <a:gd name="T105" fmla="*/ 0 h 535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386"/>
                  <a:gd name="T160" fmla="*/ 0 h 535"/>
                  <a:gd name="T161" fmla="*/ 386 w 386"/>
                  <a:gd name="T162" fmla="*/ 535 h 535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386" h="535">
                    <a:moveTo>
                      <a:pt x="62" y="12"/>
                    </a:moveTo>
                    <a:lnTo>
                      <a:pt x="58" y="16"/>
                    </a:lnTo>
                    <a:lnTo>
                      <a:pt x="47" y="29"/>
                    </a:lnTo>
                    <a:lnTo>
                      <a:pt x="32" y="52"/>
                    </a:lnTo>
                    <a:lnTo>
                      <a:pt x="18" y="82"/>
                    </a:lnTo>
                    <a:lnTo>
                      <a:pt x="6" y="124"/>
                    </a:lnTo>
                    <a:lnTo>
                      <a:pt x="0" y="174"/>
                    </a:lnTo>
                    <a:lnTo>
                      <a:pt x="6" y="235"/>
                    </a:lnTo>
                    <a:lnTo>
                      <a:pt x="22" y="307"/>
                    </a:lnTo>
                    <a:lnTo>
                      <a:pt x="32" y="338"/>
                    </a:lnTo>
                    <a:lnTo>
                      <a:pt x="44" y="366"/>
                    </a:lnTo>
                    <a:lnTo>
                      <a:pt x="56" y="391"/>
                    </a:lnTo>
                    <a:lnTo>
                      <a:pt x="70" y="415"/>
                    </a:lnTo>
                    <a:lnTo>
                      <a:pt x="84" y="435"/>
                    </a:lnTo>
                    <a:lnTo>
                      <a:pt x="100" y="454"/>
                    </a:lnTo>
                    <a:lnTo>
                      <a:pt x="115" y="471"/>
                    </a:lnTo>
                    <a:lnTo>
                      <a:pt x="131" y="484"/>
                    </a:lnTo>
                    <a:lnTo>
                      <a:pt x="148" y="498"/>
                    </a:lnTo>
                    <a:lnTo>
                      <a:pt x="164" y="508"/>
                    </a:lnTo>
                    <a:lnTo>
                      <a:pt x="181" y="516"/>
                    </a:lnTo>
                    <a:lnTo>
                      <a:pt x="197" y="523"/>
                    </a:lnTo>
                    <a:lnTo>
                      <a:pt x="215" y="528"/>
                    </a:lnTo>
                    <a:lnTo>
                      <a:pt x="231" y="532"/>
                    </a:lnTo>
                    <a:lnTo>
                      <a:pt x="247" y="534"/>
                    </a:lnTo>
                    <a:lnTo>
                      <a:pt x="263" y="535"/>
                    </a:lnTo>
                    <a:lnTo>
                      <a:pt x="277" y="535"/>
                    </a:lnTo>
                    <a:lnTo>
                      <a:pt x="291" y="532"/>
                    </a:lnTo>
                    <a:lnTo>
                      <a:pt x="304" y="530"/>
                    </a:lnTo>
                    <a:lnTo>
                      <a:pt x="316" y="526"/>
                    </a:lnTo>
                    <a:lnTo>
                      <a:pt x="327" y="522"/>
                    </a:lnTo>
                    <a:lnTo>
                      <a:pt x="337" y="516"/>
                    </a:lnTo>
                    <a:lnTo>
                      <a:pt x="347" y="510"/>
                    </a:lnTo>
                    <a:lnTo>
                      <a:pt x="355" y="502"/>
                    </a:lnTo>
                    <a:lnTo>
                      <a:pt x="374" y="476"/>
                    </a:lnTo>
                    <a:lnTo>
                      <a:pt x="385" y="450"/>
                    </a:lnTo>
                    <a:lnTo>
                      <a:pt x="386" y="422"/>
                    </a:lnTo>
                    <a:lnTo>
                      <a:pt x="380" y="395"/>
                    </a:lnTo>
                    <a:lnTo>
                      <a:pt x="365" y="371"/>
                    </a:lnTo>
                    <a:lnTo>
                      <a:pt x="341" y="350"/>
                    </a:lnTo>
                    <a:lnTo>
                      <a:pt x="311" y="334"/>
                    </a:lnTo>
                    <a:lnTo>
                      <a:pt x="273" y="325"/>
                    </a:lnTo>
                    <a:lnTo>
                      <a:pt x="220" y="307"/>
                    </a:lnTo>
                    <a:lnTo>
                      <a:pt x="176" y="277"/>
                    </a:lnTo>
                    <a:lnTo>
                      <a:pt x="141" y="237"/>
                    </a:lnTo>
                    <a:lnTo>
                      <a:pt x="115" y="192"/>
                    </a:lnTo>
                    <a:lnTo>
                      <a:pt x="96" y="145"/>
                    </a:lnTo>
                    <a:lnTo>
                      <a:pt x="87" y="100"/>
                    </a:lnTo>
                    <a:lnTo>
                      <a:pt x="83" y="61"/>
                    </a:lnTo>
                    <a:lnTo>
                      <a:pt x="86" y="32"/>
                    </a:lnTo>
                    <a:lnTo>
                      <a:pt x="88" y="4"/>
                    </a:lnTo>
                    <a:lnTo>
                      <a:pt x="79" y="0"/>
                    </a:lnTo>
                    <a:lnTo>
                      <a:pt x="67" y="7"/>
                    </a:lnTo>
                    <a:lnTo>
                      <a:pt x="62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68" name="Freeform 102"/>
              <p:cNvSpPr>
                <a:spLocks/>
              </p:cNvSpPr>
              <p:nvPr/>
            </p:nvSpPr>
            <p:spPr bwMode="white">
              <a:xfrm>
                <a:off x="3534" y="3781"/>
                <a:ext cx="63" cy="28"/>
              </a:xfrm>
              <a:custGeom>
                <a:avLst/>
                <a:gdLst>
                  <a:gd name="T0" fmla="*/ 0 w 190"/>
                  <a:gd name="T1" fmla="*/ 0 h 85"/>
                  <a:gd name="T2" fmla="*/ 0 w 190"/>
                  <a:gd name="T3" fmla="*/ 0 h 85"/>
                  <a:gd name="T4" fmla="*/ 0 w 190"/>
                  <a:gd name="T5" fmla="*/ 0 h 85"/>
                  <a:gd name="T6" fmla="*/ 0 w 190"/>
                  <a:gd name="T7" fmla="*/ 0 h 85"/>
                  <a:gd name="T8" fmla="*/ 0 w 190"/>
                  <a:gd name="T9" fmla="*/ 0 h 85"/>
                  <a:gd name="T10" fmla="*/ 0 w 190"/>
                  <a:gd name="T11" fmla="*/ 0 h 85"/>
                  <a:gd name="T12" fmla="*/ 0 w 190"/>
                  <a:gd name="T13" fmla="*/ 0 h 85"/>
                  <a:gd name="T14" fmla="*/ 0 w 190"/>
                  <a:gd name="T15" fmla="*/ 0 h 85"/>
                  <a:gd name="T16" fmla="*/ 1 w 190"/>
                  <a:gd name="T17" fmla="*/ 0 h 85"/>
                  <a:gd name="T18" fmla="*/ 1 w 190"/>
                  <a:gd name="T19" fmla="*/ 0 h 85"/>
                  <a:gd name="T20" fmla="*/ 1 w 190"/>
                  <a:gd name="T21" fmla="*/ 0 h 85"/>
                  <a:gd name="T22" fmla="*/ 1 w 190"/>
                  <a:gd name="T23" fmla="*/ 0 h 85"/>
                  <a:gd name="T24" fmla="*/ 1 w 190"/>
                  <a:gd name="T25" fmla="*/ 0 h 85"/>
                  <a:gd name="T26" fmla="*/ 1 w 190"/>
                  <a:gd name="T27" fmla="*/ 0 h 85"/>
                  <a:gd name="T28" fmla="*/ 1 w 190"/>
                  <a:gd name="T29" fmla="*/ 0 h 85"/>
                  <a:gd name="T30" fmla="*/ 1 w 190"/>
                  <a:gd name="T31" fmla="*/ 0 h 85"/>
                  <a:gd name="T32" fmla="*/ 1 w 190"/>
                  <a:gd name="T33" fmla="*/ 0 h 85"/>
                  <a:gd name="T34" fmla="*/ 1 w 190"/>
                  <a:gd name="T35" fmla="*/ 0 h 85"/>
                  <a:gd name="T36" fmla="*/ 1 w 190"/>
                  <a:gd name="T37" fmla="*/ 0 h 85"/>
                  <a:gd name="T38" fmla="*/ 1 w 190"/>
                  <a:gd name="T39" fmla="*/ 0 h 85"/>
                  <a:gd name="T40" fmla="*/ 1 w 190"/>
                  <a:gd name="T41" fmla="*/ 0 h 85"/>
                  <a:gd name="T42" fmla="*/ 1 w 190"/>
                  <a:gd name="T43" fmla="*/ 0 h 85"/>
                  <a:gd name="T44" fmla="*/ 1 w 190"/>
                  <a:gd name="T45" fmla="*/ 0 h 85"/>
                  <a:gd name="T46" fmla="*/ 1 w 190"/>
                  <a:gd name="T47" fmla="*/ 0 h 85"/>
                  <a:gd name="T48" fmla="*/ 1 w 190"/>
                  <a:gd name="T49" fmla="*/ 0 h 85"/>
                  <a:gd name="T50" fmla="*/ 1 w 190"/>
                  <a:gd name="T51" fmla="*/ 0 h 85"/>
                  <a:gd name="T52" fmla="*/ 1 w 190"/>
                  <a:gd name="T53" fmla="*/ 0 h 85"/>
                  <a:gd name="T54" fmla="*/ 1 w 190"/>
                  <a:gd name="T55" fmla="*/ 0 h 85"/>
                  <a:gd name="T56" fmla="*/ 0 w 190"/>
                  <a:gd name="T57" fmla="*/ 0 h 85"/>
                  <a:gd name="T58" fmla="*/ 0 w 190"/>
                  <a:gd name="T59" fmla="*/ 0 h 85"/>
                  <a:gd name="T60" fmla="*/ 0 w 190"/>
                  <a:gd name="T61" fmla="*/ 0 h 85"/>
                  <a:gd name="T62" fmla="*/ 0 w 190"/>
                  <a:gd name="T63" fmla="*/ 0 h 85"/>
                  <a:gd name="T64" fmla="*/ 0 w 190"/>
                  <a:gd name="T65" fmla="*/ 0 h 8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90"/>
                  <a:gd name="T100" fmla="*/ 0 h 85"/>
                  <a:gd name="T101" fmla="*/ 190 w 190"/>
                  <a:gd name="T102" fmla="*/ 85 h 8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90" h="85">
                    <a:moveTo>
                      <a:pt x="0" y="0"/>
                    </a:moveTo>
                    <a:lnTo>
                      <a:pt x="3" y="4"/>
                    </a:lnTo>
                    <a:lnTo>
                      <a:pt x="11" y="13"/>
                    </a:lnTo>
                    <a:lnTo>
                      <a:pt x="23" y="28"/>
                    </a:lnTo>
                    <a:lnTo>
                      <a:pt x="39" y="43"/>
                    </a:lnTo>
                    <a:lnTo>
                      <a:pt x="58" y="59"/>
                    </a:lnTo>
                    <a:lnTo>
                      <a:pt x="80" y="73"/>
                    </a:lnTo>
                    <a:lnTo>
                      <a:pt x="106" y="82"/>
                    </a:lnTo>
                    <a:lnTo>
                      <a:pt x="134" y="85"/>
                    </a:lnTo>
                    <a:lnTo>
                      <a:pt x="138" y="85"/>
                    </a:lnTo>
                    <a:lnTo>
                      <a:pt x="142" y="83"/>
                    </a:lnTo>
                    <a:lnTo>
                      <a:pt x="146" y="83"/>
                    </a:lnTo>
                    <a:lnTo>
                      <a:pt x="150" y="82"/>
                    </a:lnTo>
                    <a:lnTo>
                      <a:pt x="158" y="79"/>
                    </a:lnTo>
                    <a:lnTo>
                      <a:pt x="166" y="77"/>
                    </a:lnTo>
                    <a:lnTo>
                      <a:pt x="172" y="73"/>
                    </a:lnTo>
                    <a:lnTo>
                      <a:pt x="178" y="69"/>
                    </a:lnTo>
                    <a:lnTo>
                      <a:pt x="183" y="63"/>
                    </a:lnTo>
                    <a:lnTo>
                      <a:pt x="186" y="59"/>
                    </a:lnTo>
                    <a:lnTo>
                      <a:pt x="188" y="54"/>
                    </a:lnTo>
                    <a:lnTo>
                      <a:pt x="190" y="49"/>
                    </a:lnTo>
                    <a:lnTo>
                      <a:pt x="188" y="42"/>
                    </a:lnTo>
                    <a:lnTo>
                      <a:pt x="184" y="34"/>
                    </a:lnTo>
                    <a:lnTo>
                      <a:pt x="178" y="29"/>
                    </a:lnTo>
                    <a:lnTo>
                      <a:pt x="167" y="26"/>
                    </a:lnTo>
                    <a:lnTo>
                      <a:pt x="154" y="28"/>
                    </a:lnTo>
                    <a:lnTo>
                      <a:pt x="139" y="30"/>
                    </a:lnTo>
                    <a:lnTo>
                      <a:pt x="124" y="33"/>
                    </a:lnTo>
                    <a:lnTo>
                      <a:pt x="107" y="34"/>
                    </a:lnTo>
                    <a:lnTo>
                      <a:pt x="87" y="33"/>
                    </a:lnTo>
                    <a:lnTo>
                      <a:pt x="63" y="28"/>
                    </a:lnTo>
                    <a:lnTo>
                      <a:pt x="34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69B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69" name="Freeform 103"/>
              <p:cNvSpPr>
                <a:spLocks/>
              </p:cNvSpPr>
              <p:nvPr/>
            </p:nvSpPr>
            <p:spPr bwMode="auto">
              <a:xfrm>
                <a:off x="3499" y="3302"/>
                <a:ext cx="209" cy="288"/>
              </a:xfrm>
              <a:custGeom>
                <a:avLst/>
                <a:gdLst>
                  <a:gd name="T0" fmla="*/ 2 w 627"/>
                  <a:gd name="T1" fmla="*/ 2 h 863"/>
                  <a:gd name="T2" fmla="*/ 2 w 627"/>
                  <a:gd name="T3" fmla="*/ 2 h 863"/>
                  <a:gd name="T4" fmla="*/ 2 w 627"/>
                  <a:gd name="T5" fmla="*/ 2 h 863"/>
                  <a:gd name="T6" fmla="*/ 2 w 627"/>
                  <a:gd name="T7" fmla="*/ 1 h 863"/>
                  <a:gd name="T8" fmla="*/ 3 w 627"/>
                  <a:gd name="T9" fmla="*/ 1 h 863"/>
                  <a:gd name="T10" fmla="*/ 3 w 627"/>
                  <a:gd name="T11" fmla="*/ 1 h 863"/>
                  <a:gd name="T12" fmla="*/ 2 w 627"/>
                  <a:gd name="T13" fmla="*/ 1 h 863"/>
                  <a:gd name="T14" fmla="*/ 2 w 627"/>
                  <a:gd name="T15" fmla="*/ 0 h 863"/>
                  <a:gd name="T16" fmla="*/ 2 w 627"/>
                  <a:gd name="T17" fmla="*/ 0 h 863"/>
                  <a:gd name="T18" fmla="*/ 2 w 627"/>
                  <a:gd name="T19" fmla="*/ 0 h 863"/>
                  <a:gd name="T20" fmla="*/ 2 w 627"/>
                  <a:gd name="T21" fmla="*/ 0 h 863"/>
                  <a:gd name="T22" fmla="*/ 2 w 627"/>
                  <a:gd name="T23" fmla="*/ 0 h 863"/>
                  <a:gd name="T24" fmla="*/ 2 w 627"/>
                  <a:gd name="T25" fmla="*/ 0 h 863"/>
                  <a:gd name="T26" fmla="*/ 2 w 627"/>
                  <a:gd name="T27" fmla="*/ 0 h 863"/>
                  <a:gd name="T28" fmla="*/ 2 w 627"/>
                  <a:gd name="T29" fmla="*/ 0 h 863"/>
                  <a:gd name="T30" fmla="*/ 2 w 627"/>
                  <a:gd name="T31" fmla="*/ 0 h 863"/>
                  <a:gd name="T32" fmla="*/ 2 w 627"/>
                  <a:gd name="T33" fmla="*/ 0 h 863"/>
                  <a:gd name="T34" fmla="*/ 1 w 627"/>
                  <a:gd name="T35" fmla="*/ 0 h 863"/>
                  <a:gd name="T36" fmla="*/ 1 w 627"/>
                  <a:gd name="T37" fmla="*/ 1 h 863"/>
                  <a:gd name="T38" fmla="*/ 1 w 627"/>
                  <a:gd name="T39" fmla="*/ 1 h 863"/>
                  <a:gd name="T40" fmla="*/ 1 w 627"/>
                  <a:gd name="T41" fmla="*/ 1 h 863"/>
                  <a:gd name="T42" fmla="*/ 1 w 627"/>
                  <a:gd name="T43" fmla="*/ 1 h 863"/>
                  <a:gd name="T44" fmla="*/ 1 w 627"/>
                  <a:gd name="T45" fmla="*/ 1 h 863"/>
                  <a:gd name="T46" fmla="*/ 1 w 627"/>
                  <a:gd name="T47" fmla="*/ 1 h 863"/>
                  <a:gd name="T48" fmla="*/ 1 w 627"/>
                  <a:gd name="T49" fmla="*/ 2 h 863"/>
                  <a:gd name="T50" fmla="*/ 0 w 627"/>
                  <a:gd name="T51" fmla="*/ 2 h 863"/>
                  <a:gd name="T52" fmla="*/ 0 w 627"/>
                  <a:gd name="T53" fmla="*/ 2 h 863"/>
                  <a:gd name="T54" fmla="*/ 0 w 627"/>
                  <a:gd name="T55" fmla="*/ 3 h 863"/>
                  <a:gd name="T56" fmla="*/ 0 w 627"/>
                  <a:gd name="T57" fmla="*/ 3 h 863"/>
                  <a:gd name="T58" fmla="*/ 0 w 627"/>
                  <a:gd name="T59" fmla="*/ 3 h 863"/>
                  <a:gd name="T60" fmla="*/ 0 w 627"/>
                  <a:gd name="T61" fmla="*/ 3 h 863"/>
                  <a:gd name="T62" fmla="*/ 0 w 627"/>
                  <a:gd name="T63" fmla="*/ 3 h 863"/>
                  <a:gd name="T64" fmla="*/ 0 w 627"/>
                  <a:gd name="T65" fmla="*/ 3 h 863"/>
                  <a:gd name="T66" fmla="*/ 1 w 627"/>
                  <a:gd name="T67" fmla="*/ 3 h 863"/>
                  <a:gd name="T68" fmla="*/ 1 w 627"/>
                  <a:gd name="T69" fmla="*/ 3 h 863"/>
                  <a:gd name="T70" fmla="*/ 1 w 627"/>
                  <a:gd name="T71" fmla="*/ 4 h 863"/>
                  <a:gd name="T72" fmla="*/ 1 w 627"/>
                  <a:gd name="T73" fmla="*/ 3 h 863"/>
                  <a:gd name="T74" fmla="*/ 1 w 627"/>
                  <a:gd name="T75" fmla="*/ 3 h 863"/>
                  <a:gd name="T76" fmla="*/ 1 w 627"/>
                  <a:gd name="T77" fmla="*/ 3 h 863"/>
                  <a:gd name="T78" fmla="*/ 1 w 627"/>
                  <a:gd name="T79" fmla="*/ 3 h 863"/>
                  <a:gd name="T80" fmla="*/ 2 w 627"/>
                  <a:gd name="T81" fmla="*/ 2 h 863"/>
                  <a:gd name="T82" fmla="*/ 2 w 627"/>
                  <a:gd name="T83" fmla="*/ 2 h 863"/>
                  <a:gd name="T84" fmla="*/ 2 w 627"/>
                  <a:gd name="T85" fmla="*/ 2 h 863"/>
                  <a:gd name="T86" fmla="*/ 2 w 627"/>
                  <a:gd name="T87" fmla="*/ 2 h 863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627"/>
                  <a:gd name="T133" fmla="*/ 0 h 863"/>
                  <a:gd name="T134" fmla="*/ 627 w 627"/>
                  <a:gd name="T135" fmla="*/ 863 h 863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627" h="863">
                    <a:moveTo>
                      <a:pt x="558" y="389"/>
                    </a:moveTo>
                    <a:lnTo>
                      <a:pt x="563" y="385"/>
                    </a:lnTo>
                    <a:lnTo>
                      <a:pt x="567" y="381"/>
                    </a:lnTo>
                    <a:lnTo>
                      <a:pt x="571" y="377"/>
                    </a:lnTo>
                    <a:lnTo>
                      <a:pt x="577" y="373"/>
                    </a:lnTo>
                    <a:lnTo>
                      <a:pt x="581" y="369"/>
                    </a:lnTo>
                    <a:lnTo>
                      <a:pt x="590" y="360"/>
                    </a:lnTo>
                    <a:lnTo>
                      <a:pt x="602" y="342"/>
                    </a:lnTo>
                    <a:lnTo>
                      <a:pt x="614" y="320"/>
                    </a:lnTo>
                    <a:lnTo>
                      <a:pt x="623" y="290"/>
                    </a:lnTo>
                    <a:lnTo>
                      <a:pt x="627" y="254"/>
                    </a:lnTo>
                    <a:lnTo>
                      <a:pt x="623" y="213"/>
                    </a:lnTo>
                    <a:lnTo>
                      <a:pt x="609" y="167"/>
                    </a:lnTo>
                    <a:lnTo>
                      <a:pt x="591" y="132"/>
                    </a:lnTo>
                    <a:lnTo>
                      <a:pt x="573" y="101"/>
                    </a:lnTo>
                    <a:lnTo>
                      <a:pt x="554" y="75"/>
                    </a:lnTo>
                    <a:lnTo>
                      <a:pt x="535" y="53"/>
                    </a:lnTo>
                    <a:lnTo>
                      <a:pt x="519" y="37"/>
                    </a:lnTo>
                    <a:lnTo>
                      <a:pt x="506" y="24"/>
                    </a:lnTo>
                    <a:lnTo>
                      <a:pt x="497" y="17"/>
                    </a:lnTo>
                    <a:lnTo>
                      <a:pt x="494" y="15"/>
                    </a:lnTo>
                    <a:lnTo>
                      <a:pt x="491" y="13"/>
                    </a:lnTo>
                    <a:lnTo>
                      <a:pt x="485" y="8"/>
                    </a:lnTo>
                    <a:lnTo>
                      <a:pt x="474" y="3"/>
                    </a:lnTo>
                    <a:lnTo>
                      <a:pt x="461" y="0"/>
                    </a:lnTo>
                    <a:lnTo>
                      <a:pt x="445" y="0"/>
                    </a:lnTo>
                    <a:lnTo>
                      <a:pt x="426" y="5"/>
                    </a:lnTo>
                    <a:lnTo>
                      <a:pt x="406" y="19"/>
                    </a:lnTo>
                    <a:lnTo>
                      <a:pt x="386" y="41"/>
                    </a:lnTo>
                    <a:lnTo>
                      <a:pt x="383" y="47"/>
                    </a:lnTo>
                    <a:lnTo>
                      <a:pt x="379" y="52"/>
                    </a:lnTo>
                    <a:lnTo>
                      <a:pt x="375" y="59"/>
                    </a:lnTo>
                    <a:lnTo>
                      <a:pt x="371" y="67"/>
                    </a:lnTo>
                    <a:lnTo>
                      <a:pt x="366" y="76"/>
                    </a:lnTo>
                    <a:lnTo>
                      <a:pt x="356" y="93"/>
                    </a:lnTo>
                    <a:lnTo>
                      <a:pt x="342" y="115"/>
                    </a:lnTo>
                    <a:lnTo>
                      <a:pt x="328" y="139"/>
                    </a:lnTo>
                    <a:lnTo>
                      <a:pt x="313" y="161"/>
                    </a:lnTo>
                    <a:lnTo>
                      <a:pt x="300" y="181"/>
                    </a:lnTo>
                    <a:lnTo>
                      <a:pt x="290" y="196"/>
                    </a:lnTo>
                    <a:lnTo>
                      <a:pt x="286" y="201"/>
                    </a:lnTo>
                    <a:lnTo>
                      <a:pt x="284" y="204"/>
                    </a:lnTo>
                    <a:lnTo>
                      <a:pt x="278" y="212"/>
                    </a:lnTo>
                    <a:lnTo>
                      <a:pt x="269" y="224"/>
                    </a:lnTo>
                    <a:lnTo>
                      <a:pt x="256" y="241"/>
                    </a:lnTo>
                    <a:lnTo>
                      <a:pt x="241" y="262"/>
                    </a:lnTo>
                    <a:lnTo>
                      <a:pt x="222" y="288"/>
                    </a:lnTo>
                    <a:lnTo>
                      <a:pt x="202" y="317"/>
                    </a:lnTo>
                    <a:lnTo>
                      <a:pt x="181" y="350"/>
                    </a:lnTo>
                    <a:lnTo>
                      <a:pt x="158" y="386"/>
                    </a:lnTo>
                    <a:lnTo>
                      <a:pt x="136" y="425"/>
                    </a:lnTo>
                    <a:lnTo>
                      <a:pt x="112" y="467"/>
                    </a:lnTo>
                    <a:lnTo>
                      <a:pt x="88" y="511"/>
                    </a:lnTo>
                    <a:lnTo>
                      <a:pt x="64" y="558"/>
                    </a:lnTo>
                    <a:lnTo>
                      <a:pt x="41" y="606"/>
                    </a:lnTo>
                    <a:lnTo>
                      <a:pt x="20" y="655"/>
                    </a:lnTo>
                    <a:lnTo>
                      <a:pt x="0" y="707"/>
                    </a:lnTo>
                    <a:lnTo>
                      <a:pt x="12" y="719"/>
                    </a:lnTo>
                    <a:lnTo>
                      <a:pt x="24" y="731"/>
                    </a:lnTo>
                    <a:lnTo>
                      <a:pt x="36" y="742"/>
                    </a:lnTo>
                    <a:lnTo>
                      <a:pt x="49" y="752"/>
                    </a:lnTo>
                    <a:lnTo>
                      <a:pt x="61" y="763"/>
                    </a:lnTo>
                    <a:lnTo>
                      <a:pt x="74" y="774"/>
                    </a:lnTo>
                    <a:lnTo>
                      <a:pt x="88" y="784"/>
                    </a:lnTo>
                    <a:lnTo>
                      <a:pt x="101" y="794"/>
                    </a:lnTo>
                    <a:lnTo>
                      <a:pt x="114" y="803"/>
                    </a:lnTo>
                    <a:lnTo>
                      <a:pt x="128" y="812"/>
                    </a:lnTo>
                    <a:lnTo>
                      <a:pt x="142" y="822"/>
                    </a:lnTo>
                    <a:lnTo>
                      <a:pt x="156" y="831"/>
                    </a:lnTo>
                    <a:lnTo>
                      <a:pt x="170" y="839"/>
                    </a:lnTo>
                    <a:lnTo>
                      <a:pt x="185" y="847"/>
                    </a:lnTo>
                    <a:lnTo>
                      <a:pt x="200" y="855"/>
                    </a:lnTo>
                    <a:lnTo>
                      <a:pt x="214" y="863"/>
                    </a:lnTo>
                    <a:lnTo>
                      <a:pt x="228" y="835"/>
                    </a:lnTo>
                    <a:lnTo>
                      <a:pt x="242" y="806"/>
                    </a:lnTo>
                    <a:lnTo>
                      <a:pt x="258" y="776"/>
                    </a:lnTo>
                    <a:lnTo>
                      <a:pt x="276" y="746"/>
                    </a:lnTo>
                    <a:lnTo>
                      <a:pt x="293" y="716"/>
                    </a:lnTo>
                    <a:lnTo>
                      <a:pt x="312" y="686"/>
                    </a:lnTo>
                    <a:lnTo>
                      <a:pt x="332" y="655"/>
                    </a:lnTo>
                    <a:lnTo>
                      <a:pt x="352" y="623"/>
                    </a:lnTo>
                    <a:lnTo>
                      <a:pt x="374" y="593"/>
                    </a:lnTo>
                    <a:lnTo>
                      <a:pt x="397" y="563"/>
                    </a:lnTo>
                    <a:lnTo>
                      <a:pt x="421" y="533"/>
                    </a:lnTo>
                    <a:lnTo>
                      <a:pt x="446" y="502"/>
                    </a:lnTo>
                    <a:lnTo>
                      <a:pt x="471" y="473"/>
                    </a:lnTo>
                    <a:lnTo>
                      <a:pt x="499" y="445"/>
                    </a:lnTo>
                    <a:lnTo>
                      <a:pt x="529" y="417"/>
                    </a:lnTo>
                    <a:lnTo>
                      <a:pt x="558" y="38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70" name="Freeform 104"/>
              <p:cNvSpPr>
                <a:spLocks/>
              </p:cNvSpPr>
              <p:nvPr/>
            </p:nvSpPr>
            <p:spPr bwMode="white">
              <a:xfrm>
                <a:off x="3505" y="3557"/>
                <a:ext cx="34" cy="93"/>
              </a:xfrm>
              <a:custGeom>
                <a:avLst/>
                <a:gdLst>
                  <a:gd name="T0" fmla="*/ 0 w 102"/>
                  <a:gd name="T1" fmla="*/ 0 h 280"/>
                  <a:gd name="T2" fmla="*/ 0 w 102"/>
                  <a:gd name="T3" fmla="*/ 0 h 280"/>
                  <a:gd name="T4" fmla="*/ 0 w 102"/>
                  <a:gd name="T5" fmla="*/ 0 h 280"/>
                  <a:gd name="T6" fmla="*/ 0 w 102"/>
                  <a:gd name="T7" fmla="*/ 0 h 280"/>
                  <a:gd name="T8" fmla="*/ 0 w 102"/>
                  <a:gd name="T9" fmla="*/ 0 h 280"/>
                  <a:gd name="T10" fmla="*/ 0 w 102"/>
                  <a:gd name="T11" fmla="*/ 1 h 280"/>
                  <a:gd name="T12" fmla="*/ 0 w 102"/>
                  <a:gd name="T13" fmla="*/ 1 h 280"/>
                  <a:gd name="T14" fmla="*/ 0 w 102"/>
                  <a:gd name="T15" fmla="*/ 1 h 280"/>
                  <a:gd name="T16" fmla="*/ 0 w 102"/>
                  <a:gd name="T17" fmla="*/ 1 h 280"/>
                  <a:gd name="T18" fmla="*/ 0 w 102"/>
                  <a:gd name="T19" fmla="*/ 1 h 280"/>
                  <a:gd name="T20" fmla="*/ 0 w 102"/>
                  <a:gd name="T21" fmla="*/ 1 h 280"/>
                  <a:gd name="T22" fmla="*/ 0 w 102"/>
                  <a:gd name="T23" fmla="*/ 1 h 280"/>
                  <a:gd name="T24" fmla="*/ 0 w 102"/>
                  <a:gd name="T25" fmla="*/ 1 h 280"/>
                  <a:gd name="T26" fmla="*/ 0 w 102"/>
                  <a:gd name="T27" fmla="*/ 1 h 280"/>
                  <a:gd name="T28" fmla="*/ 0 w 102"/>
                  <a:gd name="T29" fmla="*/ 1 h 280"/>
                  <a:gd name="T30" fmla="*/ 0 w 102"/>
                  <a:gd name="T31" fmla="*/ 1 h 280"/>
                  <a:gd name="T32" fmla="*/ 0 w 102"/>
                  <a:gd name="T33" fmla="*/ 1 h 280"/>
                  <a:gd name="T34" fmla="*/ 0 w 102"/>
                  <a:gd name="T35" fmla="*/ 1 h 280"/>
                  <a:gd name="T36" fmla="*/ 0 w 102"/>
                  <a:gd name="T37" fmla="*/ 1 h 280"/>
                  <a:gd name="T38" fmla="*/ 0 w 102"/>
                  <a:gd name="T39" fmla="*/ 1 h 280"/>
                  <a:gd name="T40" fmla="*/ 0 w 102"/>
                  <a:gd name="T41" fmla="*/ 0 h 280"/>
                  <a:gd name="T42" fmla="*/ 0 w 102"/>
                  <a:gd name="T43" fmla="*/ 0 h 280"/>
                  <a:gd name="T44" fmla="*/ 0 w 102"/>
                  <a:gd name="T45" fmla="*/ 0 h 280"/>
                  <a:gd name="T46" fmla="*/ 0 w 102"/>
                  <a:gd name="T47" fmla="*/ 0 h 280"/>
                  <a:gd name="T48" fmla="*/ 0 w 102"/>
                  <a:gd name="T49" fmla="*/ 0 h 280"/>
                  <a:gd name="T50" fmla="*/ 0 w 102"/>
                  <a:gd name="T51" fmla="*/ 0 h 280"/>
                  <a:gd name="T52" fmla="*/ 0 w 102"/>
                  <a:gd name="T53" fmla="*/ 0 h 280"/>
                  <a:gd name="T54" fmla="*/ 0 w 102"/>
                  <a:gd name="T55" fmla="*/ 0 h 280"/>
                  <a:gd name="T56" fmla="*/ 0 w 102"/>
                  <a:gd name="T57" fmla="*/ 0 h 280"/>
                  <a:gd name="T58" fmla="*/ 0 w 102"/>
                  <a:gd name="T59" fmla="*/ 0 h 280"/>
                  <a:gd name="T60" fmla="*/ 0 w 102"/>
                  <a:gd name="T61" fmla="*/ 0 h 280"/>
                  <a:gd name="T62" fmla="*/ 0 w 102"/>
                  <a:gd name="T63" fmla="*/ 0 h 280"/>
                  <a:gd name="T64" fmla="*/ 0 w 102"/>
                  <a:gd name="T65" fmla="*/ 0 h 280"/>
                  <a:gd name="T66" fmla="*/ 0 w 102"/>
                  <a:gd name="T67" fmla="*/ 0 h 280"/>
                  <a:gd name="T68" fmla="*/ 0 w 102"/>
                  <a:gd name="T69" fmla="*/ 0 h 280"/>
                  <a:gd name="T70" fmla="*/ 0 w 102"/>
                  <a:gd name="T71" fmla="*/ 0 h 280"/>
                  <a:gd name="T72" fmla="*/ 0 w 102"/>
                  <a:gd name="T73" fmla="*/ 0 h 280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02"/>
                  <a:gd name="T112" fmla="*/ 0 h 280"/>
                  <a:gd name="T113" fmla="*/ 102 w 102"/>
                  <a:gd name="T114" fmla="*/ 280 h 280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02" h="280">
                    <a:moveTo>
                      <a:pt x="41" y="6"/>
                    </a:moveTo>
                    <a:lnTo>
                      <a:pt x="34" y="30"/>
                    </a:lnTo>
                    <a:lnTo>
                      <a:pt x="29" y="54"/>
                    </a:lnTo>
                    <a:lnTo>
                      <a:pt x="22" y="77"/>
                    </a:lnTo>
                    <a:lnTo>
                      <a:pt x="17" y="103"/>
                    </a:lnTo>
                    <a:lnTo>
                      <a:pt x="12" y="128"/>
                    </a:lnTo>
                    <a:lnTo>
                      <a:pt x="8" y="153"/>
                    </a:lnTo>
                    <a:lnTo>
                      <a:pt x="4" y="179"/>
                    </a:lnTo>
                    <a:lnTo>
                      <a:pt x="0" y="205"/>
                    </a:lnTo>
                    <a:lnTo>
                      <a:pt x="1" y="207"/>
                    </a:lnTo>
                    <a:lnTo>
                      <a:pt x="6" y="209"/>
                    </a:lnTo>
                    <a:lnTo>
                      <a:pt x="14" y="213"/>
                    </a:lnTo>
                    <a:lnTo>
                      <a:pt x="25" y="220"/>
                    </a:lnTo>
                    <a:lnTo>
                      <a:pt x="36" y="231"/>
                    </a:lnTo>
                    <a:lnTo>
                      <a:pt x="48" y="244"/>
                    </a:lnTo>
                    <a:lnTo>
                      <a:pt x="58" y="260"/>
                    </a:lnTo>
                    <a:lnTo>
                      <a:pt x="69" y="280"/>
                    </a:lnTo>
                    <a:lnTo>
                      <a:pt x="70" y="263"/>
                    </a:lnTo>
                    <a:lnTo>
                      <a:pt x="74" y="216"/>
                    </a:lnTo>
                    <a:lnTo>
                      <a:pt x="83" y="144"/>
                    </a:lnTo>
                    <a:lnTo>
                      <a:pt x="101" y="52"/>
                    </a:lnTo>
                    <a:lnTo>
                      <a:pt x="101" y="51"/>
                    </a:lnTo>
                    <a:lnTo>
                      <a:pt x="102" y="48"/>
                    </a:lnTo>
                    <a:lnTo>
                      <a:pt x="102" y="47"/>
                    </a:lnTo>
                    <a:lnTo>
                      <a:pt x="102" y="46"/>
                    </a:lnTo>
                    <a:lnTo>
                      <a:pt x="94" y="40"/>
                    </a:lnTo>
                    <a:lnTo>
                      <a:pt x="87" y="35"/>
                    </a:lnTo>
                    <a:lnTo>
                      <a:pt x="79" y="30"/>
                    </a:lnTo>
                    <a:lnTo>
                      <a:pt x="73" y="23"/>
                    </a:lnTo>
                    <a:lnTo>
                      <a:pt x="65" y="18"/>
                    </a:lnTo>
                    <a:lnTo>
                      <a:pt x="58" y="12"/>
                    </a:lnTo>
                    <a:lnTo>
                      <a:pt x="50" y="6"/>
                    </a:lnTo>
                    <a:lnTo>
                      <a:pt x="44" y="0"/>
                    </a:lnTo>
                    <a:lnTo>
                      <a:pt x="42" y="2"/>
                    </a:lnTo>
                    <a:lnTo>
                      <a:pt x="42" y="3"/>
                    </a:lnTo>
                    <a:lnTo>
                      <a:pt x="42" y="4"/>
                    </a:lnTo>
                    <a:lnTo>
                      <a:pt x="41" y="6"/>
                    </a:lnTo>
                    <a:close/>
                  </a:path>
                </a:pathLst>
              </a:custGeom>
              <a:solidFill>
                <a:srgbClr val="569B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71" name="Freeform 105"/>
              <p:cNvSpPr>
                <a:spLocks/>
              </p:cNvSpPr>
              <p:nvPr/>
            </p:nvSpPr>
            <p:spPr bwMode="white">
              <a:xfrm>
                <a:off x="3520" y="3343"/>
                <a:ext cx="140" cy="229"/>
              </a:xfrm>
              <a:custGeom>
                <a:avLst/>
                <a:gdLst>
                  <a:gd name="T0" fmla="*/ 2 w 420"/>
                  <a:gd name="T1" fmla="*/ 0 h 686"/>
                  <a:gd name="T2" fmla="*/ 2 w 420"/>
                  <a:gd name="T3" fmla="*/ 0 h 686"/>
                  <a:gd name="T4" fmla="*/ 2 w 420"/>
                  <a:gd name="T5" fmla="*/ 0 h 686"/>
                  <a:gd name="T6" fmla="*/ 2 w 420"/>
                  <a:gd name="T7" fmla="*/ 0 h 686"/>
                  <a:gd name="T8" fmla="*/ 2 w 420"/>
                  <a:gd name="T9" fmla="*/ 0 h 686"/>
                  <a:gd name="T10" fmla="*/ 2 w 420"/>
                  <a:gd name="T11" fmla="*/ 0 h 686"/>
                  <a:gd name="T12" fmla="*/ 2 w 420"/>
                  <a:gd name="T13" fmla="*/ 0 h 686"/>
                  <a:gd name="T14" fmla="*/ 2 w 420"/>
                  <a:gd name="T15" fmla="*/ 0 h 686"/>
                  <a:gd name="T16" fmla="*/ 1 w 420"/>
                  <a:gd name="T17" fmla="*/ 0 h 686"/>
                  <a:gd name="T18" fmla="*/ 1 w 420"/>
                  <a:gd name="T19" fmla="*/ 0 h 686"/>
                  <a:gd name="T20" fmla="*/ 1 w 420"/>
                  <a:gd name="T21" fmla="*/ 0 h 686"/>
                  <a:gd name="T22" fmla="*/ 1 w 420"/>
                  <a:gd name="T23" fmla="*/ 1 h 686"/>
                  <a:gd name="T24" fmla="*/ 1 w 420"/>
                  <a:gd name="T25" fmla="*/ 1 h 686"/>
                  <a:gd name="T26" fmla="*/ 1 w 420"/>
                  <a:gd name="T27" fmla="*/ 1 h 686"/>
                  <a:gd name="T28" fmla="*/ 1 w 420"/>
                  <a:gd name="T29" fmla="*/ 1 h 686"/>
                  <a:gd name="T30" fmla="*/ 1 w 420"/>
                  <a:gd name="T31" fmla="*/ 1 h 686"/>
                  <a:gd name="T32" fmla="*/ 0 w 420"/>
                  <a:gd name="T33" fmla="*/ 2 h 686"/>
                  <a:gd name="T34" fmla="*/ 0 w 420"/>
                  <a:gd name="T35" fmla="*/ 2 h 686"/>
                  <a:gd name="T36" fmla="*/ 0 w 420"/>
                  <a:gd name="T37" fmla="*/ 2 h 686"/>
                  <a:gd name="T38" fmla="*/ 0 w 420"/>
                  <a:gd name="T39" fmla="*/ 2 h 686"/>
                  <a:gd name="T40" fmla="*/ 0 w 420"/>
                  <a:gd name="T41" fmla="*/ 3 h 686"/>
                  <a:gd name="T42" fmla="*/ 0 w 420"/>
                  <a:gd name="T43" fmla="*/ 3 h 686"/>
                  <a:gd name="T44" fmla="*/ 0 w 420"/>
                  <a:gd name="T45" fmla="*/ 3 h 686"/>
                  <a:gd name="T46" fmla="*/ 0 w 420"/>
                  <a:gd name="T47" fmla="*/ 3 h 686"/>
                  <a:gd name="T48" fmla="*/ 0 w 420"/>
                  <a:gd name="T49" fmla="*/ 3 h 686"/>
                  <a:gd name="T50" fmla="*/ 0 w 420"/>
                  <a:gd name="T51" fmla="*/ 3 h 686"/>
                  <a:gd name="T52" fmla="*/ 0 w 420"/>
                  <a:gd name="T53" fmla="*/ 3 h 686"/>
                  <a:gd name="T54" fmla="*/ 0 w 420"/>
                  <a:gd name="T55" fmla="*/ 3 h 686"/>
                  <a:gd name="T56" fmla="*/ 0 w 420"/>
                  <a:gd name="T57" fmla="*/ 3 h 686"/>
                  <a:gd name="T58" fmla="*/ 0 w 420"/>
                  <a:gd name="T59" fmla="*/ 3 h 686"/>
                  <a:gd name="T60" fmla="*/ 0 w 420"/>
                  <a:gd name="T61" fmla="*/ 2 h 686"/>
                  <a:gd name="T62" fmla="*/ 0 w 420"/>
                  <a:gd name="T63" fmla="*/ 2 h 686"/>
                  <a:gd name="T64" fmla="*/ 0 w 420"/>
                  <a:gd name="T65" fmla="*/ 2 h 686"/>
                  <a:gd name="T66" fmla="*/ 0 w 420"/>
                  <a:gd name="T67" fmla="*/ 2 h 686"/>
                  <a:gd name="T68" fmla="*/ 1 w 420"/>
                  <a:gd name="T69" fmla="*/ 2 h 686"/>
                  <a:gd name="T70" fmla="*/ 1 w 420"/>
                  <a:gd name="T71" fmla="*/ 2 h 686"/>
                  <a:gd name="T72" fmla="*/ 1 w 420"/>
                  <a:gd name="T73" fmla="*/ 1 h 686"/>
                  <a:gd name="T74" fmla="*/ 1 w 420"/>
                  <a:gd name="T75" fmla="*/ 1 h 686"/>
                  <a:gd name="T76" fmla="*/ 1 w 420"/>
                  <a:gd name="T77" fmla="*/ 1 h 686"/>
                  <a:gd name="T78" fmla="*/ 1 w 420"/>
                  <a:gd name="T79" fmla="*/ 1 h 686"/>
                  <a:gd name="T80" fmla="*/ 1 w 420"/>
                  <a:gd name="T81" fmla="*/ 1 h 686"/>
                  <a:gd name="T82" fmla="*/ 1 w 420"/>
                  <a:gd name="T83" fmla="*/ 1 h 686"/>
                  <a:gd name="T84" fmla="*/ 1 w 420"/>
                  <a:gd name="T85" fmla="*/ 0 h 686"/>
                  <a:gd name="T86" fmla="*/ 2 w 420"/>
                  <a:gd name="T87" fmla="*/ 0 h 686"/>
                  <a:gd name="T88" fmla="*/ 2 w 420"/>
                  <a:gd name="T89" fmla="*/ 0 h 68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20"/>
                  <a:gd name="T136" fmla="*/ 0 h 686"/>
                  <a:gd name="T137" fmla="*/ 420 w 420"/>
                  <a:gd name="T138" fmla="*/ 686 h 68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20" h="686">
                    <a:moveTo>
                      <a:pt x="419" y="16"/>
                    </a:moveTo>
                    <a:lnTo>
                      <a:pt x="420" y="13"/>
                    </a:lnTo>
                    <a:lnTo>
                      <a:pt x="420" y="8"/>
                    </a:lnTo>
                    <a:lnTo>
                      <a:pt x="415" y="1"/>
                    </a:lnTo>
                    <a:lnTo>
                      <a:pt x="398" y="0"/>
                    </a:lnTo>
                    <a:lnTo>
                      <a:pt x="395" y="3"/>
                    </a:lnTo>
                    <a:lnTo>
                      <a:pt x="386" y="11"/>
                    </a:lnTo>
                    <a:lnTo>
                      <a:pt x="371" y="25"/>
                    </a:lnTo>
                    <a:lnTo>
                      <a:pt x="352" y="44"/>
                    </a:lnTo>
                    <a:lnTo>
                      <a:pt x="328" y="69"/>
                    </a:lnTo>
                    <a:lnTo>
                      <a:pt x="303" y="98"/>
                    </a:lnTo>
                    <a:lnTo>
                      <a:pt x="274" y="133"/>
                    </a:lnTo>
                    <a:lnTo>
                      <a:pt x="243" y="172"/>
                    </a:lnTo>
                    <a:lnTo>
                      <a:pt x="210" y="216"/>
                    </a:lnTo>
                    <a:lnTo>
                      <a:pt x="177" y="264"/>
                    </a:lnTo>
                    <a:lnTo>
                      <a:pt x="143" y="317"/>
                    </a:lnTo>
                    <a:lnTo>
                      <a:pt x="111" y="374"/>
                    </a:lnTo>
                    <a:lnTo>
                      <a:pt x="79" y="434"/>
                    </a:lnTo>
                    <a:lnTo>
                      <a:pt x="50" y="499"/>
                    </a:lnTo>
                    <a:lnTo>
                      <a:pt x="23" y="568"/>
                    </a:lnTo>
                    <a:lnTo>
                      <a:pt x="0" y="640"/>
                    </a:lnTo>
                    <a:lnTo>
                      <a:pt x="6" y="646"/>
                    </a:lnTo>
                    <a:lnTo>
                      <a:pt x="14" y="652"/>
                    </a:lnTo>
                    <a:lnTo>
                      <a:pt x="21" y="658"/>
                    </a:lnTo>
                    <a:lnTo>
                      <a:pt x="29" y="663"/>
                    </a:lnTo>
                    <a:lnTo>
                      <a:pt x="35" y="670"/>
                    </a:lnTo>
                    <a:lnTo>
                      <a:pt x="43" y="675"/>
                    </a:lnTo>
                    <a:lnTo>
                      <a:pt x="50" y="680"/>
                    </a:lnTo>
                    <a:lnTo>
                      <a:pt x="58" y="686"/>
                    </a:lnTo>
                    <a:lnTo>
                      <a:pt x="67" y="646"/>
                    </a:lnTo>
                    <a:lnTo>
                      <a:pt x="77" y="606"/>
                    </a:lnTo>
                    <a:lnTo>
                      <a:pt x="89" y="563"/>
                    </a:lnTo>
                    <a:lnTo>
                      <a:pt x="102" y="519"/>
                    </a:lnTo>
                    <a:lnTo>
                      <a:pt x="117" y="475"/>
                    </a:lnTo>
                    <a:lnTo>
                      <a:pt x="134" y="430"/>
                    </a:lnTo>
                    <a:lnTo>
                      <a:pt x="153" y="385"/>
                    </a:lnTo>
                    <a:lnTo>
                      <a:pt x="173" y="339"/>
                    </a:lnTo>
                    <a:lnTo>
                      <a:pt x="195" y="296"/>
                    </a:lnTo>
                    <a:lnTo>
                      <a:pt x="219" y="252"/>
                    </a:lnTo>
                    <a:lnTo>
                      <a:pt x="247" y="208"/>
                    </a:lnTo>
                    <a:lnTo>
                      <a:pt x="277" y="166"/>
                    </a:lnTo>
                    <a:lnTo>
                      <a:pt x="308" y="125"/>
                    </a:lnTo>
                    <a:lnTo>
                      <a:pt x="342" y="86"/>
                    </a:lnTo>
                    <a:lnTo>
                      <a:pt x="379" y="51"/>
                    </a:lnTo>
                    <a:lnTo>
                      <a:pt x="419" y="16"/>
                    </a:lnTo>
                    <a:close/>
                  </a:path>
                </a:pathLst>
              </a:custGeom>
              <a:solidFill>
                <a:srgbClr val="569B3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246" name="Group 245"/>
            <p:cNvGrpSpPr>
              <a:grpSpLocks/>
            </p:cNvGrpSpPr>
            <p:nvPr/>
          </p:nvGrpSpPr>
          <p:grpSpPr bwMode="auto">
            <a:xfrm>
              <a:off x="4409" y="1906"/>
              <a:ext cx="974" cy="578"/>
              <a:chOff x="4383" y="2889"/>
              <a:chExt cx="974" cy="578"/>
            </a:xfrm>
          </p:grpSpPr>
          <p:sp>
            <p:nvSpPr>
              <p:cNvPr id="9250" name="Freeform 218"/>
              <p:cNvSpPr>
                <a:spLocks/>
              </p:cNvSpPr>
              <p:nvPr/>
            </p:nvSpPr>
            <p:spPr bwMode="blackWhite">
              <a:xfrm>
                <a:off x="4383" y="3157"/>
                <a:ext cx="974" cy="310"/>
              </a:xfrm>
              <a:custGeom>
                <a:avLst/>
                <a:gdLst>
                  <a:gd name="T0" fmla="*/ 974 w 974"/>
                  <a:gd name="T1" fmla="*/ 156 h 310"/>
                  <a:gd name="T2" fmla="*/ 972 w 974"/>
                  <a:gd name="T3" fmla="*/ 172 h 310"/>
                  <a:gd name="T4" fmla="*/ 952 w 974"/>
                  <a:gd name="T5" fmla="*/ 202 h 310"/>
                  <a:gd name="T6" fmla="*/ 914 w 974"/>
                  <a:gd name="T7" fmla="*/ 230 h 310"/>
                  <a:gd name="T8" fmla="*/ 862 w 974"/>
                  <a:gd name="T9" fmla="*/ 254 h 310"/>
                  <a:gd name="T10" fmla="*/ 796 w 974"/>
                  <a:gd name="T11" fmla="*/ 274 h 310"/>
                  <a:gd name="T12" fmla="*/ 718 w 974"/>
                  <a:gd name="T13" fmla="*/ 292 h 310"/>
                  <a:gd name="T14" fmla="*/ 632 w 974"/>
                  <a:gd name="T15" fmla="*/ 304 h 310"/>
                  <a:gd name="T16" fmla="*/ 536 w 974"/>
                  <a:gd name="T17" fmla="*/ 310 h 310"/>
                  <a:gd name="T18" fmla="*/ 486 w 974"/>
                  <a:gd name="T19" fmla="*/ 310 h 310"/>
                  <a:gd name="T20" fmla="*/ 388 w 974"/>
                  <a:gd name="T21" fmla="*/ 308 h 310"/>
                  <a:gd name="T22" fmla="*/ 298 w 974"/>
                  <a:gd name="T23" fmla="*/ 298 h 310"/>
                  <a:gd name="T24" fmla="*/ 214 w 974"/>
                  <a:gd name="T25" fmla="*/ 284 h 310"/>
                  <a:gd name="T26" fmla="*/ 142 w 974"/>
                  <a:gd name="T27" fmla="*/ 264 h 310"/>
                  <a:gd name="T28" fmla="*/ 82 w 974"/>
                  <a:gd name="T29" fmla="*/ 242 h 310"/>
                  <a:gd name="T30" fmla="*/ 38 w 974"/>
                  <a:gd name="T31" fmla="*/ 216 h 310"/>
                  <a:gd name="T32" fmla="*/ 10 w 974"/>
                  <a:gd name="T33" fmla="*/ 186 h 310"/>
                  <a:gd name="T34" fmla="*/ 0 w 974"/>
                  <a:gd name="T35" fmla="*/ 164 h 310"/>
                  <a:gd name="T36" fmla="*/ 0 w 974"/>
                  <a:gd name="T37" fmla="*/ 156 h 310"/>
                  <a:gd name="T38" fmla="*/ 2 w 974"/>
                  <a:gd name="T39" fmla="*/ 140 h 310"/>
                  <a:gd name="T40" fmla="*/ 22 w 974"/>
                  <a:gd name="T41" fmla="*/ 110 h 310"/>
                  <a:gd name="T42" fmla="*/ 58 w 974"/>
                  <a:gd name="T43" fmla="*/ 82 h 310"/>
                  <a:gd name="T44" fmla="*/ 110 w 974"/>
                  <a:gd name="T45" fmla="*/ 56 h 310"/>
                  <a:gd name="T46" fmla="*/ 176 w 974"/>
                  <a:gd name="T47" fmla="*/ 36 h 310"/>
                  <a:gd name="T48" fmla="*/ 254 w 974"/>
                  <a:gd name="T49" fmla="*/ 18 h 310"/>
                  <a:gd name="T50" fmla="*/ 342 w 974"/>
                  <a:gd name="T51" fmla="*/ 8 h 310"/>
                  <a:gd name="T52" fmla="*/ 436 w 974"/>
                  <a:gd name="T53" fmla="*/ 2 h 310"/>
                  <a:gd name="T54" fmla="*/ 486 w 974"/>
                  <a:gd name="T55" fmla="*/ 0 h 310"/>
                  <a:gd name="T56" fmla="*/ 584 w 974"/>
                  <a:gd name="T57" fmla="*/ 4 h 310"/>
                  <a:gd name="T58" fmla="*/ 676 w 974"/>
                  <a:gd name="T59" fmla="*/ 12 h 310"/>
                  <a:gd name="T60" fmla="*/ 758 w 974"/>
                  <a:gd name="T61" fmla="*/ 26 h 310"/>
                  <a:gd name="T62" fmla="*/ 830 w 974"/>
                  <a:gd name="T63" fmla="*/ 46 h 310"/>
                  <a:gd name="T64" fmla="*/ 890 w 974"/>
                  <a:gd name="T65" fmla="*/ 68 h 310"/>
                  <a:gd name="T66" fmla="*/ 936 w 974"/>
                  <a:gd name="T67" fmla="*/ 94 h 310"/>
                  <a:gd name="T68" fmla="*/ 964 w 974"/>
                  <a:gd name="T69" fmla="*/ 124 h 310"/>
                  <a:gd name="T70" fmla="*/ 972 w 974"/>
                  <a:gd name="T71" fmla="*/ 148 h 310"/>
                  <a:gd name="T72" fmla="*/ 974 w 974"/>
                  <a:gd name="T73" fmla="*/ 156 h 310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974"/>
                  <a:gd name="T112" fmla="*/ 0 h 310"/>
                  <a:gd name="T113" fmla="*/ 974 w 974"/>
                  <a:gd name="T114" fmla="*/ 310 h 310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974" h="310">
                    <a:moveTo>
                      <a:pt x="974" y="156"/>
                    </a:moveTo>
                    <a:lnTo>
                      <a:pt x="974" y="156"/>
                    </a:lnTo>
                    <a:lnTo>
                      <a:pt x="972" y="164"/>
                    </a:lnTo>
                    <a:lnTo>
                      <a:pt x="972" y="172"/>
                    </a:lnTo>
                    <a:lnTo>
                      <a:pt x="964" y="186"/>
                    </a:lnTo>
                    <a:lnTo>
                      <a:pt x="952" y="202"/>
                    </a:lnTo>
                    <a:lnTo>
                      <a:pt x="936" y="216"/>
                    </a:lnTo>
                    <a:lnTo>
                      <a:pt x="914" y="230"/>
                    </a:lnTo>
                    <a:lnTo>
                      <a:pt x="890" y="242"/>
                    </a:lnTo>
                    <a:lnTo>
                      <a:pt x="862" y="254"/>
                    </a:lnTo>
                    <a:lnTo>
                      <a:pt x="830" y="264"/>
                    </a:lnTo>
                    <a:lnTo>
                      <a:pt x="796" y="274"/>
                    </a:lnTo>
                    <a:lnTo>
                      <a:pt x="758" y="284"/>
                    </a:lnTo>
                    <a:lnTo>
                      <a:pt x="718" y="292"/>
                    </a:lnTo>
                    <a:lnTo>
                      <a:pt x="676" y="298"/>
                    </a:lnTo>
                    <a:lnTo>
                      <a:pt x="632" y="304"/>
                    </a:lnTo>
                    <a:lnTo>
                      <a:pt x="584" y="308"/>
                    </a:lnTo>
                    <a:lnTo>
                      <a:pt x="536" y="310"/>
                    </a:lnTo>
                    <a:lnTo>
                      <a:pt x="486" y="310"/>
                    </a:lnTo>
                    <a:lnTo>
                      <a:pt x="436" y="310"/>
                    </a:lnTo>
                    <a:lnTo>
                      <a:pt x="388" y="308"/>
                    </a:lnTo>
                    <a:lnTo>
                      <a:pt x="342" y="304"/>
                    </a:lnTo>
                    <a:lnTo>
                      <a:pt x="298" y="298"/>
                    </a:lnTo>
                    <a:lnTo>
                      <a:pt x="254" y="292"/>
                    </a:lnTo>
                    <a:lnTo>
                      <a:pt x="214" y="284"/>
                    </a:lnTo>
                    <a:lnTo>
                      <a:pt x="176" y="274"/>
                    </a:lnTo>
                    <a:lnTo>
                      <a:pt x="142" y="264"/>
                    </a:lnTo>
                    <a:lnTo>
                      <a:pt x="110" y="254"/>
                    </a:lnTo>
                    <a:lnTo>
                      <a:pt x="82" y="242"/>
                    </a:lnTo>
                    <a:lnTo>
                      <a:pt x="58" y="230"/>
                    </a:lnTo>
                    <a:lnTo>
                      <a:pt x="38" y="216"/>
                    </a:lnTo>
                    <a:lnTo>
                      <a:pt x="22" y="202"/>
                    </a:lnTo>
                    <a:lnTo>
                      <a:pt x="10" y="186"/>
                    </a:lnTo>
                    <a:lnTo>
                      <a:pt x="2" y="172"/>
                    </a:lnTo>
                    <a:lnTo>
                      <a:pt x="0" y="164"/>
                    </a:lnTo>
                    <a:lnTo>
                      <a:pt x="0" y="156"/>
                    </a:lnTo>
                    <a:lnTo>
                      <a:pt x="0" y="148"/>
                    </a:lnTo>
                    <a:lnTo>
                      <a:pt x="2" y="140"/>
                    </a:lnTo>
                    <a:lnTo>
                      <a:pt x="10" y="124"/>
                    </a:lnTo>
                    <a:lnTo>
                      <a:pt x="22" y="110"/>
                    </a:lnTo>
                    <a:lnTo>
                      <a:pt x="38" y="94"/>
                    </a:lnTo>
                    <a:lnTo>
                      <a:pt x="58" y="82"/>
                    </a:lnTo>
                    <a:lnTo>
                      <a:pt x="82" y="68"/>
                    </a:lnTo>
                    <a:lnTo>
                      <a:pt x="110" y="56"/>
                    </a:lnTo>
                    <a:lnTo>
                      <a:pt x="142" y="46"/>
                    </a:lnTo>
                    <a:lnTo>
                      <a:pt x="176" y="36"/>
                    </a:lnTo>
                    <a:lnTo>
                      <a:pt x="214" y="26"/>
                    </a:lnTo>
                    <a:lnTo>
                      <a:pt x="254" y="18"/>
                    </a:lnTo>
                    <a:lnTo>
                      <a:pt x="298" y="12"/>
                    </a:lnTo>
                    <a:lnTo>
                      <a:pt x="342" y="8"/>
                    </a:lnTo>
                    <a:lnTo>
                      <a:pt x="388" y="4"/>
                    </a:lnTo>
                    <a:lnTo>
                      <a:pt x="436" y="2"/>
                    </a:lnTo>
                    <a:lnTo>
                      <a:pt x="486" y="0"/>
                    </a:lnTo>
                    <a:lnTo>
                      <a:pt x="536" y="2"/>
                    </a:lnTo>
                    <a:lnTo>
                      <a:pt x="584" y="4"/>
                    </a:lnTo>
                    <a:lnTo>
                      <a:pt x="632" y="8"/>
                    </a:lnTo>
                    <a:lnTo>
                      <a:pt x="676" y="12"/>
                    </a:lnTo>
                    <a:lnTo>
                      <a:pt x="718" y="18"/>
                    </a:lnTo>
                    <a:lnTo>
                      <a:pt x="758" y="26"/>
                    </a:lnTo>
                    <a:lnTo>
                      <a:pt x="796" y="36"/>
                    </a:lnTo>
                    <a:lnTo>
                      <a:pt x="830" y="46"/>
                    </a:lnTo>
                    <a:lnTo>
                      <a:pt x="862" y="56"/>
                    </a:lnTo>
                    <a:lnTo>
                      <a:pt x="890" y="68"/>
                    </a:lnTo>
                    <a:lnTo>
                      <a:pt x="914" y="82"/>
                    </a:lnTo>
                    <a:lnTo>
                      <a:pt x="936" y="94"/>
                    </a:lnTo>
                    <a:lnTo>
                      <a:pt x="952" y="110"/>
                    </a:lnTo>
                    <a:lnTo>
                      <a:pt x="964" y="124"/>
                    </a:lnTo>
                    <a:lnTo>
                      <a:pt x="972" y="140"/>
                    </a:lnTo>
                    <a:lnTo>
                      <a:pt x="972" y="148"/>
                    </a:lnTo>
                    <a:lnTo>
                      <a:pt x="974" y="156"/>
                    </a:lnTo>
                    <a:close/>
                  </a:path>
                </a:pathLst>
              </a:custGeom>
              <a:solidFill>
                <a:srgbClr val="D6E8E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1" name="Freeform 219"/>
              <p:cNvSpPr>
                <a:spLocks/>
              </p:cNvSpPr>
              <p:nvPr/>
            </p:nvSpPr>
            <p:spPr bwMode="blackWhite">
              <a:xfrm>
                <a:off x="4463" y="3185"/>
                <a:ext cx="814" cy="254"/>
              </a:xfrm>
              <a:custGeom>
                <a:avLst/>
                <a:gdLst>
                  <a:gd name="T0" fmla="*/ 814 w 814"/>
                  <a:gd name="T1" fmla="*/ 128 h 254"/>
                  <a:gd name="T2" fmla="*/ 806 w 814"/>
                  <a:gd name="T3" fmla="*/ 152 h 254"/>
                  <a:gd name="T4" fmla="*/ 782 w 814"/>
                  <a:gd name="T5" fmla="*/ 176 h 254"/>
                  <a:gd name="T6" fmla="*/ 744 w 814"/>
                  <a:gd name="T7" fmla="*/ 198 h 254"/>
                  <a:gd name="T8" fmla="*/ 694 w 814"/>
                  <a:gd name="T9" fmla="*/ 218 h 254"/>
                  <a:gd name="T10" fmla="*/ 634 w 814"/>
                  <a:gd name="T11" fmla="*/ 232 h 254"/>
                  <a:gd name="T12" fmla="*/ 566 w 814"/>
                  <a:gd name="T13" fmla="*/ 244 h 254"/>
                  <a:gd name="T14" fmla="*/ 488 w 814"/>
                  <a:gd name="T15" fmla="*/ 252 h 254"/>
                  <a:gd name="T16" fmla="*/ 406 w 814"/>
                  <a:gd name="T17" fmla="*/ 254 h 254"/>
                  <a:gd name="T18" fmla="*/ 364 w 814"/>
                  <a:gd name="T19" fmla="*/ 254 h 254"/>
                  <a:gd name="T20" fmla="*/ 286 w 814"/>
                  <a:gd name="T21" fmla="*/ 248 h 254"/>
                  <a:gd name="T22" fmla="*/ 212 w 814"/>
                  <a:gd name="T23" fmla="*/ 238 h 254"/>
                  <a:gd name="T24" fmla="*/ 148 w 814"/>
                  <a:gd name="T25" fmla="*/ 226 h 254"/>
                  <a:gd name="T26" fmla="*/ 92 w 814"/>
                  <a:gd name="T27" fmla="*/ 208 h 254"/>
                  <a:gd name="T28" fmla="*/ 48 w 814"/>
                  <a:gd name="T29" fmla="*/ 188 h 254"/>
                  <a:gd name="T30" fmla="*/ 18 w 814"/>
                  <a:gd name="T31" fmla="*/ 166 h 254"/>
                  <a:gd name="T32" fmla="*/ 2 w 814"/>
                  <a:gd name="T33" fmla="*/ 140 h 254"/>
                  <a:gd name="T34" fmla="*/ 0 w 814"/>
                  <a:gd name="T35" fmla="*/ 128 h 254"/>
                  <a:gd name="T36" fmla="*/ 8 w 814"/>
                  <a:gd name="T37" fmla="*/ 102 h 254"/>
                  <a:gd name="T38" fmla="*/ 32 w 814"/>
                  <a:gd name="T39" fmla="*/ 78 h 254"/>
                  <a:gd name="T40" fmla="*/ 70 w 814"/>
                  <a:gd name="T41" fmla="*/ 56 h 254"/>
                  <a:gd name="T42" fmla="*/ 118 w 814"/>
                  <a:gd name="T43" fmla="*/ 38 h 254"/>
                  <a:gd name="T44" fmla="*/ 180 w 814"/>
                  <a:gd name="T45" fmla="*/ 22 h 254"/>
                  <a:gd name="T46" fmla="*/ 248 w 814"/>
                  <a:gd name="T47" fmla="*/ 10 h 254"/>
                  <a:gd name="T48" fmla="*/ 324 w 814"/>
                  <a:gd name="T49" fmla="*/ 4 h 254"/>
                  <a:gd name="T50" fmla="*/ 406 w 814"/>
                  <a:gd name="T51" fmla="*/ 0 h 254"/>
                  <a:gd name="T52" fmla="*/ 448 w 814"/>
                  <a:gd name="T53" fmla="*/ 2 h 254"/>
                  <a:gd name="T54" fmla="*/ 528 w 814"/>
                  <a:gd name="T55" fmla="*/ 6 h 254"/>
                  <a:gd name="T56" fmla="*/ 600 w 814"/>
                  <a:gd name="T57" fmla="*/ 16 h 254"/>
                  <a:gd name="T58" fmla="*/ 666 w 814"/>
                  <a:gd name="T59" fmla="*/ 30 h 254"/>
                  <a:gd name="T60" fmla="*/ 720 w 814"/>
                  <a:gd name="T61" fmla="*/ 46 h 254"/>
                  <a:gd name="T62" fmla="*/ 764 w 814"/>
                  <a:gd name="T63" fmla="*/ 66 h 254"/>
                  <a:gd name="T64" fmla="*/ 796 w 814"/>
                  <a:gd name="T65" fmla="*/ 90 h 254"/>
                  <a:gd name="T66" fmla="*/ 812 w 814"/>
                  <a:gd name="T67" fmla="*/ 114 h 254"/>
                  <a:gd name="T68" fmla="*/ 814 w 814"/>
                  <a:gd name="T69" fmla="*/ 128 h 254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814"/>
                  <a:gd name="T106" fmla="*/ 0 h 254"/>
                  <a:gd name="T107" fmla="*/ 814 w 814"/>
                  <a:gd name="T108" fmla="*/ 254 h 254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814" h="254">
                    <a:moveTo>
                      <a:pt x="814" y="128"/>
                    </a:moveTo>
                    <a:lnTo>
                      <a:pt x="814" y="128"/>
                    </a:lnTo>
                    <a:lnTo>
                      <a:pt x="812" y="140"/>
                    </a:lnTo>
                    <a:lnTo>
                      <a:pt x="806" y="152"/>
                    </a:lnTo>
                    <a:lnTo>
                      <a:pt x="796" y="166"/>
                    </a:lnTo>
                    <a:lnTo>
                      <a:pt x="782" y="176"/>
                    </a:lnTo>
                    <a:lnTo>
                      <a:pt x="764" y="188"/>
                    </a:lnTo>
                    <a:lnTo>
                      <a:pt x="744" y="198"/>
                    </a:lnTo>
                    <a:lnTo>
                      <a:pt x="720" y="208"/>
                    </a:lnTo>
                    <a:lnTo>
                      <a:pt x="694" y="218"/>
                    </a:lnTo>
                    <a:lnTo>
                      <a:pt x="666" y="226"/>
                    </a:lnTo>
                    <a:lnTo>
                      <a:pt x="634" y="232"/>
                    </a:lnTo>
                    <a:lnTo>
                      <a:pt x="600" y="238"/>
                    </a:lnTo>
                    <a:lnTo>
                      <a:pt x="566" y="244"/>
                    </a:lnTo>
                    <a:lnTo>
                      <a:pt x="528" y="248"/>
                    </a:lnTo>
                    <a:lnTo>
                      <a:pt x="488" y="252"/>
                    </a:lnTo>
                    <a:lnTo>
                      <a:pt x="448" y="254"/>
                    </a:lnTo>
                    <a:lnTo>
                      <a:pt x="406" y="254"/>
                    </a:lnTo>
                    <a:lnTo>
                      <a:pt x="364" y="254"/>
                    </a:lnTo>
                    <a:lnTo>
                      <a:pt x="324" y="252"/>
                    </a:lnTo>
                    <a:lnTo>
                      <a:pt x="286" y="248"/>
                    </a:lnTo>
                    <a:lnTo>
                      <a:pt x="248" y="244"/>
                    </a:lnTo>
                    <a:lnTo>
                      <a:pt x="212" y="238"/>
                    </a:lnTo>
                    <a:lnTo>
                      <a:pt x="180" y="232"/>
                    </a:lnTo>
                    <a:lnTo>
                      <a:pt x="148" y="226"/>
                    </a:lnTo>
                    <a:lnTo>
                      <a:pt x="118" y="218"/>
                    </a:lnTo>
                    <a:lnTo>
                      <a:pt x="92" y="208"/>
                    </a:lnTo>
                    <a:lnTo>
                      <a:pt x="70" y="198"/>
                    </a:lnTo>
                    <a:lnTo>
                      <a:pt x="48" y="188"/>
                    </a:lnTo>
                    <a:lnTo>
                      <a:pt x="32" y="176"/>
                    </a:lnTo>
                    <a:lnTo>
                      <a:pt x="18" y="166"/>
                    </a:lnTo>
                    <a:lnTo>
                      <a:pt x="8" y="152"/>
                    </a:lnTo>
                    <a:lnTo>
                      <a:pt x="2" y="140"/>
                    </a:lnTo>
                    <a:lnTo>
                      <a:pt x="0" y="128"/>
                    </a:lnTo>
                    <a:lnTo>
                      <a:pt x="2" y="114"/>
                    </a:lnTo>
                    <a:lnTo>
                      <a:pt x="8" y="102"/>
                    </a:lnTo>
                    <a:lnTo>
                      <a:pt x="18" y="90"/>
                    </a:lnTo>
                    <a:lnTo>
                      <a:pt x="32" y="78"/>
                    </a:lnTo>
                    <a:lnTo>
                      <a:pt x="48" y="66"/>
                    </a:lnTo>
                    <a:lnTo>
                      <a:pt x="70" y="56"/>
                    </a:lnTo>
                    <a:lnTo>
                      <a:pt x="92" y="46"/>
                    </a:lnTo>
                    <a:lnTo>
                      <a:pt x="118" y="38"/>
                    </a:lnTo>
                    <a:lnTo>
                      <a:pt x="148" y="30"/>
                    </a:lnTo>
                    <a:lnTo>
                      <a:pt x="180" y="22"/>
                    </a:lnTo>
                    <a:lnTo>
                      <a:pt x="212" y="16"/>
                    </a:lnTo>
                    <a:lnTo>
                      <a:pt x="248" y="10"/>
                    </a:lnTo>
                    <a:lnTo>
                      <a:pt x="286" y="6"/>
                    </a:lnTo>
                    <a:lnTo>
                      <a:pt x="324" y="4"/>
                    </a:lnTo>
                    <a:lnTo>
                      <a:pt x="364" y="2"/>
                    </a:lnTo>
                    <a:lnTo>
                      <a:pt x="406" y="0"/>
                    </a:lnTo>
                    <a:lnTo>
                      <a:pt x="448" y="2"/>
                    </a:lnTo>
                    <a:lnTo>
                      <a:pt x="488" y="4"/>
                    </a:lnTo>
                    <a:lnTo>
                      <a:pt x="528" y="6"/>
                    </a:lnTo>
                    <a:lnTo>
                      <a:pt x="566" y="10"/>
                    </a:lnTo>
                    <a:lnTo>
                      <a:pt x="600" y="16"/>
                    </a:lnTo>
                    <a:lnTo>
                      <a:pt x="634" y="22"/>
                    </a:lnTo>
                    <a:lnTo>
                      <a:pt x="666" y="30"/>
                    </a:lnTo>
                    <a:lnTo>
                      <a:pt x="694" y="38"/>
                    </a:lnTo>
                    <a:lnTo>
                      <a:pt x="720" y="46"/>
                    </a:lnTo>
                    <a:lnTo>
                      <a:pt x="744" y="56"/>
                    </a:lnTo>
                    <a:lnTo>
                      <a:pt x="764" y="66"/>
                    </a:lnTo>
                    <a:lnTo>
                      <a:pt x="782" y="78"/>
                    </a:lnTo>
                    <a:lnTo>
                      <a:pt x="796" y="90"/>
                    </a:lnTo>
                    <a:lnTo>
                      <a:pt x="806" y="102"/>
                    </a:lnTo>
                    <a:lnTo>
                      <a:pt x="812" y="114"/>
                    </a:lnTo>
                    <a:lnTo>
                      <a:pt x="814" y="128"/>
                    </a:lnTo>
                    <a:close/>
                  </a:path>
                </a:pathLst>
              </a:custGeom>
              <a:solidFill>
                <a:srgbClr val="B9D4D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2" name="Freeform 240"/>
              <p:cNvSpPr>
                <a:spLocks/>
              </p:cNvSpPr>
              <p:nvPr/>
            </p:nvSpPr>
            <p:spPr bwMode="blackWhite">
              <a:xfrm>
                <a:off x="4989" y="2889"/>
                <a:ext cx="296" cy="268"/>
              </a:xfrm>
              <a:custGeom>
                <a:avLst/>
                <a:gdLst>
                  <a:gd name="T0" fmla="*/ 234 w 296"/>
                  <a:gd name="T1" fmla="*/ 0 h 268"/>
                  <a:gd name="T2" fmla="*/ 234 w 296"/>
                  <a:gd name="T3" fmla="*/ 0 h 268"/>
                  <a:gd name="T4" fmla="*/ 212 w 296"/>
                  <a:gd name="T5" fmla="*/ 6 h 268"/>
                  <a:gd name="T6" fmla="*/ 188 w 296"/>
                  <a:gd name="T7" fmla="*/ 14 h 268"/>
                  <a:gd name="T8" fmla="*/ 164 w 296"/>
                  <a:gd name="T9" fmla="*/ 26 h 268"/>
                  <a:gd name="T10" fmla="*/ 140 w 296"/>
                  <a:gd name="T11" fmla="*/ 42 h 268"/>
                  <a:gd name="T12" fmla="*/ 140 w 296"/>
                  <a:gd name="T13" fmla="*/ 42 h 268"/>
                  <a:gd name="T14" fmla="*/ 114 w 296"/>
                  <a:gd name="T15" fmla="*/ 62 h 268"/>
                  <a:gd name="T16" fmla="*/ 92 w 296"/>
                  <a:gd name="T17" fmla="*/ 84 h 268"/>
                  <a:gd name="T18" fmla="*/ 70 w 296"/>
                  <a:gd name="T19" fmla="*/ 108 h 268"/>
                  <a:gd name="T20" fmla="*/ 52 w 296"/>
                  <a:gd name="T21" fmla="*/ 136 h 268"/>
                  <a:gd name="T22" fmla="*/ 36 w 296"/>
                  <a:gd name="T23" fmla="*/ 164 h 268"/>
                  <a:gd name="T24" fmla="*/ 22 w 296"/>
                  <a:gd name="T25" fmla="*/ 196 h 268"/>
                  <a:gd name="T26" fmla="*/ 10 w 296"/>
                  <a:gd name="T27" fmla="*/ 230 h 268"/>
                  <a:gd name="T28" fmla="*/ 0 w 296"/>
                  <a:gd name="T29" fmla="*/ 268 h 268"/>
                  <a:gd name="T30" fmla="*/ 0 w 296"/>
                  <a:gd name="T31" fmla="*/ 268 h 268"/>
                  <a:gd name="T32" fmla="*/ 10 w 296"/>
                  <a:gd name="T33" fmla="*/ 250 h 268"/>
                  <a:gd name="T34" fmla="*/ 20 w 296"/>
                  <a:gd name="T35" fmla="*/ 236 h 268"/>
                  <a:gd name="T36" fmla="*/ 32 w 296"/>
                  <a:gd name="T37" fmla="*/ 222 h 268"/>
                  <a:gd name="T38" fmla="*/ 44 w 296"/>
                  <a:gd name="T39" fmla="*/ 208 h 268"/>
                  <a:gd name="T40" fmla="*/ 58 w 296"/>
                  <a:gd name="T41" fmla="*/ 196 h 268"/>
                  <a:gd name="T42" fmla="*/ 72 w 296"/>
                  <a:gd name="T43" fmla="*/ 186 h 268"/>
                  <a:gd name="T44" fmla="*/ 88 w 296"/>
                  <a:gd name="T45" fmla="*/ 176 h 268"/>
                  <a:gd name="T46" fmla="*/ 104 w 296"/>
                  <a:gd name="T47" fmla="*/ 166 h 268"/>
                  <a:gd name="T48" fmla="*/ 104 w 296"/>
                  <a:gd name="T49" fmla="*/ 166 h 268"/>
                  <a:gd name="T50" fmla="*/ 178 w 296"/>
                  <a:gd name="T51" fmla="*/ 134 h 268"/>
                  <a:gd name="T52" fmla="*/ 234 w 296"/>
                  <a:gd name="T53" fmla="*/ 108 h 268"/>
                  <a:gd name="T54" fmla="*/ 234 w 296"/>
                  <a:gd name="T55" fmla="*/ 108 h 268"/>
                  <a:gd name="T56" fmla="*/ 254 w 296"/>
                  <a:gd name="T57" fmla="*/ 96 h 268"/>
                  <a:gd name="T58" fmla="*/ 270 w 296"/>
                  <a:gd name="T59" fmla="*/ 84 h 268"/>
                  <a:gd name="T60" fmla="*/ 282 w 296"/>
                  <a:gd name="T61" fmla="*/ 72 h 268"/>
                  <a:gd name="T62" fmla="*/ 292 w 296"/>
                  <a:gd name="T63" fmla="*/ 56 h 268"/>
                  <a:gd name="T64" fmla="*/ 292 w 296"/>
                  <a:gd name="T65" fmla="*/ 56 h 268"/>
                  <a:gd name="T66" fmla="*/ 296 w 296"/>
                  <a:gd name="T67" fmla="*/ 44 h 268"/>
                  <a:gd name="T68" fmla="*/ 296 w 296"/>
                  <a:gd name="T69" fmla="*/ 34 h 268"/>
                  <a:gd name="T70" fmla="*/ 294 w 296"/>
                  <a:gd name="T71" fmla="*/ 22 h 268"/>
                  <a:gd name="T72" fmla="*/ 286 w 296"/>
                  <a:gd name="T73" fmla="*/ 14 h 268"/>
                  <a:gd name="T74" fmla="*/ 286 w 296"/>
                  <a:gd name="T75" fmla="*/ 14 h 268"/>
                  <a:gd name="T76" fmla="*/ 278 w 296"/>
                  <a:gd name="T77" fmla="*/ 6 h 268"/>
                  <a:gd name="T78" fmla="*/ 264 w 296"/>
                  <a:gd name="T79" fmla="*/ 2 h 268"/>
                  <a:gd name="T80" fmla="*/ 250 w 296"/>
                  <a:gd name="T81" fmla="*/ 0 h 268"/>
                  <a:gd name="T82" fmla="*/ 234 w 296"/>
                  <a:gd name="T83" fmla="*/ 0 h 268"/>
                  <a:gd name="T84" fmla="*/ 234 w 296"/>
                  <a:gd name="T85" fmla="*/ 0 h 268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96"/>
                  <a:gd name="T130" fmla="*/ 0 h 268"/>
                  <a:gd name="T131" fmla="*/ 296 w 296"/>
                  <a:gd name="T132" fmla="*/ 268 h 268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96" h="268">
                    <a:moveTo>
                      <a:pt x="234" y="0"/>
                    </a:moveTo>
                    <a:lnTo>
                      <a:pt x="234" y="0"/>
                    </a:lnTo>
                    <a:lnTo>
                      <a:pt x="212" y="6"/>
                    </a:lnTo>
                    <a:lnTo>
                      <a:pt x="188" y="14"/>
                    </a:lnTo>
                    <a:lnTo>
                      <a:pt x="164" y="26"/>
                    </a:lnTo>
                    <a:lnTo>
                      <a:pt x="140" y="42"/>
                    </a:lnTo>
                    <a:lnTo>
                      <a:pt x="114" y="62"/>
                    </a:lnTo>
                    <a:lnTo>
                      <a:pt x="92" y="84"/>
                    </a:lnTo>
                    <a:lnTo>
                      <a:pt x="70" y="108"/>
                    </a:lnTo>
                    <a:lnTo>
                      <a:pt x="52" y="136"/>
                    </a:lnTo>
                    <a:lnTo>
                      <a:pt x="36" y="164"/>
                    </a:lnTo>
                    <a:lnTo>
                      <a:pt x="22" y="196"/>
                    </a:lnTo>
                    <a:lnTo>
                      <a:pt x="10" y="230"/>
                    </a:lnTo>
                    <a:lnTo>
                      <a:pt x="0" y="268"/>
                    </a:lnTo>
                    <a:lnTo>
                      <a:pt x="10" y="250"/>
                    </a:lnTo>
                    <a:lnTo>
                      <a:pt x="20" y="236"/>
                    </a:lnTo>
                    <a:lnTo>
                      <a:pt x="32" y="222"/>
                    </a:lnTo>
                    <a:lnTo>
                      <a:pt x="44" y="208"/>
                    </a:lnTo>
                    <a:lnTo>
                      <a:pt x="58" y="196"/>
                    </a:lnTo>
                    <a:lnTo>
                      <a:pt x="72" y="186"/>
                    </a:lnTo>
                    <a:lnTo>
                      <a:pt x="88" y="176"/>
                    </a:lnTo>
                    <a:lnTo>
                      <a:pt x="104" y="166"/>
                    </a:lnTo>
                    <a:lnTo>
                      <a:pt x="178" y="134"/>
                    </a:lnTo>
                    <a:lnTo>
                      <a:pt x="234" y="108"/>
                    </a:lnTo>
                    <a:lnTo>
                      <a:pt x="254" y="96"/>
                    </a:lnTo>
                    <a:lnTo>
                      <a:pt x="270" y="84"/>
                    </a:lnTo>
                    <a:lnTo>
                      <a:pt x="282" y="72"/>
                    </a:lnTo>
                    <a:lnTo>
                      <a:pt x="292" y="56"/>
                    </a:lnTo>
                    <a:lnTo>
                      <a:pt x="296" y="44"/>
                    </a:lnTo>
                    <a:lnTo>
                      <a:pt x="296" y="34"/>
                    </a:lnTo>
                    <a:lnTo>
                      <a:pt x="294" y="22"/>
                    </a:lnTo>
                    <a:lnTo>
                      <a:pt x="286" y="14"/>
                    </a:lnTo>
                    <a:lnTo>
                      <a:pt x="278" y="6"/>
                    </a:lnTo>
                    <a:lnTo>
                      <a:pt x="264" y="2"/>
                    </a:lnTo>
                    <a:lnTo>
                      <a:pt x="250" y="0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rgbClr val="9BB8B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3" name="Freeform 241"/>
              <p:cNvSpPr>
                <a:spLocks/>
              </p:cNvSpPr>
              <p:nvPr/>
            </p:nvSpPr>
            <p:spPr bwMode="blackWhite">
              <a:xfrm>
                <a:off x="4613" y="2925"/>
                <a:ext cx="176" cy="118"/>
              </a:xfrm>
              <a:custGeom>
                <a:avLst/>
                <a:gdLst>
                  <a:gd name="T0" fmla="*/ 94 w 176"/>
                  <a:gd name="T1" fmla="*/ 18 h 118"/>
                  <a:gd name="T2" fmla="*/ 94 w 176"/>
                  <a:gd name="T3" fmla="*/ 18 h 118"/>
                  <a:gd name="T4" fmla="*/ 64 w 176"/>
                  <a:gd name="T5" fmla="*/ 6 h 118"/>
                  <a:gd name="T6" fmla="*/ 52 w 176"/>
                  <a:gd name="T7" fmla="*/ 4 h 118"/>
                  <a:gd name="T8" fmla="*/ 38 w 176"/>
                  <a:gd name="T9" fmla="*/ 0 h 118"/>
                  <a:gd name="T10" fmla="*/ 38 w 176"/>
                  <a:gd name="T11" fmla="*/ 0 h 118"/>
                  <a:gd name="T12" fmla="*/ 28 w 176"/>
                  <a:gd name="T13" fmla="*/ 0 h 118"/>
                  <a:gd name="T14" fmla="*/ 20 w 176"/>
                  <a:gd name="T15" fmla="*/ 2 h 118"/>
                  <a:gd name="T16" fmla="*/ 12 w 176"/>
                  <a:gd name="T17" fmla="*/ 4 h 118"/>
                  <a:gd name="T18" fmla="*/ 6 w 176"/>
                  <a:gd name="T19" fmla="*/ 6 h 118"/>
                  <a:gd name="T20" fmla="*/ 6 w 176"/>
                  <a:gd name="T21" fmla="*/ 6 h 118"/>
                  <a:gd name="T22" fmla="*/ 2 w 176"/>
                  <a:gd name="T23" fmla="*/ 10 h 118"/>
                  <a:gd name="T24" fmla="*/ 0 w 176"/>
                  <a:gd name="T25" fmla="*/ 16 h 118"/>
                  <a:gd name="T26" fmla="*/ 2 w 176"/>
                  <a:gd name="T27" fmla="*/ 20 h 118"/>
                  <a:gd name="T28" fmla="*/ 4 w 176"/>
                  <a:gd name="T29" fmla="*/ 26 h 118"/>
                  <a:gd name="T30" fmla="*/ 4 w 176"/>
                  <a:gd name="T31" fmla="*/ 26 h 118"/>
                  <a:gd name="T32" fmla="*/ 10 w 176"/>
                  <a:gd name="T33" fmla="*/ 32 h 118"/>
                  <a:gd name="T34" fmla="*/ 16 w 176"/>
                  <a:gd name="T35" fmla="*/ 38 h 118"/>
                  <a:gd name="T36" fmla="*/ 26 w 176"/>
                  <a:gd name="T37" fmla="*/ 44 h 118"/>
                  <a:gd name="T38" fmla="*/ 38 w 176"/>
                  <a:gd name="T39" fmla="*/ 48 h 118"/>
                  <a:gd name="T40" fmla="*/ 38 w 176"/>
                  <a:gd name="T41" fmla="*/ 48 h 118"/>
                  <a:gd name="T42" fmla="*/ 116 w 176"/>
                  <a:gd name="T43" fmla="*/ 74 h 118"/>
                  <a:gd name="T44" fmla="*/ 116 w 176"/>
                  <a:gd name="T45" fmla="*/ 74 h 118"/>
                  <a:gd name="T46" fmla="*/ 134 w 176"/>
                  <a:gd name="T47" fmla="*/ 82 h 118"/>
                  <a:gd name="T48" fmla="*/ 150 w 176"/>
                  <a:gd name="T49" fmla="*/ 92 h 118"/>
                  <a:gd name="T50" fmla="*/ 164 w 176"/>
                  <a:gd name="T51" fmla="*/ 104 h 118"/>
                  <a:gd name="T52" fmla="*/ 176 w 176"/>
                  <a:gd name="T53" fmla="*/ 118 h 118"/>
                  <a:gd name="T54" fmla="*/ 176 w 176"/>
                  <a:gd name="T55" fmla="*/ 118 h 118"/>
                  <a:gd name="T56" fmla="*/ 172 w 176"/>
                  <a:gd name="T57" fmla="*/ 102 h 118"/>
                  <a:gd name="T58" fmla="*/ 164 w 176"/>
                  <a:gd name="T59" fmla="*/ 86 h 118"/>
                  <a:gd name="T60" fmla="*/ 156 w 176"/>
                  <a:gd name="T61" fmla="*/ 72 h 118"/>
                  <a:gd name="T62" fmla="*/ 146 w 176"/>
                  <a:gd name="T63" fmla="*/ 60 h 118"/>
                  <a:gd name="T64" fmla="*/ 134 w 176"/>
                  <a:gd name="T65" fmla="*/ 48 h 118"/>
                  <a:gd name="T66" fmla="*/ 122 w 176"/>
                  <a:gd name="T67" fmla="*/ 38 h 118"/>
                  <a:gd name="T68" fmla="*/ 108 w 176"/>
                  <a:gd name="T69" fmla="*/ 28 h 118"/>
                  <a:gd name="T70" fmla="*/ 94 w 176"/>
                  <a:gd name="T71" fmla="*/ 18 h 118"/>
                  <a:gd name="T72" fmla="*/ 94 w 176"/>
                  <a:gd name="T73" fmla="*/ 18 h 11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76"/>
                  <a:gd name="T112" fmla="*/ 0 h 118"/>
                  <a:gd name="T113" fmla="*/ 176 w 176"/>
                  <a:gd name="T114" fmla="*/ 118 h 118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76" h="118">
                    <a:moveTo>
                      <a:pt x="94" y="18"/>
                    </a:moveTo>
                    <a:lnTo>
                      <a:pt x="94" y="18"/>
                    </a:lnTo>
                    <a:lnTo>
                      <a:pt x="64" y="6"/>
                    </a:lnTo>
                    <a:lnTo>
                      <a:pt x="52" y="4"/>
                    </a:lnTo>
                    <a:lnTo>
                      <a:pt x="38" y="0"/>
                    </a:lnTo>
                    <a:lnTo>
                      <a:pt x="28" y="0"/>
                    </a:lnTo>
                    <a:lnTo>
                      <a:pt x="20" y="2"/>
                    </a:lnTo>
                    <a:lnTo>
                      <a:pt x="12" y="4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4" y="26"/>
                    </a:lnTo>
                    <a:lnTo>
                      <a:pt x="10" y="32"/>
                    </a:lnTo>
                    <a:lnTo>
                      <a:pt x="16" y="38"/>
                    </a:lnTo>
                    <a:lnTo>
                      <a:pt x="26" y="44"/>
                    </a:lnTo>
                    <a:lnTo>
                      <a:pt x="38" y="48"/>
                    </a:lnTo>
                    <a:lnTo>
                      <a:pt x="116" y="74"/>
                    </a:lnTo>
                    <a:lnTo>
                      <a:pt x="134" y="82"/>
                    </a:lnTo>
                    <a:lnTo>
                      <a:pt x="150" y="92"/>
                    </a:lnTo>
                    <a:lnTo>
                      <a:pt x="164" y="104"/>
                    </a:lnTo>
                    <a:lnTo>
                      <a:pt x="176" y="118"/>
                    </a:lnTo>
                    <a:lnTo>
                      <a:pt x="172" y="102"/>
                    </a:lnTo>
                    <a:lnTo>
                      <a:pt x="164" y="86"/>
                    </a:lnTo>
                    <a:lnTo>
                      <a:pt x="156" y="72"/>
                    </a:lnTo>
                    <a:lnTo>
                      <a:pt x="146" y="60"/>
                    </a:lnTo>
                    <a:lnTo>
                      <a:pt x="134" y="48"/>
                    </a:lnTo>
                    <a:lnTo>
                      <a:pt x="122" y="38"/>
                    </a:lnTo>
                    <a:lnTo>
                      <a:pt x="108" y="28"/>
                    </a:lnTo>
                    <a:lnTo>
                      <a:pt x="94" y="18"/>
                    </a:lnTo>
                    <a:close/>
                  </a:path>
                </a:pathLst>
              </a:custGeom>
              <a:solidFill>
                <a:srgbClr val="9BB8B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4" name="Freeform 242"/>
              <p:cNvSpPr>
                <a:spLocks noEditPoints="1"/>
              </p:cNvSpPr>
              <p:nvPr/>
            </p:nvSpPr>
            <p:spPr bwMode="blackWhite">
              <a:xfrm>
                <a:off x="4767" y="3249"/>
                <a:ext cx="306" cy="108"/>
              </a:xfrm>
              <a:custGeom>
                <a:avLst/>
                <a:gdLst>
                  <a:gd name="T0" fmla="*/ 126 w 306"/>
                  <a:gd name="T1" fmla="*/ 26 h 108"/>
                  <a:gd name="T2" fmla="*/ 168 w 306"/>
                  <a:gd name="T3" fmla="*/ 34 h 108"/>
                  <a:gd name="T4" fmla="*/ 174 w 306"/>
                  <a:gd name="T5" fmla="*/ 38 h 108"/>
                  <a:gd name="T6" fmla="*/ 184 w 306"/>
                  <a:gd name="T7" fmla="*/ 46 h 108"/>
                  <a:gd name="T8" fmla="*/ 184 w 306"/>
                  <a:gd name="T9" fmla="*/ 52 h 108"/>
                  <a:gd name="T10" fmla="*/ 180 w 306"/>
                  <a:gd name="T11" fmla="*/ 60 h 108"/>
                  <a:gd name="T12" fmla="*/ 168 w 306"/>
                  <a:gd name="T13" fmla="*/ 68 h 108"/>
                  <a:gd name="T14" fmla="*/ 150 w 306"/>
                  <a:gd name="T15" fmla="*/ 74 h 108"/>
                  <a:gd name="T16" fmla="*/ 126 w 306"/>
                  <a:gd name="T17" fmla="*/ 76 h 108"/>
                  <a:gd name="T18" fmla="*/ 86 w 306"/>
                  <a:gd name="T19" fmla="*/ 68 h 108"/>
                  <a:gd name="T20" fmla="*/ 80 w 306"/>
                  <a:gd name="T21" fmla="*/ 64 h 108"/>
                  <a:gd name="T22" fmla="*/ 70 w 306"/>
                  <a:gd name="T23" fmla="*/ 56 h 108"/>
                  <a:gd name="T24" fmla="*/ 70 w 306"/>
                  <a:gd name="T25" fmla="*/ 52 h 108"/>
                  <a:gd name="T26" fmla="*/ 74 w 306"/>
                  <a:gd name="T27" fmla="*/ 42 h 108"/>
                  <a:gd name="T28" fmla="*/ 86 w 306"/>
                  <a:gd name="T29" fmla="*/ 34 h 108"/>
                  <a:gd name="T30" fmla="*/ 104 w 306"/>
                  <a:gd name="T31" fmla="*/ 28 h 108"/>
                  <a:gd name="T32" fmla="*/ 126 w 306"/>
                  <a:gd name="T33" fmla="*/ 26 h 108"/>
                  <a:gd name="T34" fmla="*/ 260 w 306"/>
                  <a:gd name="T35" fmla="*/ 16 h 108"/>
                  <a:gd name="T36" fmla="*/ 210 w 306"/>
                  <a:gd name="T37" fmla="*/ 4 h 108"/>
                  <a:gd name="T38" fmla="*/ 152 w 306"/>
                  <a:gd name="T39" fmla="*/ 0 h 108"/>
                  <a:gd name="T40" fmla="*/ 122 w 306"/>
                  <a:gd name="T41" fmla="*/ 2 h 108"/>
                  <a:gd name="T42" fmla="*/ 68 w 306"/>
                  <a:gd name="T43" fmla="*/ 10 h 108"/>
                  <a:gd name="T44" fmla="*/ 44 w 306"/>
                  <a:gd name="T45" fmla="*/ 16 h 108"/>
                  <a:gd name="T46" fmla="*/ 10 w 306"/>
                  <a:gd name="T47" fmla="*/ 34 h 108"/>
                  <a:gd name="T48" fmla="*/ 2 w 306"/>
                  <a:gd name="T49" fmla="*/ 44 h 108"/>
                  <a:gd name="T50" fmla="*/ 0 w 306"/>
                  <a:gd name="T51" fmla="*/ 54 h 108"/>
                  <a:gd name="T52" fmla="*/ 0 w 306"/>
                  <a:gd name="T53" fmla="*/ 60 h 108"/>
                  <a:gd name="T54" fmla="*/ 10 w 306"/>
                  <a:gd name="T55" fmla="*/ 76 h 108"/>
                  <a:gd name="T56" fmla="*/ 44 w 306"/>
                  <a:gd name="T57" fmla="*/ 92 h 108"/>
                  <a:gd name="T58" fmla="*/ 68 w 306"/>
                  <a:gd name="T59" fmla="*/ 100 h 108"/>
                  <a:gd name="T60" fmla="*/ 122 w 306"/>
                  <a:gd name="T61" fmla="*/ 108 h 108"/>
                  <a:gd name="T62" fmla="*/ 152 w 306"/>
                  <a:gd name="T63" fmla="*/ 108 h 108"/>
                  <a:gd name="T64" fmla="*/ 210 w 306"/>
                  <a:gd name="T65" fmla="*/ 104 h 108"/>
                  <a:gd name="T66" fmla="*/ 260 w 306"/>
                  <a:gd name="T67" fmla="*/ 92 h 108"/>
                  <a:gd name="T68" fmla="*/ 280 w 306"/>
                  <a:gd name="T69" fmla="*/ 84 h 108"/>
                  <a:gd name="T70" fmla="*/ 302 w 306"/>
                  <a:gd name="T71" fmla="*/ 66 h 108"/>
                  <a:gd name="T72" fmla="*/ 306 w 306"/>
                  <a:gd name="T73" fmla="*/ 54 h 108"/>
                  <a:gd name="T74" fmla="*/ 304 w 306"/>
                  <a:gd name="T75" fmla="*/ 50 h 108"/>
                  <a:gd name="T76" fmla="*/ 298 w 306"/>
                  <a:gd name="T77" fmla="*/ 38 h 108"/>
                  <a:gd name="T78" fmla="*/ 280 w 306"/>
                  <a:gd name="T79" fmla="*/ 24 h 108"/>
                  <a:gd name="T80" fmla="*/ 260 w 306"/>
                  <a:gd name="T81" fmla="*/ 16 h 10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306"/>
                  <a:gd name="T124" fmla="*/ 0 h 108"/>
                  <a:gd name="T125" fmla="*/ 306 w 306"/>
                  <a:gd name="T126" fmla="*/ 108 h 10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306" h="108">
                    <a:moveTo>
                      <a:pt x="126" y="26"/>
                    </a:moveTo>
                    <a:lnTo>
                      <a:pt x="126" y="26"/>
                    </a:lnTo>
                    <a:lnTo>
                      <a:pt x="150" y="28"/>
                    </a:lnTo>
                    <a:lnTo>
                      <a:pt x="168" y="34"/>
                    </a:lnTo>
                    <a:lnTo>
                      <a:pt x="174" y="38"/>
                    </a:lnTo>
                    <a:lnTo>
                      <a:pt x="180" y="42"/>
                    </a:lnTo>
                    <a:lnTo>
                      <a:pt x="184" y="46"/>
                    </a:lnTo>
                    <a:lnTo>
                      <a:pt x="184" y="52"/>
                    </a:lnTo>
                    <a:lnTo>
                      <a:pt x="184" y="56"/>
                    </a:lnTo>
                    <a:lnTo>
                      <a:pt x="180" y="60"/>
                    </a:lnTo>
                    <a:lnTo>
                      <a:pt x="174" y="64"/>
                    </a:lnTo>
                    <a:lnTo>
                      <a:pt x="168" y="68"/>
                    </a:lnTo>
                    <a:lnTo>
                      <a:pt x="150" y="74"/>
                    </a:lnTo>
                    <a:lnTo>
                      <a:pt x="126" y="76"/>
                    </a:lnTo>
                    <a:lnTo>
                      <a:pt x="104" y="74"/>
                    </a:lnTo>
                    <a:lnTo>
                      <a:pt x="86" y="68"/>
                    </a:lnTo>
                    <a:lnTo>
                      <a:pt x="80" y="64"/>
                    </a:lnTo>
                    <a:lnTo>
                      <a:pt x="74" y="60"/>
                    </a:lnTo>
                    <a:lnTo>
                      <a:pt x="70" y="56"/>
                    </a:lnTo>
                    <a:lnTo>
                      <a:pt x="70" y="52"/>
                    </a:lnTo>
                    <a:lnTo>
                      <a:pt x="70" y="46"/>
                    </a:lnTo>
                    <a:lnTo>
                      <a:pt x="74" y="42"/>
                    </a:lnTo>
                    <a:lnTo>
                      <a:pt x="80" y="38"/>
                    </a:lnTo>
                    <a:lnTo>
                      <a:pt x="86" y="34"/>
                    </a:lnTo>
                    <a:lnTo>
                      <a:pt x="104" y="28"/>
                    </a:lnTo>
                    <a:lnTo>
                      <a:pt x="126" y="26"/>
                    </a:lnTo>
                    <a:close/>
                    <a:moveTo>
                      <a:pt x="260" y="16"/>
                    </a:moveTo>
                    <a:lnTo>
                      <a:pt x="260" y="16"/>
                    </a:lnTo>
                    <a:lnTo>
                      <a:pt x="236" y="10"/>
                    </a:lnTo>
                    <a:lnTo>
                      <a:pt x="210" y="4"/>
                    </a:lnTo>
                    <a:lnTo>
                      <a:pt x="182" y="2"/>
                    </a:lnTo>
                    <a:lnTo>
                      <a:pt x="152" y="0"/>
                    </a:lnTo>
                    <a:lnTo>
                      <a:pt x="122" y="2"/>
                    </a:lnTo>
                    <a:lnTo>
                      <a:pt x="94" y="4"/>
                    </a:lnTo>
                    <a:lnTo>
                      <a:pt x="68" y="10"/>
                    </a:lnTo>
                    <a:lnTo>
                      <a:pt x="44" y="16"/>
                    </a:lnTo>
                    <a:lnTo>
                      <a:pt x="24" y="24"/>
                    </a:lnTo>
                    <a:lnTo>
                      <a:pt x="10" y="34"/>
                    </a:lnTo>
                    <a:lnTo>
                      <a:pt x="6" y="38"/>
                    </a:lnTo>
                    <a:lnTo>
                      <a:pt x="2" y="44"/>
                    </a:lnTo>
                    <a:lnTo>
                      <a:pt x="0" y="50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2" y="66"/>
                    </a:lnTo>
                    <a:lnTo>
                      <a:pt x="10" y="76"/>
                    </a:lnTo>
                    <a:lnTo>
                      <a:pt x="24" y="84"/>
                    </a:lnTo>
                    <a:lnTo>
                      <a:pt x="44" y="92"/>
                    </a:lnTo>
                    <a:lnTo>
                      <a:pt x="68" y="100"/>
                    </a:lnTo>
                    <a:lnTo>
                      <a:pt x="94" y="104"/>
                    </a:lnTo>
                    <a:lnTo>
                      <a:pt x="122" y="108"/>
                    </a:lnTo>
                    <a:lnTo>
                      <a:pt x="152" y="108"/>
                    </a:lnTo>
                    <a:lnTo>
                      <a:pt x="182" y="108"/>
                    </a:lnTo>
                    <a:lnTo>
                      <a:pt x="210" y="104"/>
                    </a:lnTo>
                    <a:lnTo>
                      <a:pt x="236" y="100"/>
                    </a:lnTo>
                    <a:lnTo>
                      <a:pt x="260" y="92"/>
                    </a:lnTo>
                    <a:lnTo>
                      <a:pt x="280" y="84"/>
                    </a:lnTo>
                    <a:lnTo>
                      <a:pt x="294" y="76"/>
                    </a:lnTo>
                    <a:lnTo>
                      <a:pt x="302" y="66"/>
                    </a:lnTo>
                    <a:lnTo>
                      <a:pt x="304" y="60"/>
                    </a:lnTo>
                    <a:lnTo>
                      <a:pt x="306" y="54"/>
                    </a:lnTo>
                    <a:lnTo>
                      <a:pt x="304" y="50"/>
                    </a:lnTo>
                    <a:lnTo>
                      <a:pt x="302" y="44"/>
                    </a:lnTo>
                    <a:lnTo>
                      <a:pt x="298" y="38"/>
                    </a:lnTo>
                    <a:lnTo>
                      <a:pt x="294" y="34"/>
                    </a:lnTo>
                    <a:lnTo>
                      <a:pt x="280" y="24"/>
                    </a:lnTo>
                    <a:lnTo>
                      <a:pt x="260" y="16"/>
                    </a:lnTo>
                    <a:close/>
                  </a:path>
                </a:pathLst>
              </a:custGeom>
              <a:solidFill>
                <a:srgbClr val="9BB8B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5" name="Freeform 243"/>
              <p:cNvSpPr>
                <a:spLocks/>
              </p:cNvSpPr>
              <p:nvPr/>
            </p:nvSpPr>
            <p:spPr bwMode="blackWhite">
              <a:xfrm>
                <a:off x="4603" y="3095"/>
                <a:ext cx="194" cy="86"/>
              </a:xfrm>
              <a:custGeom>
                <a:avLst/>
                <a:gdLst>
                  <a:gd name="T0" fmla="*/ 194 w 194"/>
                  <a:gd name="T1" fmla="*/ 86 h 86"/>
                  <a:gd name="T2" fmla="*/ 194 w 194"/>
                  <a:gd name="T3" fmla="*/ 86 h 86"/>
                  <a:gd name="T4" fmla="*/ 166 w 194"/>
                  <a:gd name="T5" fmla="*/ 64 h 86"/>
                  <a:gd name="T6" fmla="*/ 136 w 194"/>
                  <a:gd name="T7" fmla="*/ 44 h 86"/>
                  <a:gd name="T8" fmla="*/ 106 w 194"/>
                  <a:gd name="T9" fmla="*/ 26 h 86"/>
                  <a:gd name="T10" fmla="*/ 72 w 194"/>
                  <a:gd name="T11" fmla="*/ 14 h 86"/>
                  <a:gd name="T12" fmla="*/ 72 w 194"/>
                  <a:gd name="T13" fmla="*/ 14 h 86"/>
                  <a:gd name="T14" fmla="*/ 44 w 194"/>
                  <a:gd name="T15" fmla="*/ 4 h 86"/>
                  <a:gd name="T16" fmla="*/ 22 w 194"/>
                  <a:gd name="T17" fmla="*/ 0 h 86"/>
                  <a:gd name="T18" fmla="*/ 22 w 194"/>
                  <a:gd name="T19" fmla="*/ 0 h 86"/>
                  <a:gd name="T20" fmla="*/ 8 w 194"/>
                  <a:gd name="T21" fmla="*/ 0 h 86"/>
                  <a:gd name="T22" fmla="*/ 4 w 194"/>
                  <a:gd name="T23" fmla="*/ 2 h 86"/>
                  <a:gd name="T24" fmla="*/ 2 w 194"/>
                  <a:gd name="T25" fmla="*/ 4 h 86"/>
                  <a:gd name="T26" fmla="*/ 2 w 194"/>
                  <a:gd name="T27" fmla="*/ 4 h 86"/>
                  <a:gd name="T28" fmla="*/ 0 w 194"/>
                  <a:gd name="T29" fmla="*/ 8 h 86"/>
                  <a:gd name="T30" fmla="*/ 2 w 194"/>
                  <a:gd name="T31" fmla="*/ 10 h 86"/>
                  <a:gd name="T32" fmla="*/ 12 w 194"/>
                  <a:gd name="T33" fmla="*/ 18 h 86"/>
                  <a:gd name="T34" fmla="*/ 12 w 194"/>
                  <a:gd name="T35" fmla="*/ 18 h 86"/>
                  <a:gd name="T36" fmla="*/ 28 w 194"/>
                  <a:gd name="T37" fmla="*/ 28 h 86"/>
                  <a:gd name="T38" fmla="*/ 50 w 194"/>
                  <a:gd name="T39" fmla="*/ 34 h 86"/>
                  <a:gd name="T40" fmla="*/ 50 w 194"/>
                  <a:gd name="T41" fmla="*/ 34 h 86"/>
                  <a:gd name="T42" fmla="*/ 122 w 194"/>
                  <a:gd name="T43" fmla="*/ 54 h 86"/>
                  <a:gd name="T44" fmla="*/ 122 w 194"/>
                  <a:gd name="T45" fmla="*/ 54 h 86"/>
                  <a:gd name="T46" fmla="*/ 142 w 194"/>
                  <a:gd name="T47" fmla="*/ 60 h 86"/>
                  <a:gd name="T48" fmla="*/ 160 w 194"/>
                  <a:gd name="T49" fmla="*/ 68 h 86"/>
                  <a:gd name="T50" fmla="*/ 176 w 194"/>
                  <a:gd name="T51" fmla="*/ 76 h 86"/>
                  <a:gd name="T52" fmla="*/ 194 w 194"/>
                  <a:gd name="T53" fmla="*/ 86 h 86"/>
                  <a:gd name="T54" fmla="*/ 194 w 194"/>
                  <a:gd name="T55" fmla="*/ 86 h 8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94"/>
                  <a:gd name="T85" fmla="*/ 0 h 86"/>
                  <a:gd name="T86" fmla="*/ 194 w 194"/>
                  <a:gd name="T87" fmla="*/ 86 h 8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94" h="86">
                    <a:moveTo>
                      <a:pt x="194" y="86"/>
                    </a:moveTo>
                    <a:lnTo>
                      <a:pt x="194" y="86"/>
                    </a:lnTo>
                    <a:lnTo>
                      <a:pt x="166" y="64"/>
                    </a:lnTo>
                    <a:lnTo>
                      <a:pt x="136" y="44"/>
                    </a:lnTo>
                    <a:lnTo>
                      <a:pt x="106" y="26"/>
                    </a:lnTo>
                    <a:lnTo>
                      <a:pt x="72" y="14"/>
                    </a:lnTo>
                    <a:lnTo>
                      <a:pt x="44" y="4"/>
                    </a:lnTo>
                    <a:lnTo>
                      <a:pt x="22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12" y="18"/>
                    </a:lnTo>
                    <a:lnTo>
                      <a:pt x="28" y="28"/>
                    </a:lnTo>
                    <a:lnTo>
                      <a:pt x="50" y="34"/>
                    </a:lnTo>
                    <a:lnTo>
                      <a:pt x="122" y="54"/>
                    </a:lnTo>
                    <a:lnTo>
                      <a:pt x="142" y="60"/>
                    </a:lnTo>
                    <a:lnTo>
                      <a:pt x="160" y="68"/>
                    </a:lnTo>
                    <a:lnTo>
                      <a:pt x="176" y="76"/>
                    </a:lnTo>
                    <a:lnTo>
                      <a:pt x="194" y="86"/>
                    </a:lnTo>
                    <a:close/>
                  </a:path>
                </a:pathLst>
              </a:custGeom>
              <a:solidFill>
                <a:srgbClr val="9BB8B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247" name="Group 215"/>
            <p:cNvGrpSpPr>
              <a:grpSpLocks/>
            </p:cNvGrpSpPr>
            <p:nvPr/>
          </p:nvGrpSpPr>
          <p:grpSpPr bwMode="auto">
            <a:xfrm>
              <a:off x="3823" y="2154"/>
              <a:ext cx="1025" cy="289"/>
              <a:chOff x="3270" y="3581"/>
              <a:chExt cx="1025" cy="289"/>
            </a:xfrm>
          </p:grpSpPr>
          <p:sp>
            <p:nvSpPr>
              <p:cNvPr id="9248" name="Freeform 110"/>
              <p:cNvSpPr>
                <a:spLocks/>
              </p:cNvSpPr>
              <p:nvPr/>
            </p:nvSpPr>
            <p:spPr bwMode="auto">
              <a:xfrm>
                <a:off x="3270" y="3581"/>
                <a:ext cx="1025" cy="289"/>
              </a:xfrm>
              <a:custGeom>
                <a:avLst/>
                <a:gdLst>
                  <a:gd name="T0" fmla="*/ 47 w 2050"/>
                  <a:gd name="T1" fmla="*/ 5 h 578"/>
                  <a:gd name="T2" fmla="*/ 46 w 2050"/>
                  <a:gd name="T3" fmla="*/ 5 h 578"/>
                  <a:gd name="T4" fmla="*/ 43 w 2050"/>
                  <a:gd name="T5" fmla="*/ 3 h 578"/>
                  <a:gd name="T6" fmla="*/ 40 w 2050"/>
                  <a:gd name="T7" fmla="*/ 2 h 578"/>
                  <a:gd name="T8" fmla="*/ 39 w 2050"/>
                  <a:gd name="T9" fmla="*/ 2 h 578"/>
                  <a:gd name="T10" fmla="*/ 36 w 2050"/>
                  <a:gd name="T11" fmla="*/ 1 h 578"/>
                  <a:gd name="T12" fmla="*/ 31 w 2050"/>
                  <a:gd name="T13" fmla="*/ 1 h 578"/>
                  <a:gd name="T14" fmla="*/ 24 w 2050"/>
                  <a:gd name="T15" fmla="*/ 1 h 578"/>
                  <a:gd name="T16" fmla="*/ 18 w 2050"/>
                  <a:gd name="T17" fmla="*/ 1 h 578"/>
                  <a:gd name="T18" fmla="*/ 16 w 2050"/>
                  <a:gd name="T19" fmla="*/ 2 h 578"/>
                  <a:gd name="T20" fmla="*/ 17 w 2050"/>
                  <a:gd name="T21" fmla="*/ 3 h 578"/>
                  <a:gd name="T22" fmla="*/ 21 w 2050"/>
                  <a:gd name="T23" fmla="*/ 5 h 578"/>
                  <a:gd name="T24" fmla="*/ 26 w 2050"/>
                  <a:gd name="T25" fmla="*/ 5 h 578"/>
                  <a:gd name="T26" fmla="*/ 26 w 2050"/>
                  <a:gd name="T27" fmla="*/ 5 h 578"/>
                  <a:gd name="T28" fmla="*/ 27 w 2050"/>
                  <a:gd name="T29" fmla="*/ 6 h 578"/>
                  <a:gd name="T30" fmla="*/ 21 w 2050"/>
                  <a:gd name="T31" fmla="*/ 7 h 578"/>
                  <a:gd name="T32" fmla="*/ 18 w 2050"/>
                  <a:gd name="T33" fmla="*/ 9 h 578"/>
                  <a:gd name="T34" fmla="*/ 17 w 2050"/>
                  <a:gd name="T35" fmla="*/ 9 h 578"/>
                  <a:gd name="T36" fmla="*/ 9 w 2050"/>
                  <a:gd name="T37" fmla="*/ 9 h 578"/>
                  <a:gd name="T38" fmla="*/ 2 w 2050"/>
                  <a:gd name="T39" fmla="*/ 11 h 578"/>
                  <a:gd name="T40" fmla="*/ 1 w 2050"/>
                  <a:gd name="T41" fmla="*/ 12 h 578"/>
                  <a:gd name="T42" fmla="*/ 3 w 2050"/>
                  <a:gd name="T43" fmla="*/ 14 h 578"/>
                  <a:gd name="T44" fmla="*/ 11 w 2050"/>
                  <a:gd name="T45" fmla="*/ 15 h 578"/>
                  <a:gd name="T46" fmla="*/ 17 w 2050"/>
                  <a:gd name="T47" fmla="*/ 15 h 578"/>
                  <a:gd name="T48" fmla="*/ 18 w 2050"/>
                  <a:gd name="T49" fmla="*/ 16 h 578"/>
                  <a:gd name="T50" fmla="*/ 20 w 2050"/>
                  <a:gd name="T51" fmla="*/ 16 h 578"/>
                  <a:gd name="T52" fmla="*/ 21 w 2050"/>
                  <a:gd name="T53" fmla="*/ 9 h 578"/>
                  <a:gd name="T54" fmla="*/ 23 w 2050"/>
                  <a:gd name="T55" fmla="*/ 7 h 578"/>
                  <a:gd name="T56" fmla="*/ 24 w 2050"/>
                  <a:gd name="T57" fmla="*/ 9 h 578"/>
                  <a:gd name="T58" fmla="*/ 26 w 2050"/>
                  <a:gd name="T59" fmla="*/ 9 h 578"/>
                  <a:gd name="T60" fmla="*/ 27 w 2050"/>
                  <a:gd name="T61" fmla="*/ 15 h 578"/>
                  <a:gd name="T62" fmla="*/ 28 w 2050"/>
                  <a:gd name="T63" fmla="*/ 15 h 578"/>
                  <a:gd name="T64" fmla="*/ 29 w 2050"/>
                  <a:gd name="T65" fmla="*/ 15 h 578"/>
                  <a:gd name="T66" fmla="*/ 30 w 2050"/>
                  <a:gd name="T67" fmla="*/ 15 h 578"/>
                  <a:gd name="T68" fmla="*/ 31 w 2050"/>
                  <a:gd name="T69" fmla="*/ 15 h 578"/>
                  <a:gd name="T70" fmla="*/ 34 w 2050"/>
                  <a:gd name="T71" fmla="*/ 18 h 578"/>
                  <a:gd name="T72" fmla="*/ 39 w 2050"/>
                  <a:gd name="T73" fmla="*/ 18 h 578"/>
                  <a:gd name="T74" fmla="*/ 43 w 2050"/>
                  <a:gd name="T75" fmla="*/ 18 h 578"/>
                  <a:gd name="T76" fmla="*/ 43 w 2050"/>
                  <a:gd name="T77" fmla="*/ 18 h 578"/>
                  <a:gd name="T78" fmla="*/ 45 w 2050"/>
                  <a:gd name="T79" fmla="*/ 18 h 578"/>
                  <a:gd name="T80" fmla="*/ 46 w 2050"/>
                  <a:gd name="T81" fmla="*/ 11 h 578"/>
                  <a:gd name="T82" fmla="*/ 47 w 2050"/>
                  <a:gd name="T83" fmla="*/ 18 h 578"/>
                  <a:gd name="T84" fmla="*/ 48 w 2050"/>
                  <a:gd name="T85" fmla="*/ 18 h 578"/>
                  <a:gd name="T86" fmla="*/ 49 w 2050"/>
                  <a:gd name="T87" fmla="*/ 18 h 578"/>
                  <a:gd name="T88" fmla="*/ 52 w 2050"/>
                  <a:gd name="T89" fmla="*/ 17 h 578"/>
                  <a:gd name="T90" fmla="*/ 54 w 2050"/>
                  <a:gd name="T91" fmla="*/ 13 h 578"/>
                  <a:gd name="T92" fmla="*/ 52 w 2050"/>
                  <a:gd name="T93" fmla="*/ 12 h 578"/>
                  <a:gd name="T94" fmla="*/ 47 w 2050"/>
                  <a:gd name="T95" fmla="*/ 10 h 578"/>
                  <a:gd name="T96" fmla="*/ 45 w 2050"/>
                  <a:gd name="T97" fmla="*/ 10 h 578"/>
                  <a:gd name="T98" fmla="*/ 46 w 2050"/>
                  <a:gd name="T99" fmla="*/ 10 h 578"/>
                  <a:gd name="T100" fmla="*/ 48 w 2050"/>
                  <a:gd name="T101" fmla="*/ 10 h 578"/>
                  <a:gd name="T102" fmla="*/ 56 w 2050"/>
                  <a:gd name="T103" fmla="*/ 9 h 578"/>
                  <a:gd name="T104" fmla="*/ 62 w 2050"/>
                  <a:gd name="T105" fmla="*/ 9 h 578"/>
                  <a:gd name="T106" fmla="*/ 64 w 2050"/>
                  <a:gd name="T107" fmla="*/ 7 h 578"/>
                  <a:gd name="T108" fmla="*/ 60 w 2050"/>
                  <a:gd name="T109" fmla="*/ 5 h 578"/>
                  <a:gd name="T110" fmla="*/ 53 w 2050"/>
                  <a:gd name="T111" fmla="*/ 5 h 578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050"/>
                  <a:gd name="T169" fmla="*/ 0 h 578"/>
                  <a:gd name="T170" fmla="*/ 2050 w 2050"/>
                  <a:gd name="T171" fmla="*/ 578 h 578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050" h="578">
                    <a:moveTo>
                      <a:pt x="1581" y="151"/>
                    </a:moveTo>
                    <a:lnTo>
                      <a:pt x="1569" y="151"/>
                    </a:lnTo>
                    <a:lnTo>
                      <a:pt x="1558" y="151"/>
                    </a:lnTo>
                    <a:lnTo>
                      <a:pt x="1546" y="151"/>
                    </a:lnTo>
                    <a:lnTo>
                      <a:pt x="1535" y="152"/>
                    </a:lnTo>
                    <a:lnTo>
                      <a:pt x="1523" y="152"/>
                    </a:lnTo>
                    <a:lnTo>
                      <a:pt x="1513" y="152"/>
                    </a:lnTo>
                    <a:lnTo>
                      <a:pt x="1501" y="153"/>
                    </a:lnTo>
                    <a:lnTo>
                      <a:pt x="1490" y="153"/>
                    </a:lnTo>
                    <a:lnTo>
                      <a:pt x="1487" y="147"/>
                    </a:lnTo>
                    <a:lnTo>
                      <a:pt x="1481" y="141"/>
                    </a:lnTo>
                    <a:lnTo>
                      <a:pt x="1474" y="136"/>
                    </a:lnTo>
                    <a:lnTo>
                      <a:pt x="1465" y="130"/>
                    </a:lnTo>
                    <a:lnTo>
                      <a:pt x="1454" y="125"/>
                    </a:lnTo>
                    <a:lnTo>
                      <a:pt x="1443" y="120"/>
                    </a:lnTo>
                    <a:lnTo>
                      <a:pt x="1429" y="115"/>
                    </a:lnTo>
                    <a:lnTo>
                      <a:pt x="1415" y="110"/>
                    </a:lnTo>
                    <a:lnTo>
                      <a:pt x="1399" y="107"/>
                    </a:lnTo>
                    <a:lnTo>
                      <a:pt x="1382" y="102"/>
                    </a:lnTo>
                    <a:lnTo>
                      <a:pt x="1363" y="99"/>
                    </a:lnTo>
                    <a:lnTo>
                      <a:pt x="1344" y="95"/>
                    </a:lnTo>
                    <a:lnTo>
                      <a:pt x="1324" y="93"/>
                    </a:lnTo>
                    <a:lnTo>
                      <a:pt x="1302" y="91"/>
                    </a:lnTo>
                    <a:lnTo>
                      <a:pt x="1280" y="88"/>
                    </a:lnTo>
                    <a:lnTo>
                      <a:pt x="1257" y="86"/>
                    </a:lnTo>
                    <a:lnTo>
                      <a:pt x="1261" y="83"/>
                    </a:lnTo>
                    <a:lnTo>
                      <a:pt x="1264" y="79"/>
                    </a:lnTo>
                    <a:lnTo>
                      <a:pt x="1265" y="76"/>
                    </a:lnTo>
                    <a:lnTo>
                      <a:pt x="1266" y="71"/>
                    </a:lnTo>
                    <a:lnTo>
                      <a:pt x="1264" y="64"/>
                    </a:lnTo>
                    <a:lnTo>
                      <a:pt x="1258" y="57"/>
                    </a:lnTo>
                    <a:lnTo>
                      <a:pt x="1249" y="50"/>
                    </a:lnTo>
                    <a:lnTo>
                      <a:pt x="1236" y="43"/>
                    </a:lnTo>
                    <a:lnTo>
                      <a:pt x="1221" y="38"/>
                    </a:lnTo>
                    <a:lnTo>
                      <a:pt x="1202" y="31"/>
                    </a:lnTo>
                    <a:lnTo>
                      <a:pt x="1181" y="26"/>
                    </a:lnTo>
                    <a:lnTo>
                      <a:pt x="1157" y="20"/>
                    </a:lnTo>
                    <a:lnTo>
                      <a:pt x="1130" y="16"/>
                    </a:lnTo>
                    <a:lnTo>
                      <a:pt x="1100" y="12"/>
                    </a:lnTo>
                    <a:lnTo>
                      <a:pt x="1071" y="9"/>
                    </a:lnTo>
                    <a:lnTo>
                      <a:pt x="1037" y="5"/>
                    </a:lnTo>
                    <a:lnTo>
                      <a:pt x="1003" y="3"/>
                    </a:lnTo>
                    <a:lnTo>
                      <a:pt x="967" y="1"/>
                    </a:lnTo>
                    <a:lnTo>
                      <a:pt x="930" y="0"/>
                    </a:lnTo>
                    <a:lnTo>
                      <a:pt x="892" y="0"/>
                    </a:lnTo>
                    <a:lnTo>
                      <a:pt x="854" y="0"/>
                    </a:lnTo>
                    <a:lnTo>
                      <a:pt x="817" y="1"/>
                    </a:lnTo>
                    <a:lnTo>
                      <a:pt x="781" y="3"/>
                    </a:lnTo>
                    <a:lnTo>
                      <a:pt x="747" y="5"/>
                    </a:lnTo>
                    <a:lnTo>
                      <a:pt x="713" y="9"/>
                    </a:lnTo>
                    <a:lnTo>
                      <a:pt x="683" y="12"/>
                    </a:lnTo>
                    <a:lnTo>
                      <a:pt x="653" y="16"/>
                    </a:lnTo>
                    <a:lnTo>
                      <a:pt x="627" y="20"/>
                    </a:lnTo>
                    <a:lnTo>
                      <a:pt x="603" y="26"/>
                    </a:lnTo>
                    <a:lnTo>
                      <a:pt x="582" y="31"/>
                    </a:lnTo>
                    <a:lnTo>
                      <a:pt x="562" y="38"/>
                    </a:lnTo>
                    <a:lnTo>
                      <a:pt x="547" y="43"/>
                    </a:lnTo>
                    <a:lnTo>
                      <a:pt x="535" y="50"/>
                    </a:lnTo>
                    <a:lnTo>
                      <a:pt x="525" y="57"/>
                    </a:lnTo>
                    <a:lnTo>
                      <a:pt x="520" y="64"/>
                    </a:lnTo>
                    <a:lnTo>
                      <a:pt x="517" y="71"/>
                    </a:lnTo>
                    <a:lnTo>
                      <a:pt x="520" y="78"/>
                    </a:lnTo>
                    <a:lnTo>
                      <a:pt x="524" y="85"/>
                    </a:lnTo>
                    <a:lnTo>
                      <a:pt x="532" y="92"/>
                    </a:lnTo>
                    <a:lnTo>
                      <a:pt x="544" y="98"/>
                    </a:lnTo>
                    <a:lnTo>
                      <a:pt x="559" y="105"/>
                    </a:lnTo>
                    <a:lnTo>
                      <a:pt x="576" y="110"/>
                    </a:lnTo>
                    <a:lnTo>
                      <a:pt x="596" y="115"/>
                    </a:lnTo>
                    <a:lnTo>
                      <a:pt x="618" y="121"/>
                    </a:lnTo>
                    <a:lnTo>
                      <a:pt x="642" y="125"/>
                    </a:lnTo>
                    <a:lnTo>
                      <a:pt x="668" y="129"/>
                    </a:lnTo>
                    <a:lnTo>
                      <a:pt x="697" y="132"/>
                    </a:lnTo>
                    <a:lnTo>
                      <a:pt x="727" y="136"/>
                    </a:lnTo>
                    <a:lnTo>
                      <a:pt x="759" y="138"/>
                    </a:lnTo>
                    <a:lnTo>
                      <a:pt x="793" y="140"/>
                    </a:lnTo>
                    <a:lnTo>
                      <a:pt x="827" y="141"/>
                    </a:lnTo>
                    <a:lnTo>
                      <a:pt x="863" y="143"/>
                    </a:lnTo>
                    <a:lnTo>
                      <a:pt x="858" y="147"/>
                    </a:lnTo>
                    <a:lnTo>
                      <a:pt x="855" y="152"/>
                    </a:lnTo>
                    <a:lnTo>
                      <a:pt x="854" y="156"/>
                    </a:lnTo>
                    <a:lnTo>
                      <a:pt x="853" y="161"/>
                    </a:lnTo>
                    <a:lnTo>
                      <a:pt x="854" y="167"/>
                    </a:lnTo>
                    <a:lnTo>
                      <a:pt x="856" y="173"/>
                    </a:lnTo>
                    <a:lnTo>
                      <a:pt x="860" y="177"/>
                    </a:lnTo>
                    <a:lnTo>
                      <a:pt x="865" y="183"/>
                    </a:lnTo>
                    <a:lnTo>
                      <a:pt x="873" y="187"/>
                    </a:lnTo>
                    <a:lnTo>
                      <a:pt x="882" y="192"/>
                    </a:lnTo>
                    <a:lnTo>
                      <a:pt x="891" y="197"/>
                    </a:lnTo>
                    <a:lnTo>
                      <a:pt x="902" y="201"/>
                    </a:lnTo>
                    <a:lnTo>
                      <a:pt x="868" y="204"/>
                    </a:lnTo>
                    <a:lnTo>
                      <a:pt x="833" y="207"/>
                    </a:lnTo>
                    <a:lnTo>
                      <a:pt x="801" y="211"/>
                    </a:lnTo>
                    <a:lnTo>
                      <a:pt x="771" y="214"/>
                    </a:lnTo>
                    <a:lnTo>
                      <a:pt x="742" y="219"/>
                    </a:lnTo>
                    <a:lnTo>
                      <a:pt x="714" y="223"/>
                    </a:lnTo>
                    <a:lnTo>
                      <a:pt x="690" y="228"/>
                    </a:lnTo>
                    <a:lnTo>
                      <a:pt x="667" y="232"/>
                    </a:lnTo>
                    <a:lnTo>
                      <a:pt x="646" y="238"/>
                    </a:lnTo>
                    <a:lnTo>
                      <a:pt x="628" y="245"/>
                    </a:lnTo>
                    <a:lnTo>
                      <a:pt x="612" y="251"/>
                    </a:lnTo>
                    <a:lnTo>
                      <a:pt x="598" y="258"/>
                    </a:lnTo>
                    <a:lnTo>
                      <a:pt x="588" y="264"/>
                    </a:lnTo>
                    <a:lnTo>
                      <a:pt x="580" y="272"/>
                    </a:lnTo>
                    <a:lnTo>
                      <a:pt x="575" y="278"/>
                    </a:lnTo>
                    <a:lnTo>
                      <a:pt x="574" y="285"/>
                    </a:lnTo>
                    <a:lnTo>
                      <a:pt x="574" y="288"/>
                    </a:lnTo>
                    <a:lnTo>
                      <a:pt x="575" y="289"/>
                    </a:lnTo>
                    <a:lnTo>
                      <a:pt x="575" y="291"/>
                    </a:lnTo>
                    <a:lnTo>
                      <a:pt x="576" y="293"/>
                    </a:lnTo>
                    <a:lnTo>
                      <a:pt x="516" y="295"/>
                    </a:lnTo>
                    <a:lnTo>
                      <a:pt x="459" y="298"/>
                    </a:lnTo>
                    <a:lnTo>
                      <a:pt x="402" y="300"/>
                    </a:lnTo>
                    <a:lnTo>
                      <a:pt x="349" y="305"/>
                    </a:lnTo>
                    <a:lnTo>
                      <a:pt x="298" y="310"/>
                    </a:lnTo>
                    <a:lnTo>
                      <a:pt x="251" y="315"/>
                    </a:lnTo>
                    <a:lnTo>
                      <a:pt x="207" y="322"/>
                    </a:lnTo>
                    <a:lnTo>
                      <a:pt x="166" y="329"/>
                    </a:lnTo>
                    <a:lnTo>
                      <a:pt x="129" y="337"/>
                    </a:lnTo>
                    <a:lnTo>
                      <a:pt x="97" y="345"/>
                    </a:lnTo>
                    <a:lnTo>
                      <a:pt x="68" y="353"/>
                    </a:lnTo>
                    <a:lnTo>
                      <a:pt x="44" y="363"/>
                    </a:lnTo>
                    <a:lnTo>
                      <a:pt x="25" y="372"/>
                    </a:lnTo>
                    <a:lnTo>
                      <a:pt x="12" y="382"/>
                    </a:lnTo>
                    <a:lnTo>
                      <a:pt x="3" y="393"/>
                    </a:lnTo>
                    <a:lnTo>
                      <a:pt x="0" y="403"/>
                    </a:lnTo>
                    <a:lnTo>
                      <a:pt x="2" y="413"/>
                    </a:lnTo>
                    <a:lnTo>
                      <a:pt x="10" y="422"/>
                    </a:lnTo>
                    <a:lnTo>
                      <a:pt x="23" y="432"/>
                    </a:lnTo>
                    <a:lnTo>
                      <a:pt x="40" y="441"/>
                    </a:lnTo>
                    <a:lnTo>
                      <a:pt x="62" y="449"/>
                    </a:lnTo>
                    <a:lnTo>
                      <a:pt x="88" y="458"/>
                    </a:lnTo>
                    <a:lnTo>
                      <a:pt x="118" y="465"/>
                    </a:lnTo>
                    <a:lnTo>
                      <a:pt x="151" y="473"/>
                    </a:lnTo>
                    <a:lnTo>
                      <a:pt x="188" y="480"/>
                    </a:lnTo>
                    <a:lnTo>
                      <a:pt x="228" y="486"/>
                    </a:lnTo>
                    <a:lnTo>
                      <a:pt x="272" y="492"/>
                    </a:lnTo>
                    <a:lnTo>
                      <a:pt x="318" y="497"/>
                    </a:lnTo>
                    <a:lnTo>
                      <a:pt x="366" y="502"/>
                    </a:lnTo>
                    <a:lnTo>
                      <a:pt x="418" y="505"/>
                    </a:lnTo>
                    <a:lnTo>
                      <a:pt x="471" y="509"/>
                    </a:lnTo>
                    <a:lnTo>
                      <a:pt x="527" y="511"/>
                    </a:lnTo>
                    <a:lnTo>
                      <a:pt x="536" y="417"/>
                    </a:lnTo>
                    <a:lnTo>
                      <a:pt x="537" y="511"/>
                    </a:lnTo>
                    <a:lnTo>
                      <a:pt x="546" y="511"/>
                    </a:lnTo>
                    <a:lnTo>
                      <a:pt x="555" y="512"/>
                    </a:lnTo>
                    <a:lnTo>
                      <a:pt x="565" y="512"/>
                    </a:lnTo>
                    <a:lnTo>
                      <a:pt x="574" y="512"/>
                    </a:lnTo>
                    <a:lnTo>
                      <a:pt x="583" y="512"/>
                    </a:lnTo>
                    <a:lnTo>
                      <a:pt x="592" y="512"/>
                    </a:lnTo>
                    <a:lnTo>
                      <a:pt x="602" y="512"/>
                    </a:lnTo>
                    <a:lnTo>
                      <a:pt x="611" y="512"/>
                    </a:lnTo>
                    <a:lnTo>
                      <a:pt x="622" y="386"/>
                    </a:lnTo>
                    <a:lnTo>
                      <a:pt x="623" y="512"/>
                    </a:lnTo>
                    <a:lnTo>
                      <a:pt x="630" y="512"/>
                    </a:lnTo>
                    <a:lnTo>
                      <a:pt x="637" y="512"/>
                    </a:lnTo>
                    <a:lnTo>
                      <a:pt x="644" y="512"/>
                    </a:lnTo>
                    <a:lnTo>
                      <a:pt x="651" y="512"/>
                    </a:lnTo>
                    <a:lnTo>
                      <a:pt x="655" y="512"/>
                    </a:lnTo>
                    <a:lnTo>
                      <a:pt x="658" y="512"/>
                    </a:lnTo>
                    <a:lnTo>
                      <a:pt x="661" y="512"/>
                    </a:lnTo>
                    <a:lnTo>
                      <a:pt x="666" y="512"/>
                    </a:lnTo>
                    <a:lnTo>
                      <a:pt x="683" y="310"/>
                    </a:lnTo>
                    <a:lnTo>
                      <a:pt x="686" y="512"/>
                    </a:lnTo>
                    <a:lnTo>
                      <a:pt x="694" y="512"/>
                    </a:lnTo>
                    <a:lnTo>
                      <a:pt x="701" y="512"/>
                    </a:lnTo>
                    <a:lnTo>
                      <a:pt x="709" y="512"/>
                    </a:lnTo>
                    <a:lnTo>
                      <a:pt x="716" y="512"/>
                    </a:lnTo>
                    <a:lnTo>
                      <a:pt x="740" y="247"/>
                    </a:lnTo>
                    <a:lnTo>
                      <a:pt x="742" y="512"/>
                    </a:lnTo>
                    <a:lnTo>
                      <a:pt x="750" y="511"/>
                    </a:lnTo>
                    <a:lnTo>
                      <a:pt x="758" y="511"/>
                    </a:lnTo>
                    <a:lnTo>
                      <a:pt x="765" y="511"/>
                    </a:lnTo>
                    <a:lnTo>
                      <a:pt x="773" y="511"/>
                    </a:lnTo>
                    <a:lnTo>
                      <a:pt x="793" y="280"/>
                    </a:lnTo>
                    <a:lnTo>
                      <a:pt x="796" y="510"/>
                    </a:lnTo>
                    <a:lnTo>
                      <a:pt x="802" y="510"/>
                    </a:lnTo>
                    <a:lnTo>
                      <a:pt x="809" y="509"/>
                    </a:lnTo>
                    <a:lnTo>
                      <a:pt x="815" y="509"/>
                    </a:lnTo>
                    <a:lnTo>
                      <a:pt x="822" y="509"/>
                    </a:lnTo>
                    <a:lnTo>
                      <a:pt x="840" y="296"/>
                    </a:lnTo>
                    <a:lnTo>
                      <a:pt x="842" y="508"/>
                    </a:lnTo>
                    <a:lnTo>
                      <a:pt x="847" y="508"/>
                    </a:lnTo>
                    <a:lnTo>
                      <a:pt x="852" y="508"/>
                    </a:lnTo>
                    <a:lnTo>
                      <a:pt x="856" y="508"/>
                    </a:lnTo>
                    <a:lnTo>
                      <a:pt x="862" y="507"/>
                    </a:lnTo>
                    <a:lnTo>
                      <a:pt x="867" y="507"/>
                    </a:lnTo>
                    <a:lnTo>
                      <a:pt x="871" y="507"/>
                    </a:lnTo>
                    <a:lnTo>
                      <a:pt x="876" y="505"/>
                    </a:lnTo>
                    <a:lnTo>
                      <a:pt x="880" y="505"/>
                    </a:lnTo>
                    <a:lnTo>
                      <a:pt x="894" y="358"/>
                    </a:lnTo>
                    <a:lnTo>
                      <a:pt x="895" y="504"/>
                    </a:lnTo>
                    <a:lnTo>
                      <a:pt x="901" y="504"/>
                    </a:lnTo>
                    <a:lnTo>
                      <a:pt x="907" y="503"/>
                    </a:lnTo>
                    <a:lnTo>
                      <a:pt x="913" y="503"/>
                    </a:lnTo>
                    <a:lnTo>
                      <a:pt x="918" y="502"/>
                    </a:lnTo>
                    <a:lnTo>
                      <a:pt x="924" y="502"/>
                    </a:lnTo>
                    <a:lnTo>
                      <a:pt x="930" y="502"/>
                    </a:lnTo>
                    <a:lnTo>
                      <a:pt x="936" y="501"/>
                    </a:lnTo>
                    <a:lnTo>
                      <a:pt x="941" y="501"/>
                    </a:lnTo>
                    <a:lnTo>
                      <a:pt x="948" y="413"/>
                    </a:lnTo>
                    <a:lnTo>
                      <a:pt x="950" y="501"/>
                    </a:lnTo>
                    <a:lnTo>
                      <a:pt x="954" y="501"/>
                    </a:lnTo>
                    <a:lnTo>
                      <a:pt x="959" y="500"/>
                    </a:lnTo>
                    <a:lnTo>
                      <a:pt x="963" y="500"/>
                    </a:lnTo>
                    <a:lnTo>
                      <a:pt x="968" y="499"/>
                    </a:lnTo>
                    <a:lnTo>
                      <a:pt x="973" y="499"/>
                    </a:lnTo>
                    <a:lnTo>
                      <a:pt x="977" y="499"/>
                    </a:lnTo>
                    <a:lnTo>
                      <a:pt x="982" y="497"/>
                    </a:lnTo>
                    <a:lnTo>
                      <a:pt x="986" y="497"/>
                    </a:lnTo>
                    <a:lnTo>
                      <a:pt x="997" y="505"/>
                    </a:lnTo>
                    <a:lnTo>
                      <a:pt x="1011" y="513"/>
                    </a:lnTo>
                    <a:lnTo>
                      <a:pt x="1024" y="522"/>
                    </a:lnTo>
                    <a:lnTo>
                      <a:pt x="1042" y="530"/>
                    </a:lnTo>
                    <a:lnTo>
                      <a:pt x="1060" y="537"/>
                    </a:lnTo>
                    <a:lnTo>
                      <a:pt x="1080" y="542"/>
                    </a:lnTo>
                    <a:lnTo>
                      <a:pt x="1100" y="549"/>
                    </a:lnTo>
                    <a:lnTo>
                      <a:pt x="1124" y="555"/>
                    </a:lnTo>
                    <a:lnTo>
                      <a:pt x="1148" y="560"/>
                    </a:lnTo>
                    <a:lnTo>
                      <a:pt x="1173" y="564"/>
                    </a:lnTo>
                    <a:lnTo>
                      <a:pt x="1200" y="568"/>
                    </a:lnTo>
                    <a:lnTo>
                      <a:pt x="1227" y="571"/>
                    </a:lnTo>
                    <a:lnTo>
                      <a:pt x="1255" y="575"/>
                    </a:lnTo>
                    <a:lnTo>
                      <a:pt x="1285" y="576"/>
                    </a:lnTo>
                    <a:lnTo>
                      <a:pt x="1315" y="577"/>
                    </a:lnTo>
                    <a:lnTo>
                      <a:pt x="1346" y="578"/>
                    </a:lnTo>
                    <a:lnTo>
                      <a:pt x="1369" y="328"/>
                    </a:lnTo>
                    <a:lnTo>
                      <a:pt x="1371" y="578"/>
                    </a:lnTo>
                    <a:lnTo>
                      <a:pt x="1376" y="578"/>
                    </a:lnTo>
                    <a:lnTo>
                      <a:pt x="1380" y="578"/>
                    </a:lnTo>
                    <a:lnTo>
                      <a:pt x="1385" y="578"/>
                    </a:lnTo>
                    <a:lnTo>
                      <a:pt x="1390" y="578"/>
                    </a:lnTo>
                    <a:lnTo>
                      <a:pt x="1393" y="578"/>
                    </a:lnTo>
                    <a:lnTo>
                      <a:pt x="1398" y="578"/>
                    </a:lnTo>
                    <a:lnTo>
                      <a:pt x="1402" y="577"/>
                    </a:lnTo>
                    <a:lnTo>
                      <a:pt x="1407" y="577"/>
                    </a:lnTo>
                    <a:lnTo>
                      <a:pt x="1424" y="383"/>
                    </a:lnTo>
                    <a:lnTo>
                      <a:pt x="1425" y="577"/>
                    </a:lnTo>
                    <a:lnTo>
                      <a:pt x="1431" y="577"/>
                    </a:lnTo>
                    <a:lnTo>
                      <a:pt x="1437" y="576"/>
                    </a:lnTo>
                    <a:lnTo>
                      <a:pt x="1443" y="576"/>
                    </a:lnTo>
                    <a:lnTo>
                      <a:pt x="1447" y="575"/>
                    </a:lnTo>
                    <a:lnTo>
                      <a:pt x="1453" y="575"/>
                    </a:lnTo>
                    <a:lnTo>
                      <a:pt x="1459" y="575"/>
                    </a:lnTo>
                    <a:lnTo>
                      <a:pt x="1463" y="573"/>
                    </a:lnTo>
                    <a:lnTo>
                      <a:pt x="1469" y="573"/>
                    </a:lnTo>
                    <a:lnTo>
                      <a:pt x="1485" y="383"/>
                    </a:lnTo>
                    <a:lnTo>
                      <a:pt x="1488" y="571"/>
                    </a:lnTo>
                    <a:lnTo>
                      <a:pt x="1492" y="571"/>
                    </a:lnTo>
                    <a:lnTo>
                      <a:pt x="1497" y="570"/>
                    </a:lnTo>
                    <a:lnTo>
                      <a:pt x="1501" y="570"/>
                    </a:lnTo>
                    <a:lnTo>
                      <a:pt x="1506" y="569"/>
                    </a:lnTo>
                    <a:lnTo>
                      <a:pt x="1511" y="569"/>
                    </a:lnTo>
                    <a:lnTo>
                      <a:pt x="1514" y="568"/>
                    </a:lnTo>
                    <a:lnTo>
                      <a:pt x="1519" y="568"/>
                    </a:lnTo>
                    <a:lnTo>
                      <a:pt x="1523" y="566"/>
                    </a:lnTo>
                    <a:lnTo>
                      <a:pt x="1540" y="384"/>
                    </a:lnTo>
                    <a:lnTo>
                      <a:pt x="1542" y="564"/>
                    </a:lnTo>
                    <a:lnTo>
                      <a:pt x="1549" y="563"/>
                    </a:lnTo>
                    <a:lnTo>
                      <a:pt x="1556" y="562"/>
                    </a:lnTo>
                    <a:lnTo>
                      <a:pt x="1563" y="561"/>
                    </a:lnTo>
                    <a:lnTo>
                      <a:pt x="1568" y="558"/>
                    </a:lnTo>
                    <a:lnTo>
                      <a:pt x="1575" y="557"/>
                    </a:lnTo>
                    <a:lnTo>
                      <a:pt x="1581" y="556"/>
                    </a:lnTo>
                    <a:lnTo>
                      <a:pt x="1588" y="554"/>
                    </a:lnTo>
                    <a:lnTo>
                      <a:pt x="1594" y="553"/>
                    </a:lnTo>
                    <a:lnTo>
                      <a:pt x="1603" y="447"/>
                    </a:lnTo>
                    <a:lnTo>
                      <a:pt x="1604" y="550"/>
                    </a:lnTo>
                    <a:lnTo>
                      <a:pt x="1635" y="541"/>
                    </a:lnTo>
                    <a:lnTo>
                      <a:pt x="1663" y="532"/>
                    </a:lnTo>
                    <a:lnTo>
                      <a:pt x="1688" y="522"/>
                    </a:lnTo>
                    <a:lnTo>
                      <a:pt x="1709" y="510"/>
                    </a:lnTo>
                    <a:lnTo>
                      <a:pt x="1725" y="497"/>
                    </a:lnTo>
                    <a:lnTo>
                      <a:pt x="1737" y="485"/>
                    </a:lnTo>
                    <a:lnTo>
                      <a:pt x="1745" y="471"/>
                    </a:lnTo>
                    <a:lnTo>
                      <a:pt x="1747" y="457"/>
                    </a:lnTo>
                    <a:lnTo>
                      <a:pt x="1746" y="447"/>
                    </a:lnTo>
                    <a:lnTo>
                      <a:pt x="1741" y="435"/>
                    </a:lnTo>
                    <a:lnTo>
                      <a:pt x="1733" y="425"/>
                    </a:lnTo>
                    <a:lnTo>
                      <a:pt x="1723" y="416"/>
                    </a:lnTo>
                    <a:lnTo>
                      <a:pt x="1710" y="405"/>
                    </a:lnTo>
                    <a:lnTo>
                      <a:pt x="1694" y="396"/>
                    </a:lnTo>
                    <a:lnTo>
                      <a:pt x="1675" y="388"/>
                    </a:lnTo>
                    <a:lnTo>
                      <a:pt x="1656" y="380"/>
                    </a:lnTo>
                    <a:lnTo>
                      <a:pt x="1633" y="372"/>
                    </a:lnTo>
                    <a:lnTo>
                      <a:pt x="1609" y="365"/>
                    </a:lnTo>
                    <a:lnTo>
                      <a:pt x="1582" y="359"/>
                    </a:lnTo>
                    <a:lnTo>
                      <a:pt x="1554" y="353"/>
                    </a:lnTo>
                    <a:lnTo>
                      <a:pt x="1525" y="348"/>
                    </a:lnTo>
                    <a:lnTo>
                      <a:pt x="1493" y="344"/>
                    </a:lnTo>
                    <a:lnTo>
                      <a:pt x="1461" y="341"/>
                    </a:lnTo>
                    <a:lnTo>
                      <a:pt x="1428" y="338"/>
                    </a:lnTo>
                    <a:lnTo>
                      <a:pt x="1435" y="336"/>
                    </a:lnTo>
                    <a:lnTo>
                      <a:pt x="1440" y="335"/>
                    </a:lnTo>
                    <a:lnTo>
                      <a:pt x="1446" y="333"/>
                    </a:lnTo>
                    <a:lnTo>
                      <a:pt x="1452" y="331"/>
                    </a:lnTo>
                    <a:lnTo>
                      <a:pt x="1458" y="329"/>
                    </a:lnTo>
                    <a:lnTo>
                      <a:pt x="1462" y="328"/>
                    </a:lnTo>
                    <a:lnTo>
                      <a:pt x="1468" y="326"/>
                    </a:lnTo>
                    <a:lnTo>
                      <a:pt x="1473" y="325"/>
                    </a:lnTo>
                    <a:lnTo>
                      <a:pt x="1485" y="325"/>
                    </a:lnTo>
                    <a:lnTo>
                      <a:pt x="1499" y="326"/>
                    </a:lnTo>
                    <a:lnTo>
                      <a:pt x="1512" y="326"/>
                    </a:lnTo>
                    <a:lnTo>
                      <a:pt x="1526" y="326"/>
                    </a:lnTo>
                    <a:lnTo>
                      <a:pt x="1540" y="327"/>
                    </a:lnTo>
                    <a:lnTo>
                      <a:pt x="1553" y="327"/>
                    </a:lnTo>
                    <a:lnTo>
                      <a:pt x="1567" y="327"/>
                    </a:lnTo>
                    <a:lnTo>
                      <a:pt x="1581" y="327"/>
                    </a:lnTo>
                    <a:lnTo>
                      <a:pt x="1629" y="327"/>
                    </a:lnTo>
                    <a:lnTo>
                      <a:pt x="1675" y="325"/>
                    </a:lnTo>
                    <a:lnTo>
                      <a:pt x="1720" y="323"/>
                    </a:lnTo>
                    <a:lnTo>
                      <a:pt x="1764" y="320"/>
                    </a:lnTo>
                    <a:lnTo>
                      <a:pt x="1805" y="317"/>
                    </a:lnTo>
                    <a:lnTo>
                      <a:pt x="1844" y="312"/>
                    </a:lnTo>
                    <a:lnTo>
                      <a:pt x="1879" y="307"/>
                    </a:lnTo>
                    <a:lnTo>
                      <a:pt x="1913" y="302"/>
                    </a:lnTo>
                    <a:lnTo>
                      <a:pt x="1943" y="295"/>
                    </a:lnTo>
                    <a:lnTo>
                      <a:pt x="1970" y="289"/>
                    </a:lnTo>
                    <a:lnTo>
                      <a:pt x="1994" y="281"/>
                    </a:lnTo>
                    <a:lnTo>
                      <a:pt x="2013" y="274"/>
                    </a:lnTo>
                    <a:lnTo>
                      <a:pt x="2029" y="266"/>
                    </a:lnTo>
                    <a:lnTo>
                      <a:pt x="2041" y="257"/>
                    </a:lnTo>
                    <a:lnTo>
                      <a:pt x="2048" y="249"/>
                    </a:lnTo>
                    <a:lnTo>
                      <a:pt x="2050" y="239"/>
                    </a:lnTo>
                    <a:lnTo>
                      <a:pt x="2048" y="230"/>
                    </a:lnTo>
                    <a:lnTo>
                      <a:pt x="2041" y="221"/>
                    </a:lnTo>
                    <a:lnTo>
                      <a:pt x="2029" y="213"/>
                    </a:lnTo>
                    <a:lnTo>
                      <a:pt x="2013" y="205"/>
                    </a:lnTo>
                    <a:lnTo>
                      <a:pt x="1994" y="197"/>
                    </a:lnTo>
                    <a:lnTo>
                      <a:pt x="1970" y="190"/>
                    </a:lnTo>
                    <a:lnTo>
                      <a:pt x="1943" y="183"/>
                    </a:lnTo>
                    <a:lnTo>
                      <a:pt x="1913" y="176"/>
                    </a:lnTo>
                    <a:lnTo>
                      <a:pt x="1879" y="170"/>
                    </a:lnTo>
                    <a:lnTo>
                      <a:pt x="1844" y="166"/>
                    </a:lnTo>
                    <a:lnTo>
                      <a:pt x="1805" y="161"/>
                    </a:lnTo>
                    <a:lnTo>
                      <a:pt x="1764" y="158"/>
                    </a:lnTo>
                    <a:lnTo>
                      <a:pt x="1720" y="154"/>
                    </a:lnTo>
                    <a:lnTo>
                      <a:pt x="1675" y="153"/>
                    </a:lnTo>
                    <a:lnTo>
                      <a:pt x="1629" y="151"/>
                    </a:lnTo>
                    <a:lnTo>
                      <a:pt x="1581" y="15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9" name="Freeform 111"/>
              <p:cNvSpPr>
                <a:spLocks/>
              </p:cNvSpPr>
              <p:nvPr/>
            </p:nvSpPr>
            <p:spPr bwMode="auto">
              <a:xfrm>
                <a:off x="4247" y="3744"/>
                <a:ext cx="41" cy="18"/>
              </a:xfrm>
              <a:custGeom>
                <a:avLst/>
                <a:gdLst>
                  <a:gd name="T0" fmla="*/ 1 w 82"/>
                  <a:gd name="T1" fmla="*/ 0 h 37"/>
                  <a:gd name="T2" fmla="*/ 1 w 82"/>
                  <a:gd name="T3" fmla="*/ 0 h 37"/>
                  <a:gd name="T4" fmla="*/ 1 w 82"/>
                  <a:gd name="T5" fmla="*/ 0 h 37"/>
                  <a:gd name="T6" fmla="*/ 1 w 82"/>
                  <a:gd name="T7" fmla="*/ 0 h 37"/>
                  <a:gd name="T8" fmla="*/ 1 w 82"/>
                  <a:gd name="T9" fmla="*/ 0 h 37"/>
                  <a:gd name="T10" fmla="*/ 1 w 82"/>
                  <a:gd name="T11" fmla="*/ 0 h 37"/>
                  <a:gd name="T12" fmla="*/ 1 w 82"/>
                  <a:gd name="T13" fmla="*/ 0 h 37"/>
                  <a:gd name="T14" fmla="*/ 1 w 82"/>
                  <a:gd name="T15" fmla="*/ 0 h 37"/>
                  <a:gd name="T16" fmla="*/ 0 w 82"/>
                  <a:gd name="T17" fmla="*/ 0 h 37"/>
                  <a:gd name="T18" fmla="*/ 1 w 82"/>
                  <a:gd name="T19" fmla="*/ 0 h 37"/>
                  <a:gd name="T20" fmla="*/ 1 w 82"/>
                  <a:gd name="T21" fmla="*/ 0 h 37"/>
                  <a:gd name="T22" fmla="*/ 1 w 82"/>
                  <a:gd name="T23" fmla="*/ 0 h 37"/>
                  <a:gd name="T24" fmla="*/ 1 w 82"/>
                  <a:gd name="T25" fmla="*/ 0 h 37"/>
                  <a:gd name="T26" fmla="*/ 1 w 82"/>
                  <a:gd name="T27" fmla="*/ 1 h 37"/>
                  <a:gd name="T28" fmla="*/ 1 w 82"/>
                  <a:gd name="T29" fmla="*/ 1 h 37"/>
                  <a:gd name="T30" fmla="*/ 1 w 82"/>
                  <a:gd name="T31" fmla="*/ 1 h 37"/>
                  <a:gd name="T32" fmla="*/ 1 w 82"/>
                  <a:gd name="T33" fmla="*/ 1 h 37"/>
                  <a:gd name="T34" fmla="*/ 1 w 82"/>
                  <a:gd name="T35" fmla="*/ 1 h 37"/>
                  <a:gd name="T36" fmla="*/ 1 w 82"/>
                  <a:gd name="T37" fmla="*/ 1 h 37"/>
                  <a:gd name="T38" fmla="*/ 2 w 82"/>
                  <a:gd name="T39" fmla="*/ 1 h 37"/>
                  <a:gd name="T40" fmla="*/ 3 w 82"/>
                  <a:gd name="T41" fmla="*/ 0 h 37"/>
                  <a:gd name="T42" fmla="*/ 3 w 82"/>
                  <a:gd name="T43" fmla="*/ 0 h 37"/>
                  <a:gd name="T44" fmla="*/ 3 w 82"/>
                  <a:gd name="T45" fmla="*/ 0 h 37"/>
                  <a:gd name="T46" fmla="*/ 3 w 82"/>
                  <a:gd name="T47" fmla="*/ 0 h 37"/>
                  <a:gd name="T48" fmla="*/ 3 w 82"/>
                  <a:gd name="T49" fmla="*/ 0 h 37"/>
                  <a:gd name="T50" fmla="*/ 3 w 82"/>
                  <a:gd name="T51" fmla="*/ 0 h 37"/>
                  <a:gd name="T52" fmla="*/ 3 w 82"/>
                  <a:gd name="T53" fmla="*/ 0 h 37"/>
                  <a:gd name="T54" fmla="*/ 3 w 82"/>
                  <a:gd name="T55" fmla="*/ 0 h 37"/>
                  <a:gd name="T56" fmla="*/ 3 w 82"/>
                  <a:gd name="T57" fmla="*/ 0 h 37"/>
                  <a:gd name="T58" fmla="*/ 2 w 82"/>
                  <a:gd name="T59" fmla="*/ 0 h 37"/>
                  <a:gd name="T60" fmla="*/ 1 w 82"/>
                  <a:gd name="T61" fmla="*/ 0 h 37"/>
                  <a:gd name="T62" fmla="*/ 1 w 82"/>
                  <a:gd name="T63" fmla="*/ 0 h 37"/>
                  <a:gd name="T64" fmla="*/ 1 w 82"/>
                  <a:gd name="T65" fmla="*/ 0 h 3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2"/>
                  <a:gd name="T100" fmla="*/ 0 h 37"/>
                  <a:gd name="T101" fmla="*/ 82 w 82"/>
                  <a:gd name="T102" fmla="*/ 37 h 3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2" h="37">
                    <a:moveTo>
                      <a:pt x="41" y="0"/>
                    </a:moveTo>
                    <a:lnTo>
                      <a:pt x="33" y="0"/>
                    </a:lnTo>
                    <a:lnTo>
                      <a:pt x="26" y="1"/>
                    </a:lnTo>
                    <a:lnTo>
                      <a:pt x="19" y="3"/>
                    </a:lnTo>
                    <a:lnTo>
                      <a:pt x="12" y="5"/>
                    </a:lnTo>
                    <a:lnTo>
                      <a:pt x="7" y="8"/>
                    </a:lnTo>
                    <a:lnTo>
                      <a:pt x="4" y="11"/>
                    </a:lnTo>
                    <a:lnTo>
                      <a:pt x="2" y="15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4" y="25"/>
                    </a:lnTo>
                    <a:lnTo>
                      <a:pt x="7" y="29"/>
                    </a:lnTo>
                    <a:lnTo>
                      <a:pt x="12" y="31"/>
                    </a:lnTo>
                    <a:lnTo>
                      <a:pt x="19" y="33"/>
                    </a:lnTo>
                    <a:lnTo>
                      <a:pt x="26" y="35"/>
                    </a:lnTo>
                    <a:lnTo>
                      <a:pt x="33" y="37"/>
                    </a:lnTo>
                    <a:lnTo>
                      <a:pt x="41" y="37"/>
                    </a:lnTo>
                    <a:lnTo>
                      <a:pt x="49" y="37"/>
                    </a:lnTo>
                    <a:lnTo>
                      <a:pt x="57" y="35"/>
                    </a:lnTo>
                    <a:lnTo>
                      <a:pt x="64" y="33"/>
                    </a:lnTo>
                    <a:lnTo>
                      <a:pt x="71" y="31"/>
                    </a:lnTo>
                    <a:lnTo>
                      <a:pt x="75" y="29"/>
                    </a:lnTo>
                    <a:lnTo>
                      <a:pt x="79" y="25"/>
                    </a:lnTo>
                    <a:lnTo>
                      <a:pt x="81" y="22"/>
                    </a:lnTo>
                    <a:lnTo>
                      <a:pt x="82" y="18"/>
                    </a:lnTo>
                    <a:lnTo>
                      <a:pt x="81" y="15"/>
                    </a:lnTo>
                    <a:lnTo>
                      <a:pt x="79" y="11"/>
                    </a:lnTo>
                    <a:lnTo>
                      <a:pt x="75" y="8"/>
                    </a:lnTo>
                    <a:lnTo>
                      <a:pt x="71" y="5"/>
                    </a:lnTo>
                    <a:lnTo>
                      <a:pt x="64" y="3"/>
                    </a:lnTo>
                    <a:lnTo>
                      <a:pt x="57" y="1"/>
                    </a:lnTo>
                    <a:lnTo>
                      <a:pt x="49" y="0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Mapping : des classes aux tables</a:t>
            </a:r>
          </a:p>
        </p:txBody>
      </p:sp>
      <p:sp>
        <p:nvSpPr>
          <p:cNvPr id="10243" name="Rectangle 104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369887"/>
          </a:xfrm>
        </p:spPr>
        <p:txBody>
          <a:bodyPr/>
          <a:lstStyle/>
          <a:p>
            <a:r>
              <a:rPr lang="fr-FR"/>
              <a:t>Une classe à qui correspond une table est nommée classe </a:t>
            </a:r>
            <a:r>
              <a:rPr lang="fr-FR" i="1">
                <a:latin typeface="Century Schoolbook" pitchFamily="18" charset="0"/>
              </a:rPr>
              <a:t>entité</a:t>
            </a: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blackWhite">
          <a:xfrm>
            <a:off x="579438" y="4222750"/>
            <a:ext cx="1376362" cy="1779588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941388" y="4275138"/>
            <a:ext cx="736600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941388" y="4278313"/>
            <a:ext cx="6445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/>
              <a:t>Artiste</a:t>
            </a:r>
            <a:endParaRPr lang="en-US"/>
          </a:p>
        </p:txBody>
      </p:sp>
      <p:sp>
        <p:nvSpPr>
          <p:cNvPr id="10247" name="Line 6"/>
          <p:cNvSpPr>
            <a:spLocks noChangeShapeType="1"/>
          </p:cNvSpPr>
          <p:nvPr/>
        </p:nvSpPr>
        <p:spPr bwMode="auto">
          <a:xfrm>
            <a:off x="571500" y="4549775"/>
            <a:ext cx="1385888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248" name="Line 7"/>
          <p:cNvSpPr>
            <a:spLocks noChangeShapeType="1"/>
          </p:cNvSpPr>
          <p:nvPr/>
        </p:nvSpPr>
        <p:spPr bwMode="auto">
          <a:xfrm>
            <a:off x="571500" y="5570538"/>
            <a:ext cx="1385888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249" name="Rectangle 8"/>
          <p:cNvSpPr>
            <a:spLocks noChangeArrowheads="1"/>
          </p:cNvSpPr>
          <p:nvPr/>
        </p:nvSpPr>
        <p:spPr bwMode="auto">
          <a:xfrm>
            <a:off x="620713" y="4578350"/>
            <a:ext cx="631825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0" name="Rectangle 9"/>
          <p:cNvSpPr>
            <a:spLocks noChangeArrowheads="1"/>
          </p:cNvSpPr>
          <p:nvPr/>
        </p:nvSpPr>
        <p:spPr bwMode="auto">
          <a:xfrm>
            <a:off x="668338" y="4630738"/>
            <a:ext cx="7112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/>
              <a:t>Nom</a:t>
            </a:r>
          </a:p>
          <a:p>
            <a:r>
              <a:rPr lang="en-US" sz="1600"/>
              <a:t>Prénom</a:t>
            </a:r>
          </a:p>
          <a:p>
            <a:r>
              <a:rPr lang="en-US" sz="1600"/>
              <a:t>Age</a:t>
            </a:r>
            <a:endParaRPr lang="en-US"/>
          </a:p>
        </p:txBody>
      </p:sp>
      <p:sp>
        <p:nvSpPr>
          <p:cNvPr id="10251" name="Rectangle 10"/>
          <p:cNvSpPr>
            <a:spLocks noChangeArrowheads="1"/>
          </p:cNvSpPr>
          <p:nvPr/>
        </p:nvSpPr>
        <p:spPr bwMode="auto">
          <a:xfrm>
            <a:off x="620713" y="4806950"/>
            <a:ext cx="452437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620713" y="5049838"/>
            <a:ext cx="836612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3" name="Rectangle 15"/>
          <p:cNvSpPr>
            <a:spLocks noChangeArrowheads="1"/>
          </p:cNvSpPr>
          <p:nvPr/>
        </p:nvSpPr>
        <p:spPr bwMode="auto">
          <a:xfrm>
            <a:off x="620713" y="5715000"/>
            <a:ext cx="1370012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4" name="Rectangle 17"/>
          <p:cNvSpPr>
            <a:spLocks noChangeArrowheads="1"/>
          </p:cNvSpPr>
          <p:nvPr/>
        </p:nvSpPr>
        <p:spPr bwMode="blackWhite">
          <a:xfrm>
            <a:off x="606425" y="1905000"/>
            <a:ext cx="1311275" cy="1184275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5" name="Rectangle 18"/>
          <p:cNvSpPr>
            <a:spLocks noChangeArrowheads="1"/>
          </p:cNvSpPr>
          <p:nvPr/>
        </p:nvSpPr>
        <p:spPr bwMode="auto">
          <a:xfrm>
            <a:off x="1073150" y="1954213"/>
            <a:ext cx="4635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6" name="Rectangle 19"/>
          <p:cNvSpPr>
            <a:spLocks noChangeArrowheads="1"/>
          </p:cNvSpPr>
          <p:nvPr/>
        </p:nvSpPr>
        <p:spPr bwMode="auto">
          <a:xfrm>
            <a:off x="800100" y="1947863"/>
            <a:ext cx="8350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/>
              <a:t>Morceau</a:t>
            </a:r>
            <a:endParaRPr lang="en-US"/>
          </a:p>
        </p:txBody>
      </p:sp>
      <p:sp>
        <p:nvSpPr>
          <p:cNvPr id="10257" name="Line 20"/>
          <p:cNvSpPr>
            <a:spLocks noChangeShapeType="1"/>
          </p:cNvSpPr>
          <p:nvPr/>
        </p:nvSpPr>
        <p:spPr bwMode="auto">
          <a:xfrm>
            <a:off x="598488" y="2230438"/>
            <a:ext cx="13208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258" name="Line 21"/>
          <p:cNvSpPr>
            <a:spLocks noChangeShapeType="1"/>
          </p:cNvSpPr>
          <p:nvPr/>
        </p:nvSpPr>
        <p:spPr bwMode="auto">
          <a:xfrm>
            <a:off x="598488" y="2795588"/>
            <a:ext cx="13208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259" name="Rectangle 22"/>
          <p:cNvSpPr>
            <a:spLocks noChangeArrowheads="1"/>
          </p:cNvSpPr>
          <p:nvPr/>
        </p:nvSpPr>
        <p:spPr bwMode="auto">
          <a:xfrm>
            <a:off x="647700" y="2262188"/>
            <a:ext cx="633413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0" name="Rectangle 23"/>
          <p:cNvSpPr>
            <a:spLocks noChangeArrowheads="1"/>
          </p:cNvSpPr>
          <p:nvPr/>
        </p:nvSpPr>
        <p:spPr bwMode="auto">
          <a:xfrm>
            <a:off x="682625" y="2287588"/>
            <a:ext cx="406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/>
              <a:t>Titre</a:t>
            </a:r>
            <a:endParaRPr lang="en-US"/>
          </a:p>
        </p:txBody>
      </p:sp>
      <p:sp>
        <p:nvSpPr>
          <p:cNvPr id="10261" name="Rectangle 24"/>
          <p:cNvSpPr>
            <a:spLocks noChangeArrowheads="1"/>
          </p:cNvSpPr>
          <p:nvPr/>
        </p:nvSpPr>
        <p:spPr bwMode="auto">
          <a:xfrm>
            <a:off x="647700" y="2486025"/>
            <a:ext cx="130016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2" name="Line 26"/>
          <p:cNvSpPr>
            <a:spLocks noChangeShapeType="1"/>
          </p:cNvSpPr>
          <p:nvPr/>
        </p:nvSpPr>
        <p:spPr bwMode="auto">
          <a:xfrm>
            <a:off x="1258888" y="3086100"/>
            <a:ext cx="3175" cy="1141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263" name="Rectangle 27"/>
          <p:cNvSpPr>
            <a:spLocks noChangeArrowheads="1"/>
          </p:cNvSpPr>
          <p:nvPr/>
        </p:nvSpPr>
        <p:spPr bwMode="auto">
          <a:xfrm>
            <a:off x="1327150" y="3867150"/>
            <a:ext cx="433388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4" name="Rectangle 29"/>
          <p:cNvSpPr>
            <a:spLocks noChangeArrowheads="1"/>
          </p:cNvSpPr>
          <p:nvPr/>
        </p:nvSpPr>
        <p:spPr bwMode="auto">
          <a:xfrm>
            <a:off x="1365250" y="3167063"/>
            <a:ext cx="4000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5" name="Rectangle 30"/>
          <p:cNvSpPr>
            <a:spLocks noChangeArrowheads="1"/>
          </p:cNvSpPr>
          <p:nvPr/>
        </p:nvSpPr>
        <p:spPr bwMode="auto">
          <a:xfrm>
            <a:off x="1365250" y="3171825"/>
            <a:ext cx="793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/>
              <a:t>*</a:t>
            </a:r>
            <a:endParaRPr lang="en-US"/>
          </a:p>
        </p:txBody>
      </p:sp>
      <p:sp>
        <p:nvSpPr>
          <p:cNvPr id="10266" name="Freeform 32"/>
          <p:cNvSpPr>
            <a:spLocks/>
          </p:cNvSpPr>
          <p:nvPr/>
        </p:nvSpPr>
        <p:spPr bwMode="blackWhite">
          <a:xfrm>
            <a:off x="1984375" y="3533775"/>
            <a:ext cx="1050925" cy="381000"/>
          </a:xfrm>
          <a:custGeom>
            <a:avLst/>
            <a:gdLst>
              <a:gd name="T0" fmla="*/ 2147483647 w 1324"/>
              <a:gd name="T1" fmla="*/ 0 h 480"/>
              <a:gd name="T2" fmla="*/ 2147483647 w 1324"/>
              <a:gd name="T3" fmla="*/ 2147483647 h 480"/>
              <a:gd name="T4" fmla="*/ 0 w 1324"/>
              <a:gd name="T5" fmla="*/ 2147483647 h 480"/>
              <a:gd name="T6" fmla="*/ 0 w 1324"/>
              <a:gd name="T7" fmla="*/ 2147483647 h 480"/>
              <a:gd name="T8" fmla="*/ 2147483647 w 1324"/>
              <a:gd name="T9" fmla="*/ 2147483647 h 480"/>
              <a:gd name="T10" fmla="*/ 2147483647 w 1324"/>
              <a:gd name="T11" fmla="*/ 2147483647 h 480"/>
              <a:gd name="T12" fmla="*/ 2147483647 w 1324"/>
              <a:gd name="T13" fmla="*/ 2147483647 h 480"/>
              <a:gd name="T14" fmla="*/ 2147483647 w 1324"/>
              <a:gd name="T15" fmla="*/ 0 h 4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24"/>
              <a:gd name="T25" fmla="*/ 0 h 480"/>
              <a:gd name="T26" fmla="*/ 1324 w 1324"/>
              <a:gd name="T27" fmla="*/ 480 h 4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24" h="480">
                <a:moveTo>
                  <a:pt x="720" y="0"/>
                </a:moveTo>
                <a:lnTo>
                  <a:pt x="720" y="127"/>
                </a:lnTo>
                <a:lnTo>
                  <a:pt x="0" y="127"/>
                </a:lnTo>
                <a:lnTo>
                  <a:pt x="0" y="353"/>
                </a:lnTo>
                <a:lnTo>
                  <a:pt x="720" y="353"/>
                </a:lnTo>
                <a:lnTo>
                  <a:pt x="720" y="480"/>
                </a:lnTo>
                <a:lnTo>
                  <a:pt x="1324" y="242"/>
                </a:lnTo>
                <a:lnTo>
                  <a:pt x="720" y="0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610399" name="Group 95"/>
          <p:cNvGraphicFramePr>
            <a:graphicFrameLocks noGrp="1"/>
          </p:cNvGraphicFramePr>
          <p:nvPr/>
        </p:nvGraphicFramePr>
        <p:xfrm>
          <a:off x="3314700" y="1754188"/>
          <a:ext cx="4027488" cy="1676400"/>
        </p:xfrm>
        <a:graphic>
          <a:graphicData uri="http://schemas.openxmlformats.org/drawingml/2006/table">
            <a:tbl>
              <a:tblPr/>
              <a:tblGrid>
                <a:gridCol w="139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MID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Titre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Artiste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293" name="Text Box 60"/>
          <p:cNvSpPr txBox="1">
            <a:spLocks noChangeArrowheads="1"/>
          </p:cNvSpPr>
          <p:nvPr/>
        </p:nvSpPr>
        <p:spPr bwMode="auto">
          <a:xfrm>
            <a:off x="2352675" y="1747838"/>
            <a:ext cx="9747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600"/>
              <a:t>Morceau</a:t>
            </a:r>
          </a:p>
        </p:txBody>
      </p:sp>
      <p:sp>
        <p:nvSpPr>
          <p:cNvPr id="10294" name="Text Box 61"/>
          <p:cNvSpPr txBox="1">
            <a:spLocks noChangeArrowheads="1"/>
          </p:cNvSpPr>
          <p:nvPr/>
        </p:nvSpPr>
        <p:spPr bwMode="auto">
          <a:xfrm>
            <a:off x="7772400" y="1295400"/>
            <a:ext cx="12573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i="1">
                <a:latin typeface="Lucida Sans" pitchFamily="34" charset="0"/>
              </a:rPr>
              <a:t>Clé étrangère</a:t>
            </a:r>
          </a:p>
        </p:txBody>
      </p:sp>
      <p:sp>
        <p:nvSpPr>
          <p:cNvPr id="10295" name="Line 62"/>
          <p:cNvSpPr>
            <a:spLocks noChangeShapeType="1"/>
          </p:cNvSpPr>
          <p:nvPr/>
        </p:nvSpPr>
        <p:spPr bwMode="auto">
          <a:xfrm flipH="1">
            <a:off x="7194550" y="1460500"/>
            <a:ext cx="542925" cy="4318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fr-FR"/>
          </a:p>
        </p:txBody>
      </p:sp>
      <p:graphicFrame>
        <p:nvGraphicFramePr>
          <p:cNvPr id="610398" name="Group 94"/>
          <p:cNvGraphicFramePr>
            <a:graphicFrameLocks noGrp="1"/>
          </p:cNvGraphicFramePr>
          <p:nvPr/>
        </p:nvGraphicFramePr>
        <p:xfrm>
          <a:off x="3529013" y="4267200"/>
          <a:ext cx="3803650" cy="1676400"/>
        </p:xfrm>
        <a:graphic>
          <a:graphicData uri="http://schemas.openxmlformats.org/drawingml/2006/table">
            <a:tbl>
              <a:tblPr/>
              <a:tblGrid>
                <a:gridCol w="633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3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AID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Nom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Prénom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328" name="Text Box 101"/>
          <p:cNvSpPr txBox="1">
            <a:spLocks noChangeArrowheads="1"/>
          </p:cNvSpPr>
          <p:nvPr/>
        </p:nvSpPr>
        <p:spPr bwMode="auto">
          <a:xfrm>
            <a:off x="2795588" y="4286250"/>
            <a:ext cx="76041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Artiste</a:t>
            </a:r>
          </a:p>
        </p:txBody>
      </p:sp>
      <p:sp>
        <p:nvSpPr>
          <p:cNvPr id="10329" name="Line 110"/>
          <p:cNvSpPr>
            <a:spLocks noChangeShapeType="1"/>
          </p:cNvSpPr>
          <p:nvPr/>
        </p:nvSpPr>
        <p:spPr bwMode="auto">
          <a:xfrm flipH="1">
            <a:off x="3971925" y="3278188"/>
            <a:ext cx="2932113" cy="969962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med"/>
          </a:ln>
        </p:spPr>
        <p:txBody>
          <a:bodyPr>
            <a:spAutoFit/>
          </a:bodyPr>
          <a:lstStyle/>
          <a:p>
            <a:endParaRPr lang="fr-FR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Classe entité 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Artiste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369887"/>
          </a:xfrm>
        </p:spPr>
        <p:txBody>
          <a:bodyPr/>
          <a:lstStyle/>
          <a:p>
            <a:r>
              <a:rPr lang="fr-FR"/>
              <a:t>La classe entité </a:t>
            </a:r>
            <a:r>
              <a:rPr lang="fr-FR">
                <a:latin typeface="Courier New" pitchFamily="49" charset="0"/>
                <a:cs typeface="Courier New" pitchFamily="49" charset="0"/>
              </a:rPr>
              <a:t>Artiste</a:t>
            </a:r>
            <a:r>
              <a:rPr lang="fr-FR"/>
              <a:t> ressemblerait à celle ci-dessous :</a:t>
            </a:r>
          </a:p>
        </p:txBody>
      </p:sp>
      <p:sp>
        <p:nvSpPr>
          <p:cNvPr id="651268" name="Rectangle 4"/>
          <p:cNvSpPr>
            <a:spLocks noChangeArrowheads="1"/>
          </p:cNvSpPr>
          <p:nvPr/>
        </p:nvSpPr>
        <p:spPr bwMode="blackWhite">
          <a:xfrm>
            <a:off x="665163" y="1792288"/>
            <a:ext cx="6503987" cy="3771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80"/>
                </a:solidFill>
                <a:latin typeface="Courier New" pitchFamily="49" charset="0"/>
              </a:rPr>
              <a:t>public</a:t>
            </a:r>
            <a:r>
              <a:rPr lang="en-US" sz="1600" dirty="0">
                <a:solidFill>
                  <a:srgbClr val="000080"/>
                </a:solidFill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itchFamily="49" charset="0"/>
              </a:rPr>
              <a:t>class </a:t>
            </a:r>
            <a:r>
              <a:rPr lang="en-US" sz="1600" dirty="0">
                <a:solidFill>
                  <a:srgbClr val="000080"/>
                </a:solidFill>
                <a:latin typeface="Courier New" pitchFamily="49" charset="0"/>
              </a:rPr>
              <a:t>Artiste</a:t>
            </a:r>
          </a:p>
          <a:p>
            <a:pPr>
              <a:defRPr/>
            </a:pPr>
            <a:r>
              <a:rPr lang="en-US" sz="1600">
                <a:solidFill>
                  <a:srgbClr val="000080"/>
                </a:solidFill>
                <a:latin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1600" b="1" dirty="0">
                <a:solidFill>
                  <a:srgbClr val="000080"/>
                </a:solidFill>
                <a:latin typeface="Courier New" pitchFamily="49" charset="0"/>
              </a:rPr>
              <a:t>  public </a:t>
            </a:r>
            <a:r>
              <a:rPr lang="en-US" sz="1600" b="1" dirty="0" err="1">
                <a:solidFill>
                  <a:srgbClr val="000080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rgbClr val="000080"/>
                </a:solidFill>
                <a:latin typeface="Courier New" pitchFamily="49" charset="0"/>
              </a:rPr>
              <a:t> AID { </a:t>
            </a:r>
            <a:r>
              <a:rPr lang="en-US" sz="1600" b="1" dirty="0">
                <a:solidFill>
                  <a:srgbClr val="000080"/>
                </a:solidFill>
                <a:latin typeface="Courier New" pitchFamily="49" charset="0"/>
              </a:rPr>
              <a:t>get; private set</a:t>
            </a:r>
            <a:r>
              <a:rPr lang="en-US" sz="1600" dirty="0">
                <a:solidFill>
                  <a:srgbClr val="000080"/>
                </a:solidFill>
                <a:latin typeface="Courier New" pitchFamily="49" charset="0"/>
              </a:rPr>
              <a:t>; }</a:t>
            </a:r>
          </a:p>
          <a:p>
            <a:pPr>
              <a:defRPr/>
            </a:pPr>
            <a:r>
              <a:rPr lang="en-US" sz="1600" dirty="0">
                <a:solidFill>
                  <a:srgbClr val="000080"/>
                </a:solidFill>
                <a:latin typeface="Courier New" pitchFamily="49" charset="0"/>
              </a:rPr>
              <a:t>  </a:t>
            </a:r>
            <a:r>
              <a:rPr lang="en-US" sz="1600" b="1" dirty="0">
                <a:solidFill>
                  <a:srgbClr val="000080"/>
                </a:solidFill>
                <a:latin typeface="Courier New" pitchFamily="49" charset="0"/>
              </a:rPr>
              <a:t>public string</a:t>
            </a:r>
            <a:r>
              <a:rPr lang="en-US" sz="1600" dirty="0">
                <a:solidFill>
                  <a:srgbClr val="000080"/>
                </a:solidFill>
                <a:latin typeface="Courier New" pitchFamily="49" charset="0"/>
              </a:rPr>
              <a:t> Nom { </a:t>
            </a:r>
            <a:r>
              <a:rPr lang="en-US" sz="1600" b="1" dirty="0">
                <a:solidFill>
                  <a:srgbClr val="000080"/>
                </a:solidFill>
                <a:latin typeface="Courier New" pitchFamily="49" charset="0"/>
              </a:rPr>
              <a:t>get; set</a:t>
            </a:r>
            <a:r>
              <a:rPr lang="en-US" sz="1600" dirty="0">
                <a:solidFill>
                  <a:srgbClr val="000080"/>
                </a:solidFill>
                <a:latin typeface="Courier New" pitchFamily="49" charset="0"/>
              </a:rPr>
              <a:t>; }</a:t>
            </a:r>
          </a:p>
          <a:p>
            <a:pPr>
              <a:defRPr/>
            </a:pPr>
            <a:r>
              <a:rPr lang="en-US" sz="1600" dirty="0">
                <a:solidFill>
                  <a:srgbClr val="000080"/>
                </a:solidFill>
                <a:latin typeface="Courier New" pitchFamily="49" charset="0"/>
              </a:rPr>
              <a:t>  </a:t>
            </a:r>
            <a:r>
              <a:rPr lang="en-US" sz="1600" b="1" dirty="0">
                <a:solidFill>
                  <a:srgbClr val="000080"/>
                </a:solidFill>
                <a:latin typeface="Courier New" pitchFamily="49" charset="0"/>
              </a:rPr>
              <a:t>public string</a:t>
            </a:r>
            <a:r>
              <a:rPr lang="en-US" sz="1600" dirty="0">
                <a:solidFill>
                  <a:srgbClr val="000080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urier New" pitchFamily="49" charset="0"/>
              </a:rPr>
              <a:t>Prenom</a:t>
            </a:r>
            <a:r>
              <a:rPr lang="en-US" sz="1600" dirty="0">
                <a:solidFill>
                  <a:srgbClr val="000080"/>
                </a:solidFill>
                <a:latin typeface="Courier New" pitchFamily="49" charset="0"/>
              </a:rPr>
              <a:t> { </a:t>
            </a:r>
            <a:r>
              <a:rPr lang="en-US" sz="1600" b="1" dirty="0">
                <a:solidFill>
                  <a:srgbClr val="000080"/>
                </a:solidFill>
                <a:latin typeface="Courier New" pitchFamily="49" charset="0"/>
              </a:rPr>
              <a:t>get; set</a:t>
            </a:r>
            <a:r>
              <a:rPr lang="en-US" sz="1600" dirty="0">
                <a:solidFill>
                  <a:srgbClr val="000080"/>
                </a:solidFill>
                <a:latin typeface="Courier New" pitchFamily="49" charset="0"/>
              </a:rPr>
              <a:t>; }</a:t>
            </a:r>
          </a:p>
          <a:p>
            <a:pPr>
              <a:defRPr/>
            </a:pPr>
            <a:r>
              <a:rPr lang="en-US" sz="1600" dirty="0">
                <a:solidFill>
                  <a:srgbClr val="000080"/>
                </a:solidFill>
                <a:latin typeface="Courier New" pitchFamily="49" charset="0"/>
              </a:rPr>
              <a:t>  </a:t>
            </a:r>
            <a:r>
              <a:rPr lang="en-US" sz="1600" b="1" dirty="0">
                <a:solidFill>
                  <a:srgbClr val="000080"/>
                </a:solidFill>
                <a:latin typeface="Courier New" pitchFamily="49" charset="0"/>
              </a:rPr>
              <a:t>public </a:t>
            </a:r>
            <a:r>
              <a:rPr lang="en-US" sz="1600" b="1" dirty="0" err="1">
                <a:solidFill>
                  <a:srgbClr val="000080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rgbClr val="000080"/>
                </a:solidFill>
                <a:latin typeface="Courier New" pitchFamily="49" charset="0"/>
              </a:rPr>
              <a:t> Age { </a:t>
            </a:r>
            <a:r>
              <a:rPr lang="en-US" sz="1600" b="1" dirty="0">
                <a:solidFill>
                  <a:srgbClr val="000080"/>
                </a:solidFill>
                <a:latin typeface="Courier New" pitchFamily="49" charset="0"/>
              </a:rPr>
              <a:t>get; set;</a:t>
            </a:r>
            <a:r>
              <a:rPr lang="en-US" sz="1600" dirty="0">
                <a:solidFill>
                  <a:srgbClr val="000080"/>
                </a:solidFill>
                <a:latin typeface="Courier New" pitchFamily="49" charset="0"/>
              </a:rPr>
              <a:t> }</a:t>
            </a:r>
          </a:p>
          <a:p>
            <a:pPr>
              <a:defRPr/>
            </a:pPr>
            <a:r>
              <a:rPr lang="en-US" sz="1600" dirty="0">
                <a:solidFill>
                  <a:srgbClr val="000080"/>
                </a:solidFill>
                <a:latin typeface="Courier New" pitchFamily="49" charset="0"/>
              </a:rPr>
              <a:t>  </a:t>
            </a:r>
            <a:r>
              <a:rPr lang="en-US" sz="1600" b="1" dirty="0">
                <a:solidFill>
                  <a:srgbClr val="000080"/>
                </a:solidFill>
                <a:latin typeface="Courier New" pitchFamily="49" charset="0"/>
              </a:rPr>
              <a:t>public void</a:t>
            </a:r>
            <a:r>
              <a:rPr lang="en-US" sz="1600" dirty="0">
                <a:solidFill>
                  <a:srgbClr val="000080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urier New" pitchFamily="49" charset="0"/>
              </a:rPr>
              <a:t>Anniversaire</a:t>
            </a:r>
            <a:r>
              <a:rPr lang="en-US" sz="1600" dirty="0">
                <a:solidFill>
                  <a:srgbClr val="000080"/>
                </a:solidFill>
                <a:latin typeface="Courier New" pitchFamily="49" charset="0"/>
              </a:rPr>
              <a:t>()</a:t>
            </a:r>
          </a:p>
          <a:p>
            <a:pPr>
              <a:defRPr/>
            </a:pPr>
            <a:r>
              <a:rPr lang="en-US" sz="1600" dirty="0">
                <a:solidFill>
                  <a:srgbClr val="000080"/>
                </a:solidFill>
                <a:latin typeface="Courier New" pitchFamily="49" charset="0"/>
              </a:rPr>
              <a:t>  {</a:t>
            </a:r>
          </a:p>
          <a:p>
            <a:pPr>
              <a:defRPr/>
            </a:pPr>
            <a:r>
              <a:rPr lang="en-US" sz="1600" dirty="0">
                <a:solidFill>
                  <a:srgbClr val="000080"/>
                </a:solidFill>
                <a:latin typeface="Courier New" pitchFamily="49" charset="0"/>
              </a:rPr>
              <a:t>    Age++;</a:t>
            </a:r>
          </a:p>
          <a:p>
            <a:pPr>
              <a:defRPr/>
            </a:pPr>
            <a:r>
              <a:rPr lang="en-US" sz="1600" dirty="0">
                <a:solidFill>
                  <a:srgbClr val="000080"/>
                </a:solidFill>
                <a:latin typeface="Courier New" pitchFamily="49" charset="0"/>
              </a:rPr>
              <a:t>  }</a:t>
            </a:r>
          </a:p>
          <a:p>
            <a:pPr>
              <a:defRPr/>
            </a:pPr>
            <a:r>
              <a:rPr lang="en-US" sz="1600" dirty="0">
                <a:solidFill>
                  <a:srgbClr val="000080"/>
                </a:solidFill>
                <a:latin typeface="Courier New" pitchFamily="49" charset="0"/>
              </a:rPr>
              <a:t>  </a:t>
            </a:r>
            <a:r>
              <a:rPr lang="en-US" sz="1600" b="1" dirty="0">
                <a:solidFill>
                  <a:srgbClr val="000080"/>
                </a:solidFill>
                <a:latin typeface="Courier New" pitchFamily="49" charset="0"/>
              </a:rPr>
              <a:t>public override string</a:t>
            </a:r>
            <a:r>
              <a:rPr lang="en-US" sz="1600" dirty="0">
                <a:solidFill>
                  <a:srgbClr val="000080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urier New" pitchFamily="49" charset="0"/>
              </a:rPr>
              <a:t>ToString</a:t>
            </a:r>
            <a:r>
              <a:rPr lang="en-US" sz="1600" dirty="0">
                <a:solidFill>
                  <a:srgbClr val="000080"/>
                </a:solidFill>
                <a:latin typeface="Courier New" pitchFamily="49" charset="0"/>
              </a:rPr>
              <a:t>()</a:t>
            </a:r>
          </a:p>
          <a:p>
            <a:pPr>
              <a:defRPr/>
            </a:pPr>
            <a:r>
              <a:rPr lang="en-US" sz="1600" dirty="0">
                <a:solidFill>
                  <a:srgbClr val="000080"/>
                </a:solidFill>
                <a:latin typeface="Courier New" pitchFamily="49" charset="0"/>
              </a:rPr>
              <a:t>  {</a:t>
            </a:r>
          </a:p>
          <a:p>
            <a:pPr>
              <a:defRPr/>
            </a:pPr>
            <a:r>
              <a:rPr lang="en-US" sz="1600" dirty="0">
                <a:solidFill>
                  <a:srgbClr val="000080"/>
                </a:solidFill>
                <a:latin typeface="Courier New" pitchFamily="49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ourier New" pitchFamily="49" charset="0"/>
              </a:rPr>
              <a:t>return</a:t>
            </a:r>
            <a:r>
              <a:rPr lang="en-US" sz="1600" dirty="0">
                <a:solidFill>
                  <a:srgbClr val="000080"/>
                </a:solidFill>
                <a:latin typeface="Courier New" pitchFamily="49" charset="0"/>
              </a:rPr>
              <a:t> Nom + " " + </a:t>
            </a:r>
            <a:r>
              <a:rPr lang="en-US" sz="1600" dirty="0" err="1">
                <a:solidFill>
                  <a:srgbClr val="000080"/>
                </a:solidFill>
                <a:latin typeface="Courier New" pitchFamily="49" charset="0"/>
              </a:rPr>
              <a:t>Prenom</a:t>
            </a:r>
            <a:r>
              <a:rPr lang="en-US" sz="1600" dirty="0">
                <a:solidFill>
                  <a:srgbClr val="000080"/>
                </a:solidFill>
                <a:latin typeface="Courier New" pitchFamily="49" charset="0"/>
              </a:rPr>
              <a:t> + " " + Age;</a:t>
            </a:r>
          </a:p>
          <a:p>
            <a:pPr>
              <a:defRPr/>
            </a:pPr>
            <a:r>
              <a:rPr lang="en-US" sz="1600" dirty="0">
                <a:solidFill>
                  <a:srgbClr val="000080"/>
                </a:solidFill>
                <a:latin typeface="Courier New" pitchFamily="49" charset="0"/>
              </a:rPr>
              <a:t>  }</a:t>
            </a:r>
          </a:p>
          <a:p>
            <a:pPr>
              <a:defRPr/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Introduction à ADO.NET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19088" y="1347788"/>
            <a:ext cx="8599487" cy="3768725"/>
          </a:xfrm>
        </p:spPr>
        <p:txBody>
          <a:bodyPr/>
          <a:lstStyle/>
          <a:p>
            <a:r>
              <a:rPr lang="fr-FR"/>
              <a:t>ADO.NET est conçu pour être une interface entre un langage .NET tel que C# et une base de données relationnelle</a:t>
            </a:r>
          </a:p>
          <a:p>
            <a:r>
              <a:rPr lang="fr-FR"/>
              <a:t>ADO.NET a des bibliothèques séparées pour supporter deux types de </a:t>
            </a:r>
            <a:r>
              <a:rPr lang="fr-FR" i="1">
                <a:latin typeface="Century Schoolbook" pitchFamily="18" charset="0"/>
              </a:rPr>
              <a:t>fournisseurs de données</a:t>
            </a:r>
          </a:p>
          <a:p>
            <a:pPr lvl="1"/>
            <a:r>
              <a:rPr lang="fr-FR"/>
              <a:t>Indépendant du fournisseur, via OLE DB/ODBC</a:t>
            </a:r>
          </a:p>
          <a:p>
            <a:pPr lvl="2"/>
            <a:r>
              <a:rPr lang="en-US"/>
              <a:t>Supporte n’importe quelle base de données</a:t>
            </a:r>
          </a:p>
          <a:p>
            <a:pPr lvl="2"/>
            <a:r>
              <a:rPr lang="fr-FR"/>
              <a:t>Dans l’espace de noms </a:t>
            </a:r>
            <a:r>
              <a:rPr lang="fr-FR">
                <a:latin typeface="Courier New" pitchFamily="49" charset="0"/>
              </a:rPr>
              <a:t>System.Data.OleDb</a:t>
            </a:r>
          </a:p>
          <a:p>
            <a:pPr lvl="1"/>
            <a:r>
              <a:rPr lang="fr-FR"/>
              <a:t>Spécifique à un fournisseur</a:t>
            </a:r>
          </a:p>
          <a:p>
            <a:pPr lvl="2"/>
            <a:r>
              <a:rPr lang="fr-FR"/>
              <a:t>Support pour des bases spécifiques comme SQL Server et Oracle</a:t>
            </a:r>
          </a:p>
          <a:p>
            <a:pPr lvl="2"/>
            <a:r>
              <a:rPr lang="fr-FR"/>
              <a:t>Dans les espaces spécifiques aux fournisseurs</a:t>
            </a:r>
          </a:p>
          <a:p>
            <a:pPr lvl="3"/>
            <a:r>
              <a:rPr lang="fr-FR"/>
              <a:t> </a:t>
            </a:r>
            <a:r>
              <a:rPr lang="fr-FR">
                <a:latin typeface="Courier New" pitchFamily="49" charset="0"/>
              </a:rPr>
              <a:t>System.Data.SqlClient</a:t>
            </a:r>
            <a:r>
              <a:rPr lang="fr-FR"/>
              <a:t> pour SQL Server</a:t>
            </a:r>
          </a:p>
          <a:p>
            <a:pPr lvl="3"/>
            <a:r>
              <a:rPr lang="fr-FR"/>
              <a:t> </a:t>
            </a:r>
            <a:r>
              <a:rPr lang="fr-FR">
                <a:latin typeface="Courier New" pitchFamily="49" charset="0"/>
              </a:rPr>
              <a:t>System.Data.Oracle</a:t>
            </a:r>
            <a:r>
              <a:rPr lang="fr-FR">
                <a:cs typeface="Arial" charset="0"/>
              </a:rPr>
              <a:t> </a:t>
            </a:r>
            <a:r>
              <a:rPr lang="fr-FR"/>
              <a:t>pour Oracle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30188" y="5867400"/>
            <a:ext cx="5549900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4113213" algn="l"/>
              </a:tabLst>
            </a:pPr>
            <a:r>
              <a:rPr lang="en-US"/>
              <a:t>ADO = Active Data Object  -  ODBC = Object Database Connectivity</a:t>
            </a:r>
          </a:p>
          <a:p>
            <a:pPr>
              <a:lnSpc>
                <a:spcPct val="110000"/>
              </a:lnSpc>
              <a:tabLst>
                <a:tab pos="4113213" algn="l"/>
              </a:tabLst>
            </a:pPr>
            <a:r>
              <a:rPr lang="en-US"/>
              <a:t>OLE DB = Object Linking and Embedding Database 	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60338"/>
            <a:ext cx="8121650" cy="725487"/>
          </a:xfrm>
        </p:spPr>
        <p:txBody>
          <a:bodyPr/>
          <a:lstStyle/>
          <a:p>
            <a:pPr>
              <a:defRPr/>
            </a:pPr>
            <a:r>
              <a:rPr lang="fr-FR" dirty="0"/>
              <a:t>ADO.NET : Classes de programmation additionnelles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3168650"/>
          </a:xfrm>
        </p:spPr>
        <p:txBody>
          <a:bodyPr/>
          <a:lstStyle/>
          <a:p>
            <a:r>
              <a:rPr lang="fr-FR"/>
              <a:t>Il arrive parfois que le comportement inhérent d’un </a:t>
            </a:r>
            <a:r>
              <a:rPr lang="fr-FR">
                <a:latin typeface="Courier New" pitchFamily="49" charset="0"/>
              </a:rPr>
              <a:t>DataSet</a:t>
            </a:r>
            <a:r>
              <a:rPr lang="fr-FR"/>
              <a:t> ne soit pas suffisant</a:t>
            </a:r>
          </a:p>
          <a:p>
            <a:r>
              <a:rPr lang="fr-FR"/>
              <a:t>Des classes supplémentaires dans ADO.NET fournissent des niveaux de contrôle additionnels, parmi celles-ci :</a:t>
            </a:r>
            <a:endParaRPr lang="fr-FR" i="1">
              <a:latin typeface="Century Schoolbook" pitchFamily="18" charset="0"/>
            </a:endParaRPr>
          </a:p>
          <a:p>
            <a:pPr lvl="1"/>
            <a:r>
              <a:rPr lang="fr-FR" b="1">
                <a:latin typeface="Courier New" pitchFamily="49" charset="0"/>
              </a:rPr>
              <a:t>SqlCommand</a:t>
            </a:r>
            <a:r>
              <a:rPr lang="fr-FR"/>
              <a:t> ou </a:t>
            </a:r>
            <a:r>
              <a:rPr lang="fr-FR" b="1">
                <a:latin typeface="Courier New" pitchFamily="49" charset="0"/>
              </a:rPr>
              <a:t>OleDbCommand</a:t>
            </a:r>
            <a:r>
              <a:rPr lang="fr-FR" b="1">
                <a:cs typeface="Arial" charset="0"/>
              </a:rPr>
              <a:t> </a:t>
            </a:r>
            <a:endParaRPr lang="fr-FR">
              <a:cs typeface="Arial" charset="0"/>
            </a:endParaRPr>
          </a:p>
          <a:p>
            <a:pPr lvl="2"/>
            <a:r>
              <a:rPr lang="fr-FR"/>
              <a:t>Pour lancer </a:t>
            </a:r>
            <a:r>
              <a:rPr lang="fr-FR" i="1">
                <a:latin typeface="Century Schoolbook" pitchFamily="18" charset="0"/>
              </a:rPr>
              <a:t>n’importe quelle</a:t>
            </a:r>
            <a:r>
              <a:rPr lang="fr-FR"/>
              <a:t> commande SQL</a:t>
            </a:r>
          </a:p>
          <a:p>
            <a:pPr lvl="1"/>
            <a:r>
              <a:rPr lang="fr-FR" b="1">
                <a:latin typeface="Courier New" pitchFamily="49" charset="0"/>
              </a:rPr>
              <a:t>SqlDataReader</a:t>
            </a:r>
            <a:r>
              <a:rPr lang="fr-FR"/>
              <a:t> ou </a:t>
            </a:r>
            <a:r>
              <a:rPr lang="fr-FR" b="1">
                <a:latin typeface="Courier New" pitchFamily="49" charset="0"/>
              </a:rPr>
              <a:t>OleDbDataReader</a:t>
            </a:r>
            <a:r>
              <a:rPr lang="fr-FR" b="1">
                <a:cs typeface="Arial" charset="0"/>
              </a:rPr>
              <a:t> </a:t>
            </a:r>
            <a:endParaRPr lang="fr-FR">
              <a:cs typeface="Arial" charset="0"/>
            </a:endParaRPr>
          </a:p>
          <a:p>
            <a:pPr lvl="2"/>
            <a:r>
              <a:rPr lang="fr-FR"/>
              <a:t>Résultat de requête en mémoire et en lecture seule</a:t>
            </a:r>
          </a:p>
          <a:p>
            <a:pPr lvl="1"/>
            <a:r>
              <a:rPr lang="fr-FR" b="1">
                <a:latin typeface="Courier New" pitchFamily="49" charset="0"/>
              </a:rPr>
              <a:t>SqlTransaction</a:t>
            </a:r>
            <a:r>
              <a:rPr lang="fr-FR"/>
              <a:t> ou </a:t>
            </a:r>
            <a:r>
              <a:rPr lang="fr-FR" b="1">
                <a:latin typeface="Courier New" pitchFamily="49" charset="0"/>
              </a:rPr>
              <a:t>OleDbTransaction</a:t>
            </a:r>
            <a:endParaRPr lang="fr-FR" b="1">
              <a:cs typeface="Arial" charset="0"/>
            </a:endParaRPr>
          </a:p>
          <a:p>
            <a:pPr lvl="2"/>
            <a:r>
              <a:rPr lang="fr-FR"/>
              <a:t>Fournit le contrôle des transactions pour un ensemble de commandes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ADO.NET : Exemple de classes de commande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1312863"/>
            <a:ext cx="8599488" cy="3937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fr-FR"/>
              <a:t>Par exemple, pour mettre à jour l’âge d’un artiste, on pourrait utiliser :</a:t>
            </a:r>
          </a:p>
        </p:txBody>
      </p:sp>
      <p:sp>
        <p:nvSpPr>
          <p:cNvPr id="626692" name="Rectangle 4"/>
          <p:cNvSpPr>
            <a:spLocks noChangeArrowheads="1"/>
          </p:cNvSpPr>
          <p:nvPr/>
        </p:nvSpPr>
        <p:spPr bwMode="blackWhite">
          <a:xfrm>
            <a:off x="484188" y="1909763"/>
            <a:ext cx="8405812" cy="426085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lIns="92075" tIns="46038" rIns="92075" bIns="46038">
            <a:spAutoFit/>
          </a:bodyPr>
          <a:lstStyle/>
          <a:p>
            <a:r>
              <a:rPr lang="fr-FR" sz="1600" b="1" noProof="1">
                <a:solidFill>
                  <a:srgbClr val="000080"/>
                </a:solidFill>
                <a:latin typeface="Courier New" pitchFamily="49" charset="0"/>
              </a:rPr>
              <a:t>public</a:t>
            </a:r>
            <a:r>
              <a:rPr lang="fr-FR" sz="1600" noProof="1">
                <a:solidFill>
                  <a:srgbClr val="000080"/>
                </a:solidFill>
                <a:latin typeface="Courier New" pitchFamily="49" charset="0"/>
              </a:rPr>
              <a:t> </a:t>
            </a:r>
            <a:r>
              <a:rPr lang="fr-FR" sz="1600" b="1" noProof="1">
                <a:solidFill>
                  <a:srgbClr val="000080"/>
                </a:solidFill>
                <a:latin typeface="Courier New" pitchFamily="49" charset="0"/>
              </a:rPr>
              <a:t>void</a:t>
            </a:r>
            <a:r>
              <a:rPr lang="fr-FR" sz="1600" noProof="1">
                <a:solidFill>
                  <a:srgbClr val="000080"/>
                </a:solidFill>
                <a:latin typeface="Courier New" pitchFamily="49" charset="0"/>
              </a:rPr>
              <a:t> Anniversaire(</a:t>
            </a:r>
            <a:r>
              <a:rPr lang="fr-FR" sz="1600" b="1" noProof="1">
                <a:solidFill>
                  <a:srgbClr val="000080"/>
                </a:solidFill>
                <a:latin typeface="Courier New" pitchFamily="49" charset="0"/>
              </a:rPr>
              <a:t>int</a:t>
            </a:r>
            <a:r>
              <a:rPr lang="fr-FR" sz="1600" noProof="1">
                <a:solidFill>
                  <a:srgbClr val="000080"/>
                </a:solidFill>
                <a:latin typeface="Courier New" pitchFamily="49" charset="0"/>
              </a:rPr>
              <a:t> artistID)</a:t>
            </a:r>
          </a:p>
          <a:p>
            <a:r>
              <a:rPr lang="fr-FR" sz="1600" noProof="1">
                <a:solidFill>
                  <a:srgbClr val="000080"/>
                </a:solidFill>
                <a:latin typeface="Courier New" pitchFamily="49" charset="0"/>
              </a:rPr>
              <a:t>{</a:t>
            </a:r>
          </a:p>
          <a:p>
            <a:r>
              <a:rPr lang="fr-FR" sz="1600" noProof="1">
                <a:solidFill>
                  <a:srgbClr val="000080"/>
                </a:solidFill>
                <a:latin typeface="Courier New" pitchFamily="49" charset="0"/>
              </a:rPr>
              <a:t>  SqlConnection con = </a:t>
            </a:r>
            <a:r>
              <a:rPr lang="fr-FR" sz="1600" b="1" noProof="1">
                <a:solidFill>
                  <a:srgbClr val="000080"/>
                </a:solidFill>
                <a:latin typeface="Courier New" pitchFamily="49" charset="0"/>
              </a:rPr>
              <a:t>new</a:t>
            </a:r>
            <a:r>
              <a:rPr lang="fr-FR" sz="1600" noProof="1">
                <a:solidFill>
                  <a:srgbClr val="000080"/>
                </a:solidFill>
                <a:latin typeface="Courier New" pitchFamily="49" charset="0"/>
              </a:rPr>
              <a:t> SqlConnection("… chaîne de connexion …");</a:t>
            </a:r>
          </a:p>
          <a:p>
            <a:r>
              <a:rPr lang="fr-FR" sz="1600" noProof="1">
                <a:solidFill>
                  <a:srgbClr val="000080"/>
                </a:solidFill>
                <a:latin typeface="Courier New" pitchFamily="49" charset="0"/>
              </a:rPr>
              <a:t>  </a:t>
            </a:r>
            <a:r>
              <a:rPr lang="fr-FR" sz="1600" b="1" noProof="1">
                <a:solidFill>
                  <a:srgbClr val="000080"/>
                </a:solidFill>
                <a:latin typeface="Courier New" pitchFamily="49" charset="0"/>
              </a:rPr>
              <a:t>string</a:t>
            </a:r>
            <a:r>
              <a:rPr lang="fr-FR" sz="1600" noProof="1">
                <a:solidFill>
                  <a:srgbClr val="000080"/>
                </a:solidFill>
                <a:latin typeface="Courier New" pitchFamily="49" charset="0"/>
              </a:rPr>
              <a:t> sql = "SELECT Age FROM Artist WHERE AID = " + artistID;</a:t>
            </a:r>
          </a:p>
          <a:p>
            <a:r>
              <a:rPr lang="fr-FR" sz="1600" noProof="1">
                <a:solidFill>
                  <a:srgbClr val="000080"/>
                </a:solidFill>
                <a:latin typeface="Courier New" pitchFamily="49" charset="0"/>
              </a:rPr>
              <a:t>  SqlCommand cmd = </a:t>
            </a:r>
            <a:r>
              <a:rPr lang="fr-FR" sz="1600" b="1" noProof="1">
                <a:solidFill>
                  <a:srgbClr val="000080"/>
                </a:solidFill>
                <a:latin typeface="Courier New" pitchFamily="49" charset="0"/>
              </a:rPr>
              <a:t>new</a:t>
            </a:r>
            <a:r>
              <a:rPr lang="fr-FR" sz="1600" noProof="1">
                <a:solidFill>
                  <a:srgbClr val="000080"/>
                </a:solidFill>
                <a:latin typeface="Courier New" pitchFamily="49" charset="0"/>
              </a:rPr>
              <a:t> SqlCommand(sql, con);</a:t>
            </a:r>
          </a:p>
          <a:p>
            <a:r>
              <a:rPr lang="fr-FR" sz="1600" noProof="1">
                <a:solidFill>
                  <a:srgbClr val="000080"/>
                </a:solidFill>
                <a:latin typeface="Courier New" pitchFamily="49" charset="0"/>
              </a:rPr>
              <a:t>  con.Open();</a:t>
            </a:r>
          </a:p>
          <a:p>
            <a:r>
              <a:rPr lang="fr-FR" sz="1600" noProof="1">
                <a:solidFill>
                  <a:srgbClr val="000080"/>
                </a:solidFill>
                <a:latin typeface="Courier New" pitchFamily="49" charset="0"/>
              </a:rPr>
              <a:t>  SqlDataReader rdr = cmd.ExecuteReader();</a:t>
            </a:r>
          </a:p>
          <a:p>
            <a:r>
              <a:rPr lang="fr-FR" sz="1600" noProof="1">
                <a:solidFill>
                  <a:srgbClr val="000080"/>
                </a:solidFill>
                <a:latin typeface="Courier New" pitchFamily="49" charset="0"/>
              </a:rPr>
              <a:t>  </a:t>
            </a:r>
            <a:r>
              <a:rPr lang="fr-FR" sz="1600" b="1" noProof="1">
                <a:solidFill>
                  <a:srgbClr val="000080"/>
                </a:solidFill>
                <a:latin typeface="Courier New" pitchFamily="49" charset="0"/>
              </a:rPr>
              <a:t>if</a:t>
            </a:r>
            <a:r>
              <a:rPr lang="fr-FR" sz="1600" noProof="1">
                <a:solidFill>
                  <a:srgbClr val="000080"/>
                </a:solidFill>
                <a:latin typeface="Courier New" pitchFamily="49" charset="0"/>
              </a:rPr>
              <a:t> (rdr.Read)</a:t>
            </a:r>
          </a:p>
          <a:p>
            <a:r>
              <a:rPr lang="fr-FR" sz="1600" noProof="1">
                <a:solidFill>
                  <a:srgbClr val="000080"/>
                </a:solidFill>
                <a:latin typeface="Courier New" pitchFamily="49" charset="0"/>
              </a:rPr>
              <a:t>  {</a:t>
            </a:r>
          </a:p>
          <a:p>
            <a:r>
              <a:rPr lang="fr-FR" sz="1600" noProof="1">
                <a:solidFill>
                  <a:srgbClr val="000080"/>
                </a:solidFill>
                <a:latin typeface="Courier New" pitchFamily="49" charset="0"/>
              </a:rPr>
              <a:t>    </a:t>
            </a:r>
            <a:r>
              <a:rPr lang="fr-FR" sz="1600" b="1" noProof="1">
                <a:solidFill>
                  <a:srgbClr val="000080"/>
                </a:solidFill>
                <a:latin typeface="Courier New" pitchFamily="49" charset="0"/>
              </a:rPr>
              <a:t>int</a:t>
            </a:r>
            <a:r>
              <a:rPr lang="fr-FR" sz="1600" noProof="1">
                <a:solidFill>
                  <a:srgbClr val="000080"/>
                </a:solidFill>
                <a:latin typeface="Courier New" pitchFamily="49" charset="0"/>
              </a:rPr>
              <a:t> newAge = rdr.GetInt32(0) + 1;</a:t>
            </a:r>
          </a:p>
          <a:p>
            <a:r>
              <a:rPr lang="fr-FR" sz="1600" noProof="1">
                <a:solidFill>
                  <a:srgbClr val="000080"/>
                </a:solidFill>
                <a:latin typeface="Courier New" pitchFamily="49" charset="0"/>
              </a:rPr>
              <a:t>    sql = </a:t>
            </a:r>
            <a:r>
              <a:rPr lang="fr-FR" sz="1600" b="1" noProof="1">
                <a:solidFill>
                  <a:srgbClr val="000080"/>
                </a:solidFill>
                <a:latin typeface="Courier New" pitchFamily="49" charset="0"/>
              </a:rPr>
              <a:t>string</a:t>
            </a:r>
            <a:r>
              <a:rPr lang="fr-FR" sz="1600" noProof="1">
                <a:solidFill>
                  <a:srgbClr val="000080"/>
                </a:solidFill>
                <a:latin typeface="Courier New" pitchFamily="49" charset="0"/>
              </a:rPr>
              <a:t>.Format("UPDATE Artist SET Age={0} WHERE AID={1}",</a:t>
            </a:r>
          </a:p>
          <a:p>
            <a:r>
              <a:rPr lang="fr-FR" sz="1600" noProof="1">
                <a:solidFill>
                  <a:srgbClr val="000080"/>
                </a:solidFill>
                <a:latin typeface="Courier New" pitchFamily="49" charset="0"/>
              </a:rPr>
              <a:t>                         newAge, artistID);</a:t>
            </a:r>
          </a:p>
          <a:p>
            <a:r>
              <a:rPr lang="fr-FR" sz="1600">
                <a:solidFill>
                  <a:srgbClr val="000080"/>
                </a:solidFill>
                <a:latin typeface="Courier New" pitchFamily="49" charset="0"/>
              </a:rPr>
              <a:t>    </a:t>
            </a:r>
            <a:r>
              <a:rPr lang="fr-FR" sz="1600" noProof="1">
                <a:solidFill>
                  <a:srgbClr val="000080"/>
                </a:solidFill>
                <a:latin typeface="Courier New" pitchFamily="49" charset="0"/>
              </a:rPr>
              <a:t>cmd = </a:t>
            </a:r>
            <a:r>
              <a:rPr lang="fr-FR" sz="1600" b="1" noProof="1">
                <a:solidFill>
                  <a:srgbClr val="000080"/>
                </a:solidFill>
                <a:latin typeface="Courier New" pitchFamily="49" charset="0"/>
              </a:rPr>
              <a:t>new</a:t>
            </a:r>
            <a:r>
              <a:rPr lang="fr-FR" sz="1600" noProof="1">
                <a:solidFill>
                  <a:srgbClr val="000080"/>
                </a:solidFill>
                <a:latin typeface="Courier New" pitchFamily="49" charset="0"/>
              </a:rPr>
              <a:t> SqlCommand(sql, con);</a:t>
            </a:r>
          </a:p>
          <a:p>
            <a:r>
              <a:rPr lang="fr-FR" sz="1600" noProof="1">
                <a:solidFill>
                  <a:srgbClr val="000080"/>
                </a:solidFill>
                <a:latin typeface="Courier New" pitchFamily="49" charset="0"/>
              </a:rPr>
              <a:t>    cmd.ExecuteNonQuery();</a:t>
            </a:r>
          </a:p>
          <a:p>
            <a:r>
              <a:rPr lang="fr-FR" sz="1600" noProof="1">
                <a:solidFill>
                  <a:srgbClr val="000080"/>
                </a:solidFill>
                <a:latin typeface="Courier New" pitchFamily="49" charset="0"/>
              </a:rPr>
              <a:t>  }</a:t>
            </a:r>
          </a:p>
          <a:p>
            <a:r>
              <a:rPr lang="fr-FR" sz="1600" noProof="1">
                <a:solidFill>
                  <a:srgbClr val="000080"/>
                </a:solidFill>
                <a:latin typeface="Courier New" pitchFamily="49" charset="0"/>
              </a:rPr>
              <a:t>  rdr.Close(); con.Close();</a:t>
            </a:r>
          </a:p>
          <a:p>
            <a:r>
              <a:rPr lang="fr-FR" sz="1600" noProof="1">
                <a:solidFill>
                  <a:srgbClr val="000080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F696C20616E6420576174657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D617070696E6720436C617373657320746F205461626C657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1727469737420456E7469747920436C617373"/>
</p:tagLst>
</file>

<file path=ppt/theme/theme1.xml><?xml version="1.0" encoding="utf-8"?>
<a:theme xmlns:a="http://schemas.openxmlformats.org/drawingml/2006/main" name="EPIC">
  <a:themeElements>
    <a:clrScheme name="Modèle par défaut 3">
      <a:dk1>
        <a:srgbClr val="000080"/>
      </a:dk1>
      <a:lt1>
        <a:srgbClr val="BCD507"/>
      </a:lt1>
      <a:dk2>
        <a:srgbClr val="FFFFFF"/>
      </a:dk2>
      <a:lt2>
        <a:srgbClr val="000000"/>
      </a:lt2>
      <a:accent1>
        <a:srgbClr val="FFFFCC"/>
      </a:accent1>
      <a:accent2>
        <a:srgbClr val="B90117"/>
      </a:accent2>
      <a:accent3>
        <a:srgbClr val="DAE7AA"/>
      </a:accent3>
      <a:accent4>
        <a:srgbClr val="00006C"/>
      </a:accent4>
      <a:accent5>
        <a:srgbClr val="FFFFE2"/>
      </a:accent5>
      <a:accent6>
        <a:srgbClr val="A70114"/>
      </a:accent6>
      <a:hlink>
        <a:srgbClr val="FFCCCC"/>
      </a:hlink>
      <a:folHlink>
        <a:srgbClr val="99CCFF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dèle par défaut 1">
        <a:dk1>
          <a:srgbClr val="000080"/>
        </a:dk1>
        <a:lt1>
          <a:srgbClr val="BAB600"/>
        </a:lt1>
        <a:dk2>
          <a:srgbClr val="FFFFFF"/>
        </a:dk2>
        <a:lt2>
          <a:srgbClr val="000000"/>
        </a:lt2>
        <a:accent1>
          <a:srgbClr val="FFFF66"/>
        </a:accent1>
        <a:accent2>
          <a:srgbClr val="B90117"/>
        </a:accent2>
        <a:accent3>
          <a:srgbClr val="D9D7AA"/>
        </a:accent3>
        <a:accent4>
          <a:srgbClr val="00006C"/>
        </a:accent4>
        <a:accent5>
          <a:srgbClr val="FFFFB8"/>
        </a:accent5>
        <a:accent6>
          <a:srgbClr val="A70114"/>
        </a:accent6>
        <a:hlink>
          <a:srgbClr val="3333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80"/>
        </a:dk1>
        <a:lt1>
          <a:srgbClr val="BCD507"/>
        </a:lt1>
        <a:dk2>
          <a:srgbClr val="FFFFFF"/>
        </a:dk2>
        <a:lt2>
          <a:srgbClr val="000000"/>
        </a:lt2>
        <a:accent1>
          <a:srgbClr val="FFFF66"/>
        </a:accent1>
        <a:accent2>
          <a:srgbClr val="B90117"/>
        </a:accent2>
        <a:accent3>
          <a:srgbClr val="DAE7AA"/>
        </a:accent3>
        <a:accent4>
          <a:srgbClr val="00006C"/>
        </a:accent4>
        <a:accent5>
          <a:srgbClr val="FFFFB8"/>
        </a:accent5>
        <a:accent6>
          <a:srgbClr val="A70114"/>
        </a:accent6>
        <a:hlink>
          <a:srgbClr val="FFCCCC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80"/>
        </a:dk1>
        <a:lt1>
          <a:srgbClr val="BCD507"/>
        </a:lt1>
        <a:dk2>
          <a:srgbClr val="FFFFFF"/>
        </a:dk2>
        <a:lt2>
          <a:srgbClr val="000000"/>
        </a:lt2>
        <a:accent1>
          <a:srgbClr val="FFFFCC"/>
        </a:accent1>
        <a:accent2>
          <a:srgbClr val="B90117"/>
        </a:accent2>
        <a:accent3>
          <a:srgbClr val="DAE7AA"/>
        </a:accent3>
        <a:accent4>
          <a:srgbClr val="00006C"/>
        </a:accent4>
        <a:accent5>
          <a:srgbClr val="FFFFE2"/>
        </a:accent5>
        <a:accent6>
          <a:srgbClr val="A70114"/>
        </a:accent6>
        <a:hlink>
          <a:srgbClr val="FFCCCC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EPIC</Template>
  <TotalTime>7283</TotalTime>
  <Words>1056</Words>
  <Application>Microsoft Office PowerPoint</Application>
  <PresentationFormat>Affichage à l'écran (4:3)</PresentationFormat>
  <Paragraphs>220</Paragraphs>
  <Slides>10</Slides>
  <Notes>10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8" baseType="lpstr">
      <vt:lpstr>Arial</vt:lpstr>
      <vt:lpstr>AvantGarde Md BT</vt:lpstr>
      <vt:lpstr>Century Schoolbook</vt:lpstr>
      <vt:lpstr>Courier New</vt:lpstr>
      <vt:lpstr>Lucida Sans</vt:lpstr>
      <vt:lpstr>Times New Roman</vt:lpstr>
      <vt:lpstr>EPIC</vt:lpstr>
      <vt:lpstr>Bitmap Image</vt:lpstr>
      <vt:lpstr>Accès aux bases de données</vt:lpstr>
      <vt:lpstr>Bases de données relationnelles</vt:lpstr>
      <vt:lpstr>À propos de SQL</vt:lpstr>
      <vt:lpstr>Huile et eau</vt:lpstr>
      <vt:lpstr>Mapping : des classes aux tables</vt:lpstr>
      <vt:lpstr>Classe entité Artiste</vt:lpstr>
      <vt:lpstr>Introduction à ADO.NET</vt:lpstr>
      <vt:lpstr>ADO.NET : Classes de programmation additionnelles </vt:lpstr>
      <vt:lpstr>ADO.NET : Exemple de classes de commande </vt:lpstr>
      <vt:lpstr>À propos des transactions</vt:lpstr>
    </vt:vector>
  </TitlesOfParts>
  <Company>Learning Tree International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 ACKERMAN</dc:creator>
  <cp:lastModifiedBy>Cyril Vincent</cp:lastModifiedBy>
  <cp:revision>404</cp:revision>
  <cp:lastPrinted>2003-06-17T22:56:39Z</cp:lastPrinted>
  <dcterms:created xsi:type="dcterms:W3CDTF">2000-03-09T19:02:09Z</dcterms:created>
  <dcterms:modified xsi:type="dcterms:W3CDTF">2024-09-23T13:50:29Z</dcterms:modified>
</cp:coreProperties>
</file>