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72" r:id="rId3"/>
    <p:sldId id="271" r:id="rId4"/>
    <p:sldId id="274" r:id="rId5"/>
    <p:sldId id="275" r:id="rId6"/>
    <p:sldId id="368" r:id="rId7"/>
    <p:sldId id="273" r:id="rId8"/>
    <p:sldId id="369" r:id="rId9"/>
    <p:sldId id="370" r:id="rId10"/>
    <p:sldId id="379" r:id="rId11"/>
    <p:sldId id="371" r:id="rId12"/>
    <p:sldId id="380" r:id="rId13"/>
    <p:sldId id="377" r:id="rId14"/>
    <p:sldId id="375" r:id="rId15"/>
    <p:sldId id="372" r:id="rId16"/>
    <p:sldId id="373" r:id="rId17"/>
    <p:sldId id="381" r:id="rId18"/>
    <p:sldId id="374" r:id="rId19"/>
    <p:sldId id="382" r:id="rId20"/>
    <p:sldId id="376" r:id="rId21"/>
    <p:sldId id="378" r:id="rId22"/>
    <p:sldId id="385" r:id="rId23"/>
    <p:sldId id="383" r:id="rId24"/>
    <p:sldId id="384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r/v2/Git-sur-le-serveur-Mise-en-place-du-serve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yrilvincent/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CLI</a:t>
            </a:r>
          </a:p>
          <a:p>
            <a:pPr eaLnBrk="1" hangingPunct="1"/>
            <a:r>
              <a:rPr lang="fr-FR" altLang="fr-FR" dirty="0"/>
              <a:t>Commit</a:t>
            </a:r>
          </a:p>
          <a:p>
            <a:pPr eaLnBrk="1" hangingPunct="1"/>
            <a:r>
              <a:rPr lang="fr-FR" altLang="fr-FR"/>
              <a:t>Push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CBD0-7A7A-1261-2DFB-ACC64335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22E62-A314-0171-C157-3D2494A9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12471-0EFA-9E27-AE74-BA2957BA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210"/>
            <a:ext cx="9144000" cy="41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C1F33-25BE-7DA2-F4D6-52DF72F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D5CB1-5B86-D416-F460-D2EFE7F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commande la plus importante de Git</a:t>
            </a:r>
          </a:p>
          <a:p>
            <a:r>
              <a:rPr lang="fr-FR" dirty="0"/>
              <a:t>Créé une version de votre dépôt local</a:t>
            </a:r>
          </a:p>
          <a:p>
            <a:r>
              <a:rPr lang="fr-FR" dirty="0"/>
              <a:t>Passe du stage au repository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Git commit –m "</a:t>
            </a:r>
            <a:r>
              <a:rPr lang="fr-FR" dirty="0" err="1"/>
              <a:t>add</a:t>
            </a:r>
            <a:r>
              <a:rPr lang="fr-FR" dirty="0"/>
              <a:t> readme.md"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BFBE7C-C18E-BE04-0D86-36320B29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24" y="4437112"/>
            <a:ext cx="4306936" cy="20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702D6-491B-9286-D999-6CE64A78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C9A3F-24BA-AE6C-0AB5-22CC22E9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F6C9D8-D2B1-BE24-9202-DEA1069B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605"/>
            <a:ext cx="9144000" cy="43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83AFF-817B-B11B-5CA4-CBABD55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469C3-B85E-81C6-F596-1DDF6451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est identifié par un code SHA</a:t>
            </a:r>
          </a:p>
          <a:p>
            <a:pPr lvl="1"/>
            <a:r>
              <a:rPr lang="fr-FR"/>
              <a:t>Seul 8 </a:t>
            </a:r>
            <a:r>
              <a:rPr lang="fr-FR" dirty="0"/>
              <a:t>hexa sont affichées mais il y en a plus</a:t>
            </a:r>
          </a:p>
          <a:p>
            <a:pPr lvl="1"/>
            <a:r>
              <a:rPr lang="fr-FR" dirty="0"/>
              <a:t>4593b5b220219bf0df153ee615632dbac1afebb3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7FFDF3-71D5-72FD-130B-1DBCD182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3429000"/>
            <a:ext cx="9144000" cy="15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FC699-9D99-7E38-DADE-C8AC003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83D60-261C-C695-812F-290EE19A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c'est :</a:t>
            </a:r>
          </a:p>
          <a:p>
            <a:pPr lvl="1"/>
            <a:r>
              <a:rPr lang="fr-FR" dirty="0"/>
              <a:t>L'unité de base de git</a:t>
            </a:r>
          </a:p>
          <a:p>
            <a:pPr lvl="1"/>
            <a:r>
              <a:rPr lang="fr-FR" dirty="0"/>
              <a:t>Un ensemble de changement</a:t>
            </a:r>
          </a:p>
          <a:p>
            <a:pPr lvl="1"/>
            <a:r>
              <a:rPr lang="fr-FR" dirty="0"/>
              <a:t>Une version du code</a:t>
            </a:r>
          </a:p>
          <a:p>
            <a:pPr lvl="1"/>
            <a:r>
              <a:rPr lang="fr-FR" dirty="0"/>
              <a:t>1 commit = 1 fonctionnalité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70D7F-3240-0B8E-36F5-1AE68408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323895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4D9F1-83CD-C82A-A192-384998D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5005A-A0AB-E2C1-E369-9A3C409A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synchroniser le dépôt local et le dépôt distant</a:t>
            </a:r>
          </a:p>
          <a:p>
            <a:r>
              <a:rPr lang="fr-FR" dirty="0"/>
              <a:t>Git push</a:t>
            </a:r>
          </a:p>
          <a:p>
            <a:pPr lvl="1"/>
            <a:r>
              <a:rPr lang="fr-FR" dirty="0"/>
              <a:t>Raccourci de git push –u </a:t>
            </a:r>
            <a:r>
              <a:rPr lang="fr-FR" dirty="0" err="1"/>
              <a:t>origin</a:t>
            </a:r>
            <a:r>
              <a:rPr lang="fr-FR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1025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0F6FE-D248-9AFF-2C56-471F71A8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11E97-7D88-7E89-A53B-A4FE6BEB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D0BF8-DF3D-14E9-5C70-39BE308F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13860"/>
            <a:ext cx="7092079" cy="54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E858A-7B7D-ECCF-B74E-515A8E2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&amp; 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5AFC4-9753-E1E7-C118-D45ED846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D8D9CC-21C3-13E2-9023-4CBD7C21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203"/>
            <a:ext cx="9144000" cy="39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6599-FFCD-DDFF-830B-C050C3B8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75441-F7BC-F3C4-8BFC-C399C52F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6B2F1-630A-CAAA-FEF9-0CDE44CA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DBAFB3-5B61-2E17-9332-33636B76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0C2F-4A93-AD72-8D78-E0A9E983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50971-EB51-0F57-BE27-0813439A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C4402-9E8A-1E2F-9D43-B9926B35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349"/>
            <a:ext cx="9144000" cy="43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 en CLI par défaut</a:t>
            </a:r>
          </a:p>
          <a:p>
            <a:pPr lvl="1"/>
            <a:r>
              <a:rPr lang="fr-FR" dirty="0"/>
              <a:t>Command Line Interface</a:t>
            </a:r>
          </a:p>
          <a:p>
            <a:r>
              <a:rPr lang="fr-FR" dirty="0"/>
              <a:t>IDE Graphique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Desktop</a:t>
            </a:r>
          </a:p>
          <a:p>
            <a:pPr lvl="1"/>
            <a:r>
              <a:rPr lang="fr-FR" dirty="0" err="1"/>
              <a:t>VSCode</a:t>
            </a:r>
            <a:endParaRPr lang="fr-FR" dirty="0"/>
          </a:p>
          <a:p>
            <a:pPr lvl="1"/>
            <a:r>
              <a:rPr lang="fr-FR" dirty="0" err="1"/>
              <a:t>PyCharm</a:t>
            </a:r>
            <a:endParaRPr lang="fr-FR" dirty="0"/>
          </a:p>
          <a:p>
            <a:pPr lvl="1"/>
            <a:r>
              <a:rPr lang="fr-FR" dirty="0"/>
              <a:t>Sous tous les IDE modernes</a:t>
            </a:r>
          </a:p>
        </p:txBody>
      </p:sp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A4EAB-A24D-6CF9-18C9-F57AEA53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228B6-C19C-C085-2DE0-35979E46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Git est basé sur le logiciel diff de linux</a:t>
            </a:r>
          </a:p>
          <a:p>
            <a:pPr lvl="1"/>
            <a:r>
              <a:rPr lang="fr-FR" dirty="0"/>
              <a:t>Permet d'effectuer un diff entre 2 fichiers</a:t>
            </a:r>
          </a:p>
          <a:p>
            <a:pPr lvl="1"/>
            <a:r>
              <a:rPr lang="fr-FR" dirty="0"/>
              <a:t>Permet de minimiser le code stocker dans le repository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 en cliquant sur le code du commit on peut voir le diff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59E48D-6A0E-87AB-23E3-82BF9D25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772816"/>
            <a:ext cx="514421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8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9459A-06BF-2E4C-13CB-F8D6498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CDF2F-4C77-0D91-6A5C-616B42CB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diff &lt;référence&gt; &lt;comparé&gt;</a:t>
            </a:r>
          </a:p>
          <a:p>
            <a:pPr lvl="1"/>
            <a:r>
              <a:rPr lang="fr-FR" dirty="0"/>
              <a:t>Affiche le diff entre 2 </a:t>
            </a:r>
            <a:r>
              <a:rPr lang="fr-FR" dirty="0" err="1"/>
              <a:t>commits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Affiche le </a:t>
            </a:r>
            <a:r>
              <a:rPr lang="fr-FR" dirty="0" err="1"/>
              <a:t>status</a:t>
            </a:r>
            <a:r>
              <a:rPr lang="fr-FR" dirty="0"/>
              <a:t> en cours</a:t>
            </a:r>
          </a:p>
          <a:p>
            <a:r>
              <a:rPr lang="fr-FR" dirty="0"/>
              <a:t>git log</a:t>
            </a:r>
          </a:p>
          <a:p>
            <a:pPr lvl="1"/>
            <a:r>
              <a:rPr lang="fr-FR" dirty="0"/>
              <a:t>Affiche l'historique</a:t>
            </a:r>
          </a:p>
        </p:txBody>
      </p:sp>
    </p:spTree>
    <p:extLst>
      <p:ext uri="{BB962C8B-B14F-4D97-AF65-F5344CB8AC3E}">
        <p14:creationId xmlns:p14="http://schemas.microsoft.com/office/powerpoint/2010/main" val="167753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FF441-0695-0FBB-B4AD-EFDFAFDA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volumineux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C9EE6-DFD2-A741-FB9D-11AE9C56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Gitgub</a:t>
            </a:r>
            <a:r>
              <a:rPr lang="fr-FR" dirty="0"/>
              <a:t> ne prends pas en compte les fichiers &gt; 100Mo</a:t>
            </a:r>
          </a:p>
          <a:p>
            <a:r>
              <a:rPr lang="fr-FR" dirty="0"/>
              <a:t>Diff n'est pas efficace pour les fichiers volumineux</a:t>
            </a:r>
          </a:p>
          <a:p>
            <a:r>
              <a:rPr lang="fr-FR" dirty="0"/>
              <a:t>Diff ne sait pas gérer les fichiers binaires</a:t>
            </a:r>
          </a:p>
          <a:p>
            <a:pPr lvl="1"/>
            <a:r>
              <a:rPr lang="fr-FR" dirty="0"/>
              <a:t>Restocker entièrement à </a:t>
            </a:r>
            <a:r>
              <a:rPr lang="fr-FR"/>
              <a:t>chaque modification</a:t>
            </a:r>
          </a:p>
        </p:txBody>
      </p:sp>
    </p:spTree>
    <p:extLst>
      <p:ext uri="{BB962C8B-B14F-4D97-AF65-F5344CB8AC3E}">
        <p14:creationId xmlns:p14="http://schemas.microsoft.com/office/powerpoint/2010/main" val="306365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F70A-4F50-6AA3-7FC0-BAFB96FC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A6507-C466-8179-ED29-6C4D08AE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pull</a:t>
            </a:r>
          </a:p>
          <a:p>
            <a:pPr lvl="1"/>
            <a:r>
              <a:rPr lang="fr-FR" dirty="0"/>
              <a:t>Permet d'effectuer l'inverse du push</a:t>
            </a:r>
          </a:p>
          <a:p>
            <a:pPr lvl="1"/>
            <a:r>
              <a:rPr lang="fr-FR" dirty="0"/>
              <a:t>Mise à jour du dépôt local à partir du dépôt distant</a:t>
            </a:r>
          </a:p>
          <a:p>
            <a:pPr lvl="1"/>
            <a:r>
              <a:rPr lang="fr-FR" dirty="0"/>
              <a:t>Par exemple si un autre utilisateur à modifier le dépôt distant</a:t>
            </a:r>
          </a:p>
          <a:p>
            <a:pPr lvl="1"/>
            <a:r>
              <a:rPr lang="fr-FR" dirty="0"/>
              <a:t>Collisions possibles</a:t>
            </a:r>
          </a:p>
          <a:p>
            <a:pPr lvl="1"/>
            <a:r>
              <a:rPr lang="fr-FR" dirty="0"/>
              <a:t>Facile à recréer sur </a:t>
            </a:r>
            <a:r>
              <a:rPr lang="fr-FR" dirty="0" err="1"/>
              <a:t>Github</a:t>
            </a:r>
            <a:r>
              <a:rPr lang="fr-FR" dirty="0"/>
              <a:t> en modifiant directement </a:t>
            </a:r>
            <a:r>
              <a:rPr lang="fr-FR"/>
              <a:t>un fichier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252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311E3-3AAF-8A41-24B8-F2241DC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Gitignore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8453-9239-D6C9-0C7F-7F19555D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fichier .</a:t>
            </a:r>
            <a:r>
              <a:rPr lang="fr-FR" dirty="0" err="1"/>
              <a:t>gitignore</a:t>
            </a:r>
            <a:r>
              <a:rPr lang="fr-FR" dirty="0"/>
              <a:t> permet d'identifier les fichiers à ne pas ajouter à l'index</a:t>
            </a:r>
          </a:p>
          <a:p>
            <a:pPr lvl="1"/>
            <a:r>
              <a:rPr lang="fr-FR" dirty="0"/>
              <a:t>Par répertoire</a:t>
            </a:r>
          </a:p>
          <a:p>
            <a:pPr lvl="1"/>
            <a:r>
              <a:rPr lang="fr-FR" dirty="0" err="1"/>
              <a:t>Jockers</a:t>
            </a:r>
            <a:endParaRPr lang="fr-FR" dirty="0"/>
          </a:p>
          <a:p>
            <a:r>
              <a:rPr lang="fr-FR" dirty="0"/>
              <a:t>Par exemple</a:t>
            </a:r>
          </a:p>
          <a:p>
            <a:pPr lvl="1"/>
            <a:r>
              <a:rPr lang="fr-FR" dirty="0" err="1"/>
              <a:t>Nodejs</a:t>
            </a:r>
            <a:r>
              <a:rPr lang="fr-FR" dirty="0"/>
              <a:t> : ne pas mettre </a:t>
            </a:r>
            <a:r>
              <a:rPr lang="fr-FR" dirty="0" err="1"/>
              <a:t>node_modules</a:t>
            </a:r>
            <a:endParaRPr lang="fr-FR" dirty="0"/>
          </a:p>
          <a:p>
            <a:pPr lvl="1"/>
            <a:r>
              <a:rPr lang="fr-FR" dirty="0"/>
              <a:t>Python : ne pas mettre .</a:t>
            </a:r>
            <a:r>
              <a:rPr lang="fr-FR" dirty="0" err="1"/>
              <a:t>venv</a:t>
            </a:r>
            <a:endParaRPr lang="fr-FR" dirty="0"/>
          </a:p>
          <a:p>
            <a:pPr lvl="1"/>
            <a:r>
              <a:rPr lang="fr-FR" dirty="0"/>
              <a:t>C : ne pas mettre les fichiers compilés</a:t>
            </a:r>
          </a:p>
          <a:p>
            <a:r>
              <a:rPr lang="fr-FR" dirty="0" err="1"/>
              <a:t>Github</a:t>
            </a:r>
            <a:r>
              <a:rPr lang="fr-FR" dirty="0"/>
              <a:t> en propose </a:t>
            </a:r>
            <a:r>
              <a:rPr lang="fr-FR"/>
              <a:t>par défaut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1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serveur Git</a:t>
            </a:r>
          </a:p>
          <a:p>
            <a:pPr lvl="1"/>
            <a:r>
              <a:rPr lang="fr-FR" dirty="0" err="1"/>
              <a:t>GitLab</a:t>
            </a:r>
            <a:r>
              <a:rPr lang="fr-FR" dirty="0"/>
              <a:t> en </a:t>
            </a:r>
            <a:r>
              <a:rPr lang="fr-FR" dirty="0" err="1"/>
              <a:t>OnPromise</a:t>
            </a:r>
            <a:r>
              <a:rPr lang="fr-FR" dirty="0"/>
              <a:t> ou SaaS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Git</a:t>
            </a:r>
          </a:p>
          <a:p>
            <a:pPr lvl="2"/>
            <a:r>
              <a:rPr lang="fr-FR" dirty="0"/>
              <a:t>En CLI sous Linux</a:t>
            </a:r>
          </a:p>
          <a:p>
            <a:pPr lvl="2"/>
            <a:r>
              <a:rPr lang="fr-FR" dirty="0"/>
              <a:t>Clé SSH</a:t>
            </a:r>
          </a:p>
          <a:p>
            <a:pPr lvl="2"/>
            <a:r>
              <a:rPr lang="fr-FR" dirty="0"/>
              <a:t>Complexe</a:t>
            </a:r>
          </a:p>
          <a:p>
            <a:pPr lvl="2"/>
            <a:r>
              <a:rPr lang="fr-FR" dirty="0">
                <a:hlinkClick r:id="rId2"/>
              </a:rPr>
              <a:t>https://git-scm.com/book/fr/v2/Git-sur-le-serveur-Mise-en-place-du-serveur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2E717F-0F34-F1E4-B8F3-403622E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093F-70E2-70A7-12C3-CF01563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21FD1-2555-804A-EB6A-456DA3BA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5A2EF2-A360-2F92-1A42-1BD55FC2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648E4-2118-1C18-2D59-336A88C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projet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1235F-3AB3-AA6A-944C-3C128747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git clone</a:t>
            </a:r>
          </a:p>
          <a:p>
            <a:pPr lvl="1"/>
            <a:r>
              <a:rPr lang="fr-FR" dirty="0"/>
              <a:t>Créer un projet Git sur le serveur</a:t>
            </a:r>
          </a:p>
          <a:p>
            <a:pPr lvl="2"/>
            <a:r>
              <a:rPr lang="fr-FR" dirty="0" err="1"/>
              <a:t>Remote</a:t>
            </a:r>
            <a:r>
              <a:rPr lang="fr-FR" dirty="0"/>
              <a:t> repository (dépôt git)</a:t>
            </a:r>
          </a:p>
          <a:p>
            <a:pPr lvl="1"/>
            <a:r>
              <a:rPr lang="fr-FR" dirty="0"/>
              <a:t>Projet vierge</a:t>
            </a:r>
          </a:p>
          <a:p>
            <a:pPr lvl="1"/>
            <a:r>
              <a:rPr lang="fr-FR" dirty="0"/>
              <a:t>Puis le cloner</a:t>
            </a:r>
          </a:p>
          <a:p>
            <a:r>
              <a:rPr lang="fr-FR" dirty="0"/>
              <a:t>Par git init</a:t>
            </a:r>
          </a:p>
          <a:p>
            <a:pPr lvl="1"/>
            <a:r>
              <a:rPr lang="fr-FR" dirty="0"/>
              <a:t>Plus complexe</a:t>
            </a:r>
          </a:p>
          <a:p>
            <a:pPr lvl="1"/>
            <a:r>
              <a:rPr lang="fr-FR" dirty="0"/>
              <a:t>Créé le projet sur le local repository</a:t>
            </a:r>
          </a:p>
          <a:p>
            <a:pPr lvl="1"/>
            <a:r>
              <a:rPr lang="fr-FR" dirty="0"/>
              <a:t>Puis le synchroniser avec le dépôt </a:t>
            </a:r>
          </a:p>
        </p:txBody>
      </p:sp>
    </p:spTree>
    <p:extLst>
      <p:ext uri="{BB962C8B-B14F-4D97-AF65-F5344CB8AC3E}">
        <p14:creationId xmlns:p14="http://schemas.microsoft.com/office/powerpoint/2010/main" val="299544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5F165-62B7-3209-D79B-E67DBD7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repository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A9DAC-B4C9-8447-39AC-94D473BD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permet d’avoir plusieurs repositories</a:t>
            </a:r>
          </a:p>
          <a:p>
            <a:pPr lvl="1"/>
            <a:r>
              <a:rPr lang="fr-FR" dirty="0"/>
              <a:t>1 repository = 1 dépôt distant = 1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656A9-4AD2-2B1E-7820-2322DF62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5492492" cy="3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35A64-6505-5E36-12F9-3C9A3A7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2025D-A7AE-F1F6-9A06-78E28013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clone</a:t>
            </a:r>
          </a:p>
          <a:p>
            <a:pPr lvl="1"/>
            <a:r>
              <a:rPr lang="fr-FR" dirty="0"/>
              <a:t>Permet de cloner un dépôt Git distant</a:t>
            </a:r>
          </a:p>
          <a:p>
            <a:pPr lvl="1"/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https://github.com/cyrilvincent/git</a:t>
            </a:r>
            <a:endParaRPr lang="fr-FR" dirty="0"/>
          </a:p>
          <a:p>
            <a:r>
              <a:rPr lang="fr-FR" dirty="0"/>
              <a:t>Options</a:t>
            </a:r>
          </a:p>
          <a:p>
            <a:pPr lvl="1"/>
            <a:r>
              <a:rPr lang="fr-FR" dirty="0"/>
              <a:t>-o permet de modifier le nom du répertoire de sortie</a:t>
            </a:r>
          </a:p>
          <a:p>
            <a:pPr lvl="1"/>
            <a:r>
              <a:rPr lang="fr-FR" dirty="0"/>
              <a:t>--</a:t>
            </a:r>
            <a:r>
              <a:rPr lang="fr-FR" dirty="0" err="1"/>
              <a:t>depth</a:t>
            </a:r>
            <a:r>
              <a:rPr lang="fr-FR" dirty="0"/>
              <a:t> 1 permet de ne pas cloner les anciennes versions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BA239-7FA5-360A-2420-EAD88EAC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02" y="4543863"/>
            <a:ext cx="3954269" cy="23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0E048-A28D-232C-F4E2-CE9C579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3B97E-F6E6-217A-42A2-FA0E3339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r>
              <a:rPr lang="fr-FR" dirty="0"/>
              <a:t> est un langage de balisage léger créé en 2004 par John Gruber avec l'objectif d'offrir une syntaxe, facile à lire et à écrire, en l'état, sans formatage</a:t>
            </a:r>
          </a:p>
          <a:p>
            <a:r>
              <a:rPr lang="fr-FR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405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C1882-A289-F9E2-3963-E6722835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03559-B4C6-CFED-D529-C57B833D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Permet d’ajouter un ficher à git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readme.md</a:t>
            </a:r>
          </a:p>
          <a:p>
            <a:pPr lvl="1"/>
            <a:r>
              <a:rPr lang="fr-FR" dirty="0"/>
              <a:t>Index le fichier qui passe du </a:t>
            </a:r>
            <a:r>
              <a:rPr lang="fr-FR" dirty="0" err="1"/>
              <a:t>Working</a:t>
            </a:r>
            <a:r>
              <a:rPr lang="fr-FR" dirty="0"/>
              <a:t> directory au Stage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rm</a:t>
            </a:r>
            <a:r>
              <a:rPr lang="fr-FR" dirty="0"/>
              <a:t> permet d’effectuer l’inverse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140651-FC2D-5EEE-B515-9E0B18C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77072"/>
            <a:ext cx="503942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834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24087</TotalTime>
  <Words>525</Words>
  <Application>Microsoft Office PowerPoint</Application>
  <PresentationFormat>Affichage à l'écran 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CLI</vt:lpstr>
      <vt:lpstr>Serveur</vt:lpstr>
      <vt:lpstr>Architecture Git</vt:lpstr>
      <vt:lpstr>Création d’un projet Git</vt:lpstr>
      <vt:lpstr>Création d’un repository GitHub</vt:lpstr>
      <vt:lpstr>Clone</vt:lpstr>
      <vt:lpstr>Markdown</vt:lpstr>
      <vt:lpstr>Add</vt:lpstr>
      <vt:lpstr>Add</vt:lpstr>
      <vt:lpstr>Commit</vt:lpstr>
      <vt:lpstr>Commit</vt:lpstr>
      <vt:lpstr>Commit</vt:lpstr>
      <vt:lpstr>Commit</vt:lpstr>
      <vt:lpstr>Push</vt:lpstr>
      <vt:lpstr>Push</vt:lpstr>
      <vt:lpstr>Pull &amp; Push</vt:lpstr>
      <vt:lpstr>Architecture Git</vt:lpstr>
      <vt:lpstr>Bilan</vt:lpstr>
      <vt:lpstr>Diff</vt:lpstr>
      <vt:lpstr>Diff</vt:lpstr>
      <vt:lpstr>Fichiers volumineux</vt:lpstr>
      <vt:lpstr>Pull</vt:lpstr>
      <vt:lpstr>Gitignore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535</cp:revision>
  <dcterms:created xsi:type="dcterms:W3CDTF">2000-04-10T19:33:12Z</dcterms:created>
  <dcterms:modified xsi:type="dcterms:W3CDTF">2025-03-28T08:11:48Z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