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"/>
  </p:notesMasterIdLst>
  <p:handoutMasterIdLst>
    <p:handoutMasterId r:id="rId9"/>
  </p:handoutMasterIdLst>
  <p:sldIdLst>
    <p:sldId id="264" r:id="rId2"/>
    <p:sldId id="265" r:id="rId3"/>
    <p:sldId id="266" r:id="rId4"/>
    <p:sldId id="267" r:id="rId5"/>
    <p:sldId id="268" r:id="rId6"/>
    <p:sldId id="269" r:id="rId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2462" y="-128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GIT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Avancé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094945" y="2040032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GIT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1C17EA-13B4-E3DD-38BE-251229BF5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943" y="1866746"/>
            <a:ext cx="2934109" cy="11050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45BB70-2F24-4B97-11B7-FFAFDA346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B29FB6-23CD-51D9-15CF-B231F8B78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log</a:t>
            </a:r>
          </a:p>
          <a:p>
            <a:pPr lvl="1"/>
            <a:r>
              <a:rPr lang="fr-FR" dirty="0"/>
              <a:t>Permet de savoir ce qui a été fait</a:t>
            </a:r>
          </a:p>
          <a:p>
            <a:r>
              <a:rPr lang="fr-FR" dirty="0"/>
              <a:t>Git </a:t>
            </a:r>
            <a:r>
              <a:rPr lang="fr-FR" dirty="0" err="1"/>
              <a:t>reflog</a:t>
            </a:r>
            <a:endParaRPr lang="fr-FR" dirty="0"/>
          </a:p>
          <a:p>
            <a:pPr lvl="1"/>
            <a:r>
              <a:rPr lang="fr-FR" dirty="0"/>
              <a:t>Permet d'avoir le détail de chaque log</a:t>
            </a:r>
          </a:p>
        </p:txBody>
      </p:sp>
    </p:spTree>
    <p:extLst>
      <p:ext uri="{BB962C8B-B14F-4D97-AF65-F5344CB8AC3E}">
        <p14:creationId xmlns:p14="http://schemas.microsoft.com/office/powerpoint/2010/main" val="3260689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61A49-40B4-8924-2CF3-B1B2AD97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Checkout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387CCC-7EE9-A637-C403-FC9BCB7ED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</a:t>
            </a:r>
            <a:r>
              <a:rPr lang="fr-FR" dirty="0" err="1"/>
              <a:t>checkout</a:t>
            </a:r>
            <a:r>
              <a:rPr lang="fr-FR" dirty="0"/>
              <a:t> e789e7c</a:t>
            </a:r>
          </a:p>
          <a:p>
            <a:pPr lvl="1"/>
            <a:r>
              <a:rPr lang="fr-FR" dirty="0"/>
              <a:t>Permet de revenir sur n'importe quel commit</a:t>
            </a:r>
          </a:p>
        </p:txBody>
      </p:sp>
    </p:spTree>
    <p:extLst>
      <p:ext uri="{BB962C8B-B14F-4D97-AF65-F5344CB8AC3E}">
        <p14:creationId xmlns:p14="http://schemas.microsoft.com/office/powerpoint/2010/main" val="3144941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74E1C1-7238-8FD9-7A16-1E82BF8B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Blame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B64BD2-BB0A-E712-B20D-B1E0804E6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savoir qui a fait une action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blame</a:t>
            </a:r>
            <a:r>
              <a:rPr lang="fr-FR" dirty="0"/>
              <a:t> file.txt</a:t>
            </a:r>
          </a:p>
        </p:txBody>
      </p:sp>
    </p:spTree>
    <p:extLst>
      <p:ext uri="{BB962C8B-B14F-4D97-AF65-F5344CB8AC3E}">
        <p14:creationId xmlns:p14="http://schemas.microsoft.com/office/powerpoint/2010/main" val="225629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8BEE3F-3A3B-0259-DA33-7CE4053D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Cherry </a:t>
            </a:r>
            <a:r>
              <a:rPr lang="fr-FR" dirty="0" err="1"/>
              <a:t>pick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3488D3-88EF-CBEC-5298-B585F2CB6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réutiliser un commit sur une autre branche</a:t>
            </a:r>
          </a:p>
          <a:p>
            <a:pPr lvl="1"/>
            <a:r>
              <a:rPr lang="fr-FR" dirty="0"/>
              <a:t>Se placer sur une branche</a:t>
            </a:r>
          </a:p>
          <a:p>
            <a:pPr lvl="1"/>
            <a:r>
              <a:rPr lang="fr-FR" dirty="0"/>
              <a:t>git cherry-</a:t>
            </a:r>
            <a:r>
              <a:rPr lang="fr-FR" dirty="0" err="1"/>
              <a:t>pick</a:t>
            </a:r>
            <a:r>
              <a:rPr lang="fr-FR" dirty="0"/>
              <a:t> e789e7c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BD56891-946F-D86E-D91A-486AD1FB5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399085"/>
            <a:ext cx="7415808" cy="349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8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A683DF-C6D3-8596-AFBE-095ADD8E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Vieille branche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871F0E-BE64-5CFC-DE45-9EEE5A006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branche rebasée et non utilisée pendant un certain temps devient </a:t>
            </a:r>
            <a:r>
              <a:rPr lang="fr-FR" dirty="0" err="1"/>
              <a:t>stale</a:t>
            </a:r>
            <a:endParaRPr lang="fr-FR" dirty="0"/>
          </a:p>
          <a:p>
            <a:pPr lvl="1"/>
            <a:r>
              <a:rPr lang="fr-FR" dirty="0"/>
              <a:t>Soit l'effacer avec git </a:t>
            </a:r>
            <a:r>
              <a:rPr lang="fr-FR" dirty="0" err="1"/>
              <a:t>branch</a:t>
            </a:r>
            <a:r>
              <a:rPr lang="fr-FR" dirty="0"/>
              <a:t> –D</a:t>
            </a:r>
          </a:p>
          <a:p>
            <a:pPr lvl="1"/>
            <a:r>
              <a:rPr lang="fr-FR" dirty="0"/>
              <a:t>Soit la réactiver </a:t>
            </a:r>
            <a:r>
              <a:rPr lang="fr-FR" dirty="0" err="1"/>
              <a:t>avecgit</a:t>
            </a:r>
            <a:r>
              <a:rPr lang="fr-FR" dirty="0"/>
              <a:t> </a:t>
            </a:r>
            <a:r>
              <a:rPr lang="fr-FR" dirty="0" err="1"/>
              <a:t>branch</a:t>
            </a:r>
            <a:r>
              <a:rPr lang="fr-FR" dirty="0"/>
              <a:t> –r</a:t>
            </a:r>
          </a:p>
          <a:p>
            <a:pPr lvl="1"/>
            <a:r>
              <a:rPr lang="fr-FR" dirty="0"/>
              <a:t>Soit ne </a:t>
            </a:r>
            <a:r>
              <a:rPr lang="fr-FR"/>
              <a:t>rien faire !</a:t>
            </a:r>
          </a:p>
        </p:txBody>
      </p:sp>
    </p:spTree>
    <p:extLst>
      <p:ext uri="{BB962C8B-B14F-4D97-AF65-F5344CB8AC3E}">
        <p14:creationId xmlns:p14="http://schemas.microsoft.com/office/powerpoint/2010/main" val="314203471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24730</TotalTime>
  <Words>99</Words>
  <Application>Microsoft Office PowerPoint</Application>
  <PresentationFormat>Affichage à l'écran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Monotype Sorts</vt:lpstr>
      <vt:lpstr>Times New Roman</vt:lpstr>
      <vt:lpstr>cvc</vt:lpstr>
      <vt:lpstr>Présentation PowerPoint</vt:lpstr>
      <vt:lpstr>Log</vt:lpstr>
      <vt:lpstr>Checkout</vt:lpstr>
      <vt:lpstr>Blame</vt:lpstr>
      <vt:lpstr>Cherry pick</vt:lpstr>
      <vt:lpstr>Vieille branche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557</cp:revision>
  <dcterms:created xsi:type="dcterms:W3CDTF">2000-04-10T19:33:12Z</dcterms:created>
  <dcterms:modified xsi:type="dcterms:W3CDTF">2025-03-28T08:18:49Z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