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9" r:id="rId11"/>
    <p:sldId id="371" r:id="rId12"/>
    <p:sldId id="380" r:id="rId13"/>
    <p:sldId id="377" r:id="rId14"/>
    <p:sldId id="375" r:id="rId15"/>
    <p:sldId id="386" r:id="rId16"/>
    <p:sldId id="372" r:id="rId17"/>
    <p:sldId id="373" r:id="rId18"/>
    <p:sldId id="381" r:id="rId19"/>
    <p:sldId id="374" r:id="rId20"/>
    <p:sldId id="382" r:id="rId21"/>
    <p:sldId id="376" r:id="rId22"/>
    <p:sldId id="378" r:id="rId23"/>
    <p:sldId id="385" r:id="rId24"/>
    <p:sldId id="383" r:id="rId25"/>
    <p:sldId id="384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  <a:p>
            <a:pPr eaLnBrk="1" hangingPunct="1"/>
            <a:r>
              <a:rPr lang="fr-FR" altLang="fr-FR" dirty="0"/>
              <a:t>Commit</a:t>
            </a:r>
          </a:p>
          <a:p>
            <a:pPr eaLnBrk="1" hangingPunct="1"/>
            <a:r>
              <a:rPr lang="fr-FR" altLang="fr-FR"/>
              <a:t>Push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CBD0-7A7A-1261-2DFB-ACC6433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2E62-A314-0171-C157-3D2494A9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12471-0EFA-9E27-AE74-BA2957B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10"/>
            <a:ext cx="9144000" cy="41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702D6-491B-9286-D999-6CE64A7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9A3F-24BA-AE6C-0AB5-22CC22E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F6C9D8-D2B1-BE24-9202-DEA1069B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605"/>
            <a:ext cx="9144000" cy="4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3AFF-817B-B11B-5CA4-CBABD55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69C3-B85E-81C6-F596-1DDF6451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est identifié par un code SHA</a:t>
            </a:r>
          </a:p>
          <a:p>
            <a:pPr lvl="1"/>
            <a:r>
              <a:rPr lang="fr-FR"/>
              <a:t>Seul 8 </a:t>
            </a:r>
            <a:r>
              <a:rPr lang="fr-FR" dirty="0"/>
              <a:t>hexa sont affichées mais il y en a plus</a:t>
            </a:r>
          </a:p>
          <a:p>
            <a:pPr lvl="1"/>
            <a:r>
              <a:rPr lang="fr-FR" dirty="0"/>
              <a:t>4593b5b220219bf0df153ee615632dbac1afebb3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FFDF3-71D5-72FD-130B-1DBCD182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429000"/>
            <a:ext cx="9144000" cy="1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C699-9D99-7E38-DADE-C8AC00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83D60-261C-C695-812F-290EE19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c'est :</a:t>
            </a:r>
          </a:p>
          <a:p>
            <a:pPr lvl="1"/>
            <a:r>
              <a:rPr lang="fr-FR" dirty="0"/>
              <a:t>L'unité de base de git</a:t>
            </a:r>
          </a:p>
          <a:p>
            <a:pPr lvl="1"/>
            <a:r>
              <a:rPr lang="fr-FR" dirty="0"/>
              <a:t>Un ensemble de changement</a:t>
            </a:r>
          </a:p>
          <a:p>
            <a:pPr lvl="1"/>
            <a:r>
              <a:rPr lang="fr-FR" dirty="0"/>
              <a:t>Une version du code</a:t>
            </a:r>
          </a:p>
          <a:p>
            <a:pPr lvl="1"/>
            <a:r>
              <a:rPr lang="fr-FR" dirty="0"/>
              <a:t>1 commit = 1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0D7F-3240-0B8E-36F5-1AE68408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2389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80E89-C343-FE5A-8C98-5F52A2C1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d'un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5B3CD-3BF9-EC5D-48DD-9FE2208E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un fichier est modifié il doit être mis dans l'index avec 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Lors d'un commit c'est un peu lourd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commit –m</a:t>
            </a:r>
          </a:p>
          <a:p>
            <a:r>
              <a:rPr lang="fr-FR" dirty="0"/>
              <a:t>Git commit –-all est un raccourci pour éviter cela</a:t>
            </a:r>
          </a:p>
          <a:p>
            <a:pPr lvl="1"/>
            <a:r>
              <a:rPr lang="fr-FR" dirty="0"/>
              <a:t>git commit –</a:t>
            </a:r>
            <a:r>
              <a:rPr lang="fr-FR" dirty="0" err="1"/>
              <a:t>am</a:t>
            </a:r>
            <a:endParaRPr lang="fr-FR" dirty="0"/>
          </a:p>
          <a:p>
            <a:pPr lvl="1"/>
            <a:r>
              <a:rPr lang="fr-FR" dirty="0"/>
              <a:t>Attention ne prends toujours pas en compte les nouveaux fichiers : git </a:t>
            </a:r>
            <a:r>
              <a:rPr lang="fr-FR" dirty="0" err="1"/>
              <a:t>add</a:t>
            </a:r>
            <a:r>
              <a:rPr lang="fr-FR" dirty="0"/>
              <a:t>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2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858A-7B7D-ECCF-B74E-515A8E2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5AFC4-9753-E1E7-C118-D45ED84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8D9CC-21C3-13E2-9023-4CBD7C21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203"/>
            <a:ext cx="9144000" cy="39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0C2F-4A93-AD72-8D78-E0A9E98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0971-EB51-0F57-BE27-0813439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C4402-9E8A-1E2F-9D43-B9926B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4EAB-A24D-6CF9-18C9-F57AEA5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228B6-C19C-C085-2DE0-35979E46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Git est basé sur le logiciel diff de linux</a:t>
            </a:r>
          </a:p>
          <a:p>
            <a:pPr lvl="1"/>
            <a:r>
              <a:rPr lang="fr-FR" dirty="0"/>
              <a:t>Permet d'effectuer un diff entre 2 fichiers</a:t>
            </a:r>
          </a:p>
          <a:p>
            <a:pPr lvl="1"/>
            <a:r>
              <a:rPr lang="fr-FR" dirty="0"/>
              <a:t>Permet de minimiser le code stocker dans le repository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en cliquant sur le code du commit on peut voir le diff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59E48D-6A0E-87AB-23E3-82BF9D2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2816"/>
            <a:ext cx="51442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459A-06BF-2E4C-13CB-F8D6498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CDF2F-4C77-0D91-6A5C-616B42C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diff &lt;référence&gt; &lt;comparé&gt;</a:t>
            </a:r>
          </a:p>
          <a:p>
            <a:pPr lvl="1"/>
            <a:r>
              <a:rPr lang="fr-FR" dirty="0"/>
              <a:t>Affiche le diff entre 2 </a:t>
            </a:r>
            <a:r>
              <a:rPr lang="fr-FR" dirty="0" err="1"/>
              <a:t>commits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Affiche le </a:t>
            </a:r>
            <a:r>
              <a:rPr lang="fr-FR" dirty="0" err="1"/>
              <a:t>status</a:t>
            </a:r>
            <a:r>
              <a:rPr lang="fr-FR" dirty="0"/>
              <a:t> en cours</a:t>
            </a:r>
          </a:p>
          <a:p>
            <a:r>
              <a:rPr lang="fr-FR" dirty="0"/>
              <a:t>git log</a:t>
            </a:r>
          </a:p>
          <a:p>
            <a:pPr lvl="1"/>
            <a:r>
              <a:rPr lang="fr-FR" dirty="0"/>
              <a:t>Affiche l'historique</a:t>
            </a:r>
          </a:p>
        </p:txBody>
      </p:sp>
    </p:spTree>
    <p:extLst>
      <p:ext uri="{BB962C8B-B14F-4D97-AF65-F5344CB8AC3E}">
        <p14:creationId xmlns:p14="http://schemas.microsoft.com/office/powerpoint/2010/main" val="167753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F441-0695-0FBB-B4AD-EFDFAFD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volumineux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C9EE6-DFD2-A741-FB9D-11AE9C56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Gitgub</a:t>
            </a:r>
            <a:r>
              <a:rPr lang="fr-FR" dirty="0"/>
              <a:t> ne prends pas en compte les fichiers &gt; 100Mo</a:t>
            </a:r>
          </a:p>
          <a:p>
            <a:r>
              <a:rPr lang="fr-FR" dirty="0"/>
              <a:t>Diff n'est pas efficace pour les fichiers volumineux</a:t>
            </a:r>
          </a:p>
          <a:p>
            <a:r>
              <a:rPr lang="fr-FR" dirty="0"/>
              <a:t>Diff ne sait pas gérer les fichiers binaires</a:t>
            </a:r>
          </a:p>
          <a:p>
            <a:pPr lvl="1"/>
            <a:r>
              <a:rPr lang="fr-FR" dirty="0"/>
              <a:t>Restocker entièrement à </a:t>
            </a:r>
            <a:r>
              <a:rPr lang="fr-FR"/>
              <a:t>chaque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F70A-4F50-6AA3-7FC0-BAFB96F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6507-C466-8179-ED29-6C4D08AE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pull</a:t>
            </a:r>
          </a:p>
          <a:p>
            <a:pPr lvl="1"/>
            <a:r>
              <a:rPr lang="fr-FR" dirty="0"/>
              <a:t>Permet d'effectuer l'inverse du push</a:t>
            </a:r>
          </a:p>
          <a:p>
            <a:pPr lvl="1"/>
            <a:r>
              <a:rPr lang="fr-FR" dirty="0"/>
              <a:t>Mise à jour du dépôt local à partir du dépôt distant</a:t>
            </a:r>
          </a:p>
          <a:p>
            <a:pPr lvl="1"/>
            <a:r>
              <a:rPr lang="fr-FR" dirty="0"/>
              <a:t>Par exemple si un autre utilisateur à modifier le dépôt distant</a:t>
            </a:r>
          </a:p>
          <a:p>
            <a:pPr lvl="1"/>
            <a:r>
              <a:rPr lang="fr-FR" dirty="0"/>
              <a:t>Collisions possibles</a:t>
            </a:r>
          </a:p>
          <a:p>
            <a:pPr lvl="1"/>
            <a:r>
              <a:rPr lang="fr-FR" dirty="0"/>
              <a:t>Facile à recréer sur </a:t>
            </a:r>
            <a:r>
              <a:rPr lang="fr-FR" dirty="0" err="1"/>
              <a:t>Github</a:t>
            </a:r>
            <a:r>
              <a:rPr lang="fr-FR" dirty="0"/>
              <a:t> en modifiant directement </a:t>
            </a:r>
            <a:r>
              <a:rPr lang="fr-FR"/>
              <a:t>un fichier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25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311E3-3AAF-8A41-24B8-F2241DC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Gitignore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8453-9239-D6C9-0C7F-7F19555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.</a:t>
            </a:r>
            <a:r>
              <a:rPr lang="fr-FR" dirty="0" err="1"/>
              <a:t>gitignore</a:t>
            </a:r>
            <a:r>
              <a:rPr lang="fr-FR" dirty="0"/>
              <a:t> permet d'identifier les fichiers à ne pas ajouter à l'index</a:t>
            </a:r>
          </a:p>
          <a:p>
            <a:pPr lvl="1"/>
            <a:r>
              <a:rPr lang="fr-FR" dirty="0"/>
              <a:t>Par répertoire</a:t>
            </a:r>
          </a:p>
          <a:p>
            <a:pPr lvl="1"/>
            <a:r>
              <a:rPr lang="fr-FR" dirty="0" err="1"/>
              <a:t>Jockers</a:t>
            </a:r>
            <a:endParaRPr lang="fr-FR" dirty="0"/>
          </a:p>
          <a:p>
            <a:r>
              <a:rPr lang="fr-FR" dirty="0"/>
              <a:t>Par exemple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ne pas mettre </a:t>
            </a:r>
            <a:r>
              <a:rPr lang="fr-FR" dirty="0" err="1"/>
              <a:t>node_modules</a:t>
            </a:r>
            <a:endParaRPr lang="fr-FR" dirty="0"/>
          </a:p>
          <a:p>
            <a:pPr lvl="1"/>
            <a:r>
              <a:rPr lang="fr-FR" dirty="0"/>
              <a:t>Python : ne pas mettre .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/>
              <a:t>C : ne pas mettre les fichiers compilés</a:t>
            </a:r>
          </a:p>
          <a:p>
            <a:r>
              <a:rPr lang="fr-FR" dirty="0" err="1"/>
              <a:t>Github</a:t>
            </a:r>
            <a:r>
              <a:rPr lang="fr-FR" dirty="0"/>
              <a:t> en propose </a:t>
            </a:r>
            <a:r>
              <a:rPr lang="fr-FR"/>
              <a:t>par défaut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1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7508C9-9B23-CEFE-1C9A-25674710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05" y="1700808"/>
            <a:ext cx="361809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24091</TotalTime>
  <Words>584</Words>
  <Application>Microsoft Office PowerPoint</Application>
  <PresentationFormat>Affichage à l'écran (4:3)</PresentationFormat>
  <Paragraphs>119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Add</vt:lpstr>
      <vt:lpstr>Commit</vt:lpstr>
      <vt:lpstr>Commit</vt:lpstr>
      <vt:lpstr>Commit</vt:lpstr>
      <vt:lpstr>Commit</vt:lpstr>
      <vt:lpstr>Modification d'un fichier</vt:lpstr>
      <vt:lpstr>Push</vt:lpstr>
      <vt:lpstr>Push</vt:lpstr>
      <vt:lpstr>Pull &amp; Push</vt:lpstr>
      <vt:lpstr>Architecture Git</vt:lpstr>
      <vt:lpstr>Bilan</vt:lpstr>
      <vt:lpstr>Diff</vt:lpstr>
      <vt:lpstr>Diff</vt:lpstr>
      <vt:lpstr>Fichiers volumineux</vt:lpstr>
      <vt:lpstr>Pull</vt:lpstr>
      <vt:lpstr>Gitignore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539</cp:revision>
  <dcterms:created xsi:type="dcterms:W3CDTF">2000-04-10T19:33:12Z</dcterms:created>
  <dcterms:modified xsi:type="dcterms:W3CDTF">2025-03-28T09:41:59Z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