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72" r:id="rId3"/>
    <p:sldId id="271" r:id="rId4"/>
    <p:sldId id="274" r:id="rId5"/>
    <p:sldId id="275" r:id="rId6"/>
    <p:sldId id="368" r:id="rId7"/>
    <p:sldId id="273" r:id="rId8"/>
    <p:sldId id="369" r:id="rId9"/>
    <p:sldId id="370" r:id="rId10"/>
    <p:sldId id="371" r:id="rId11"/>
    <p:sldId id="372" r:id="rId12"/>
    <p:sldId id="373" r:id="rId13"/>
    <p:sldId id="374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GIT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fr/v2/Git-sur-le-serveur-Mise-en-place-du-serveu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yrilvincent/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CLI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94945" y="204003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C17EA-13B4-E3DD-38BE-251229BF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43" y="1866746"/>
            <a:ext cx="2934109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C1F33-25BE-7DA2-F4D6-52DF72FB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D5CB1-5B86-D416-F460-D2EFE7F9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commande la plus importante de Git</a:t>
            </a:r>
          </a:p>
          <a:p>
            <a:r>
              <a:rPr lang="fr-FR" dirty="0"/>
              <a:t>Créé une version de votre dépôt local</a:t>
            </a:r>
          </a:p>
          <a:p>
            <a:r>
              <a:rPr lang="fr-FR" dirty="0"/>
              <a:t>Passe du stage au repository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Git commit –m "</a:t>
            </a:r>
            <a:r>
              <a:rPr lang="fr-FR" dirty="0" err="1"/>
              <a:t>add</a:t>
            </a:r>
            <a:r>
              <a:rPr lang="fr-FR" dirty="0"/>
              <a:t> readme.md"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BFBE7C-C18E-BE04-0D86-36320B29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24" y="4437112"/>
            <a:ext cx="4306936" cy="20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4D9F1-83CD-C82A-A192-384998D4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5005A-A0AB-E2C1-E369-9A3C409A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synchroniser le dépôt local et le dépôt distant</a:t>
            </a:r>
          </a:p>
          <a:p>
            <a:r>
              <a:rPr lang="fr-FR" dirty="0"/>
              <a:t>Git push</a:t>
            </a:r>
          </a:p>
          <a:p>
            <a:pPr lvl="1"/>
            <a:r>
              <a:rPr lang="fr-FR" dirty="0"/>
              <a:t>Raccourci de git push –u </a:t>
            </a:r>
            <a:r>
              <a:rPr lang="fr-FR" dirty="0" err="1"/>
              <a:t>origin</a:t>
            </a:r>
            <a:r>
              <a:rPr lang="fr-FR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41025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0F6FE-D248-9AFF-2C56-471F71A8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B11E97-7D88-7E89-A53B-A4FE6BEB4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FD0BF8-DF3D-14E9-5C70-39BE308F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13860"/>
            <a:ext cx="7092079" cy="54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16599-FFCD-DDFF-830B-C050C3B83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75441-F7BC-F3C4-8BFC-C399C52F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6B2F1-630A-CAAA-FEF9-0CDE44CA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DBAFB3-5B61-2E17-9332-33636B76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7" y="342469"/>
            <a:ext cx="849748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4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EFE67-BD5C-F5A1-CE6C-07ADA7D9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9E935-E5C9-F619-B215-87351678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Fonctionne en CLI par défaut</a:t>
            </a:r>
          </a:p>
          <a:p>
            <a:pPr lvl="1"/>
            <a:r>
              <a:rPr lang="fr-FR" dirty="0"/>
              <a:t>Command Line Interface</a:t>
            </a:r>
          </a:p>
          <a:p>
            <a:r>
              <a:rPr lang="fr-FR" dirty="0"/>
              <a:t>IDE Graphique</a:t>
            </a:r>
          </a:p>
          <a:p>
            <a:pPr lvl="1"/>
            <a:r>
              <a:rPr lang="fr-FR" dirty="0" err="1"/>
              <a:t>Github</a:t>
            </a:r>
            <a:r>
              <a:rPr lang="fr-FR" dirty="0"/>
              <a:t> Desktop</a:t>
            </a:r>
          </a:p>
          <a:p>
            <a:pPr lvl="1"/>
            <a:r>
              <a:rPr lang="fr-FR" dirty="0" err="1"/>
              <a:t>VSCode</a:t>
            </a:r>
            <a:endParaRPr lang="fr-FR" dirty="0"/>
          </a:p>
          <a:p>
            <a:pPr lvl="1"/>
            <a:r>
              <a:rPr lang="fr-FR" dirty="0" err="1"/>
              <a:t>PyCharm</a:t>
            </a:r>
            <a:endParaRPr lang="fr-FR" dirty="0"/>
          </a:p>
          <a:p>
            <a:pPr lvl="1"/>
            <a:r>
              <a:rPr lang="fr-FR" dirty="0"/>
              <a:t>Sous tous les IDE modernes</a:t>
            </a:r>
          </a:p>
        </p:txBody>
      </p:sp>
    </p:spTree>
    <p:extLst>
      <p:ext uri="{BB962C8B-B14F-4D97-AF65-F5344CB8AC3E}">
        <p14:creationId xmlns:p14="http://schemas.microsoft.com/office/powerpoint/2010/main" val="100941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un serveur Git</a:t>
            </a:r>
          </a:p>
          <a:p>
            <a:pPr lvl="1"/>
            <a:r>
              <a:rPr lang="fr-FR" dirty="0" err="1"/>
              <a:t>GitLab</a:t>
            </a:r>
            <a:r>
              <a:rPr lang="fr-FR" dirty="0"/>
              <a:t> en </a:t>
            </a:r>
            <a:r>
              <a:rPr lang="fr-FR" dirty="0" err="1"/>
              <a:t>OnPromise</a:t>
            </a:r>
            <a:r>
              <a:rPr lang="fr-FR" dirty="0"/>
              <a:t> ou SaaS</a:t>
            </a:r>
          </a:p>
          <a:p>
            <a:pPr lvl="1"/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/>
              <a:t>Git</a:t>
            </a:r>
          </a:p>
          <a:p>
            <a:pPr lvl="2"/>
            <a:r>
              <a:rPr lang="fr-FR" dirty="0"/>
              <a:t>En CLI sous Linux</a:t>
            </a:r>
          </a:p>
          <a:p>
            <a:pPr lvl="2"/>
            <a:r>
              <a:rPr lang="fr-FR" dirty="0"/>
              <a:t>Clé SSH</a:t>
            </a:r>
          </a:p>
          <a:p>
            <a:pPr lvl="2"/>
            <a:r>
              <a:rPr lang="fr-FR" dirty="0"/>
              <a:t>Complexe</a:t>
            </a:r>
          </a:p>
          <a:p>
            <a:pPr lvl="2"/>
            <a:r>
              <a:rPr lang="fr-FR" dirty="0">
                <a:hlinkClick r:id="rId2"/>
              </a:rPr>
              <a:t>https://git-scm.com/book/fr/v2/Git-sur-le-serveur-Mise-en-place-du-serveur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32E717F-0F34-F1E4-B8F3-403622E1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</a:t>
            </a:r>
          </a:p>
        </p:txBody>
      </p:sp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5093F-70E2-70A7-12C3-CF015637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21FD1-2555-804A-EB6A-456DA3BA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5A2EF2-A360-2F92-1A42-1BD55FC2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7" y="342469"/>
            <a:ext cx="849748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0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648E4-2118-1C18-2D59-336A88CF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projet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1235F-3AB3-AA6A-944C-3C128747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git clone</a:t>
            </a:r>
          </a:p>
          <a:p>
            <a:pPr lvl="1"/>
            <a:r>
              <a:rPr lang="fr-FR" dirty="0"/>
              <a:t>Créer un projet Git sur le serveur</a:t>
            </a:r>
          </a:p>
          <a:p>
            <a:pPr lvl="2"/>
            <a:r>
              <a:rPr lang="fr-FR" dirty="0" err="1"/>
              <a:t>Remote</a:t>
            </a:r>
            <a:r>
              <a:rPr lang="fr-FR" dirty="0"/>
              <a:t> repository (dépôt git)</a:t>
            </a:r>
          </a:p>
          <a:p>
            <a:pPr lvl="1"/>
            <a:r>
              <a:rPr lang="fr-FR" dirty="0"/>
              <a:t>Projet vierge</a:t>
            </a:r>
          </a:p>
          <a:p>
            <a:pPr lvl="1"/>
            <a:r>
              <a:rPr lang="fr-FR" dirty="0"/>
              <a:t>Puis le cloner</a:t>
            </a:r>
          </a:p>
          <a:p>
            <a:r>
              <a:rPr lang="fr-FR" dirty="0"/>
              <a:t>Par git init</a:t>
            </a:r>
          </a:p>
          <a:p>
            <a:pPr lvl="1"/>
            <a:r>
              <a:rPr lang="fr-FR" dirty="0"/>
              <a:t>Plus complexe</a:t>
            </a:r>
          </a:p>
          <a:p>
            <a:pPr lvl="1"/>
            <a:r>
              <a:rPr lang="fr-FR" dirty="0"/>
              <a:t>Créé le projet sur le local repository</a:t>
            </a:r>
          </a:p>
          <a:p>
            <a:pPr lvl="1"/>
            <a:r>
              <a:rPr lang="fr-FR" dirty="0"/>
              <a:t>Puis le synchroniser avec le dépôt </a:t>
            </a:r>
          </a:p>
        </p:txBody>
      </p:sp>
    </p:spTree>
    <p:extLst>
      <p:ext uri="{BB962C8B-B14F-4D97-AF65-F5344CB8AC3E}">
        <p14:creationId xmlns:p14="http://schemas.microsoft.com/office/powerpoint/2010/main" val="299544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5F165-62B7-3209-D79B-E67DBD7A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repository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1A9DAC-B4C9-8447-39AC-94D473BD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GitHub permet d’avoir plusieurs repositories</a:t>
            </a:r>
          </a:p>
          <a:p>
            <a:pPr lvl="1"/>
            <a:r>
              <a:rPr lang="fr-FR" dirty="0"/>
              <a:t>1 repository = 1 dépôt distant = 1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9656A9-4AD2-2B1E-7820-2322DF62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5492492" cy="33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3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35A64-6505-5E36-12F9-3C9A3A7A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22025D-A7AE-F1F6-9A06-78E28013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clone</a:t>
            </a:r>
          </a:p>
          <a:p>
            <a:pPr lvl="1"/>
            <a:r>
              <a:rPr lang="fr-FR" dirty="0"/>
              <a:t>Permet de cloner un dépôt Git distant</a:t>
            </a:r>
          </a:p>
          <a:p>
            <a:pPr lvl="1"/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https://github.com/cyrilvincent/git</a:t>
            </a:r>
            <a:endParaRPr lang="fr-FR" dirty="0"/>
          </a:p>
          <a:p>
            <a:r>
              <a:rPr lang="fr-FR" dirty="0"/>
              <a:t>Options</a:t>
            </a:r>
          </a:p>
          <a:p>
            <a:pPr lvl="1"/>
            <a:r>
              <a:rPr lang="fr-FR" dirty="0"/>
              <a:t>-o permet de modifier le nom du répertoire de sortie</a:t>
            </a:r>
          </a:p>
          <a:p>
            <a:pPr lvl="1"/>
            <a:r>
              <a:rPr lang="fr-FR" dirty="0"/>
              <a:t>--</a:t>
            </a:r>
            <a:r>
              <a:rPr lang="fr-FR" dirty="0" err="1"/>
              <a:t>depth</a:t>
            </a:r>
            <a:r>
              <a:rPr lang="fr-FR" dirty="0"/>
              <a:t> 1 permet de ne pas cloner les anciennes versions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0BA239-7FA5-360A-2420-EAD88EAC4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402" y="4543863"/>
            <a:ext cx="3954269" cy="23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0E048-A28D-232C-F4E2-CE9C5790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Markdown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3B97E-F6E6-217A-42A2-FA0E3339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Markdown</a:t>
            </a:r>
            <a:r>
              <a:rPr lang="fr-FR" dirty="0"/>
              <a:t> est un langage de balisage léger créé en 2004 par John Gruber avec l'objectif d'offrir une syntaxe, facile à lire et à écrire, en l'état, sans formatage</a:t>
            </a:r>
          </a:p>
          <a:p>
            <a:r>
              <a:rPr lang="fr-FR" dirty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334053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C1882-A289-F9E2-3963-E6722835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603559-B4C6-CFED-D529-C57B833D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Add</a:t>
            </a:r>
            <a:endParaRPr lang="fr-FR" dirty="0"/>
          </a:p>
          <a:p>
            <a:pPr lvl="1"/>
            <a:r>
              <a:rPr lang="fr-FR" dirty="0"/>
              <a:t>Permet d’ajouter un ficher à git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*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readme.md</a:t>
            </a:r>
          </a:p>
          <a:p>
            <a:pPr lvl="1"/>
            <a:r>
              <a:rPr lang="fr-FR" dirty="0"/>
              <a:t>Index le fichier qui passe du </a:t>
            </a:r>
            <a:r>
              <a:rPr lang="fr-FR" dirty="0" err="1"/>
              <a:t>Working</a:t>
            </a:r>
            <a:r>
              <a:rPr lang="fr-FR" dirty="0"/>
              <a:t> directory au Stage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remove</a:t>
            </a:r>
            <a:r>
              <a:rPr lang="fr-FR" dirty="0"/>
              <a:t> permet d’effectuer l’inverse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140651-FC2D-5EEE-B515-9E0B18C6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077072"/>
            <a:ext cx="503942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1834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24065</TotalTime>
  <Words>284</Words>
  <Application>Microsoft Office PowerPoint</Application>
  <PresentationFormat>Affichage à l'écran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CLI</vt:lpstr>
      <vt:lpstr>Serveur</vt:lpstr>
      <vt:lpstr>Architecture Git</vt:lpstr>
      <vt:lpstr>Création d’un projet Git</vt:lpstr>
      <vt:lpstr>Création d’un repository GitHub</vt:lpstr>
      <vt:lpstr>Clone</vt:lpstr>
      <vt:lpstr>Markdown</vt:lpstr>
      <vt:lpstr>Add</vt:lpstr>
      <vt:lpstr>Commit</vt:lpstr>
      <vt:lpstr>Push</vt:lpstr>
      <vt:lpstr>Push</vt:lpstr>
      <vt:lpstr>Architecture Git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528</cp:revision>
  <dcterms:created xsi:type="dcterms:W3CDTF">2000-04-10T19:33:12Z</dcterms:created>
  <dcterms:modified xsi:type="dcterms:W3CDTF">2025-03-27T21:00:40Z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