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5"/>
  </p:notesMasterIdLst>
  <p:handoutMasterIdLst>
    <p:handoutMasterId r:id="rId26"/>
  </p:handoutMasterIdLst>
  <p:sldIdLst>
    <p:sldId id="264" r:id="rId2"/>
    <p:sldId id="272" r:id="rId3"/>
    <p:sldId id="271" r:id="rId4"/>
    <p:sldId id="274" r:id="rId5"/>
    <p:sldId id="275" r:id="rId6"/>
    <p:sldId id="368" r:id="rId7"/>
    <p:sldId id="273" r:id="rId8"/>
    <p:sldId id="369" r:id="rId9"/>
    <p:sldId id="370" r:id="rId10"/>
    <p:sldId id="379" r:id="rId11"/>
    <p:sldId id="371" r:id="rId12"/>
    <p:sldId id="380" r:id="rId13"/>
    <p:sldId id="377" r:id="rId14"/>
    <p:sldId id="375" r:id="rId15"/>
    <p:sldId id="372" r:id="rId16"/>
    <p:sldId id="373" r:id="rId17"/>
    <p:sldId id="381" r:id="rId18"/>
    <p:sldId id="374" r:id="rId19"/>
    <p:sldId id="382" r:id="rId20"/>
    <p:sldId id="376" r:id="rId21"/>
    <p:sldId id="378" r:id="rId22"/>
    <p:sldId id="383" r:id="rId23"/>
    <p:sldId id="384" r:id="rId24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2462" y="-1282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GIT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fr/v2/Git-sur-le-serveur-Mise-en-place-du-serveu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cyrilvincent/gi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CLI</a:t>
            </a:r>
          </a:p>
          <a:p>
            <a:pPr eaLnBrk="1" hangingPunct="1"/>
            <a:r>
              <a:rPr lang="fr-FR" altLang="fr-FR" dirty="0"/>
              <a:t>Commit</a:t>
            </a:r>
          </a:p>
          <a:p>
            <a:pPr eaLnBrk="1" hangingPunct="1"/>
            <a:r>
              <a:rPr lang="fr-FR" altLang="fr-FR"/>
              <a:t>Push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4094945" y="2040032"/>
            <a:ext cx="954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GIT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51C17EA-13B4-E3DD-38BE-251229BF5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943" y="1866746"/>
            <a:ext cx="2934109" cy="11050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F1CBD0-7A7A-1261-2DFB-ACC64335F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622E62-A314-0171-C157-3D2494A97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8612471-0EFA-9E27-AE74-BA2957BA5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4210"/>
            <a:ext cx="9144000" cy="41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929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BC1F33-25BE-7DA2-F4D6-52DF72FB1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DD5CB1-5B86-D416-F460-D2EFE7F93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C’est la commande la plus importante de Git</a:t>
            </a:r>
          </a:p>
          <a:p>
            <a:r>
              <a:rPr lang="fr-FR" dirty="0"/>
              <a:t>Créé une version de votre dépôt local</a:t>
            </a:r>
          </a:p>
          <a:p>
            <a:r>
              <a:rPr lang="fr-FR" dirty="0"/>
              <a:t>Passe du stage au repository</a:t>
            </a:r>
          </a:p>
          <a:p>
            <a:r>
              <a:rPr lang="fr-FR" dirty="0"/>
              <a:t>Exemple</a:t>
            </a:r>
          </a:p>
          <a:p>
            <a:pPr lvl="1"/>
            <a:r>
              <a:rPr lang="fr-FR" dirty="0"/>
              <a:t>Git commit –m "</a:t>
            </a:r>
            <a:r>
              <a:rPr lang="fr-FR" dirty="0" err="1"/>
              <a:t>add</a:t>
            </a:r>
            <a:r>
              <a:rPr lang="fr-FR" dirty="0"/>
              <a:t> readme.md"</a:t>
            </a:r>
          </a:p>
          <a:p>
            <a:endParaRPr lang="fr-FR" dirty="0"/>
          </a:p>
          <a:p>
            <a:pPr lvl="1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8BFBE7C-C18E-BE04-0D86-36320B291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524" y="4437112"/>
            <a:ext cx="4306936" cy="205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88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A702D6-491B-9286-D999-6CE64A784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AC9A3F-24BA-AE6C-0AB5-22CC22E99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CF6C9D8-D2B1-BE24-9202-DEA1069BA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5605"/>
            <a:ext cx="9144000" cy="432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621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783AFF-817B-B11B-5CA4-CBABD55CA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3469C3-B85E-81C6-F596-1DDF6451C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commit est identifié par un code hexadécimal</a:t>
            </a:r>
          </a:p>
          <a:p>
            <a:pPr lvl="1"/>
            <a:r>
              <a:rPr lang="fr-FR" dirty="0"/>
              <a:t>Seul 6 hexa sont affichées mais il y en a plus</a:t>
            </a:r>
          </a:p>
          <a:p>
            <a:pPr lvl="1"/>
            <a:r>
              <a:rPr lang="fr-FR" dirty="0"/>
              <a:t>4593b5b220219bf0df153ee615632dbac1afebb3</a:t>
            </a:r>
          </a:p>
          <a:p>
            <a:pPr lvl="1"/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B7FFDF3-71D5-72FD-130B-1DBCD182A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463" y="3429000"/>
            <a:ext cx="9144000" cy="150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858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CFC699-9D99-7E38-DADE-C8AC00393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083D60-261C-C695-812F-290EE19AB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commit c'est :</a:t>
            </a:r>
          </a:p>
          <a:p>
            <a:pPr lvl="1"/>
            <a:r>
              <a:rPr lang="fr-FR" dirty="0"/>
              <a:t>L'unité de base de git</a:t>
            </a:r>
          </a:p>
          <a:p>
            <a:pPr lvl="1"/>
            <a:r>
              <a:rPr lang="fr-FR" dirty="0"/>
              <a:t>Un ensemble de changement</a:t>
            </a:r>
          </a:p>
          <a:p>
            <a:pPr lvl="1"/>
            <a:r>
              <a:rPr lang="fr-FR" dirty="0"/>
              <a:t>Une version du code</a:t>
            </a:r>
          </a:p>
          <a:p>
            <a:pPr lvl="1"/>
            <a:r>
              <a:rPr lang="fr-FR" dirty="0"/>
              <a:t>1 commit = 1 fonctionnalité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8770D7F-3240-0B8E-36F5-1AE68408F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1340768"/>
            <a:ext cx="3238952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43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4D9F1-83CD-C82A-A192-384998D40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Push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B5005A-A0AB-E2C1-E369-9A3C409AD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synchroniser le dépôt local et le dépôt distant</a:t>
            </a:r>
          </a:p>
          <a:p>
            <a:r>
              <a:rPr lang="fr-FR" dirty="0"/>
              <a:t>Git push</a:t>
            </a:r>
          </a:p>
          <a:p>
            <a:pPr lvl="1"/>
            <a:r>
              <a:rPr lang="fr-FR" dirty="0"/>
              <a:t>Raccourci de git push –u </a:t>
            </a:r>
            <a:r>
              <a:rPr lang="fr-FR" dirty="0" err="1"/>
              <a:t>origin</a:t>
            </a:r>
            <a:r>
              <a:rPr lang="fr-FR" dirty="0"/>
              <a:t> main</a:t>
            </a:r>
          </a:p>
        </p:txBody>
      </p:sp>
    </p:spTree>
    <p:extLst>
      <p:ext uri="{BB962C8B-B14F-4D97-AF65-F5344CB8AC3E}">
        <p14:creationId xmlns:p14="http://schemas.microsoft.com/office/powerpoint/2010/main" val="1410251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30F6FE-D248-9AFF-2C56-471F71A87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Push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B11E97-7D88-7E89-A53B-A4FE6BEB4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DFD0BF8-DF3D-14E9-5C70-39BE308FB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013860"/>
            <a:ext cx="7092079" cy="543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648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6E858A-7B7D-ECCF-B74E-515A8E254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Pull &amp; Push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A5AFC4-9753-E1E7-C118-D45ED846D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8D8D9CC-21C3-13E2-9023-4CBD7C213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4203"/>
            <a:ext cx="9144000" cy="394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700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16599-FFCD-DDFF-830B-C050C3B83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175441-F7BC-F3C4-8BFC-C399C52F6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Git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C6B2F1-630A-CAAA-FEF9-0CDE44CAD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DDBAFB3-5B61-2E17-9332-33636B769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57" y="342469"/>
            <a:ext cx="8497486" cy="617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545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6E0C2F-4A93-AD72-8D78-E0A9E983B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150971-EB51-0F57-BE27-0813439A9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8FC4402-9E8A-1E2F-9D43-B9926B350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1349"/>
            <a:ext cx="9144000" cy="431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567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DEFE67-BD5C-F5A1-CE6C-07ADA7D92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D9E935-E5C9-F619-B215-87351678A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Fonctionne en CLI par défaut</a:t>
            </a:r>
          </a:p>
          <a:p>
            <a:pPr lvl="1"/>
            <a:r>
              <a:rPr lang="fr-FR" dirty="0"/>
              <a:t>Command Line Interface</a:t>
            </a:r>
          </a:p>
          <a:p>
            <a:r>
              <a:rPr lang="fr-FR" dirty="0"/>
              <a:t>IDE Graphique</a:t>
            </a:r>
          </a:p>
          <a:p>
            <a:pPr lvl="1"/>
            <a:r>
              <a:rPr lang="fr-FR" dirty="0" err="1"/>
              <a:t>Github</a:t>
            </a:r>
            <a:r>
              <a:rPr lang="fr-FR" dirty="0"/>
              <a:t> Desktop</a:t>
            </a:r>
          </a:p>
          <a:p>
            <a:pPr lvl="1"/>
            <a:r>
              <a:rPr lang="fr-FR" dirty="0" err="1"/>
              <a:t>VSCode</a:t>
            </a:r>
            <a:endParaRPr lang="fr-FR" dirty="0"/>
          </a:p>
          <a:p>
            <a:pPr lvl="1"/>
            <a:r>
              <a:rPr lang="fr-FR" dirty="0" err="1"/>
              <a:t>PyCharm</a:t>
            </a:r>
            <a:endParaRPr lang="fr-FR" dirty="0"/>
          </a:p>
          <a:p>
            <a:pPr lvl="1"/>
            <a:r>
              <a:rPr lang="fr-FR" dirty="0"/>
              <a:t>Sous tous les IDE modernes</a:t>
            </a:r>
          </a:p>
        </p:txBody>
      </p:sp>
    </p:spTree>
    <p:extLst>
      <p:ext uri="{BB962C8B-B14F-4D97-AF65-F5344CB8AC3E}">
        <p14:creationId xmlns:p14="http://schemas.microsoft.com/office/powerpoint/2010/main" val="1009413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5A4EAB-A24D-6CF9-18C9-F57AEA53B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D228B6-C19C-C085-2DE0-35979E469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3" y="1412776"/>
            <a:ext cx="4896544" cy="5040560"/>
          </a:xfrm>
        </p:spPr>
        <p:txBody>
          <a:bodyPr/>
          <a:lstStyle/>
          <a:p>
            <a:r>
              <a:rPr lang="fr-FR" dirty="0"/>
              <a:t>Git est basé sur le logiciel diff de linux</a:t>
            </a:r>
          </a:p>
          <a:p>
            <a:pPr lvl="1"/>
            <a:r>
              <a:rPr lang="fr-FR" dirty="0"/>
              <a:t>Permet d'effectuer un diff entre 2 fichiers</a:t>
            </a:r>
          </a:p>
          <a:p>
            <a:pPr lvl="1"/>
            <a:r>
              <a:rPr lang="fr-FR" dirty="0"/>
              <a:t>Permet de minimiser le code stocker dans le repository</a:t>
            </a:r>
          </a:p>
          <a:p>
            <a:r>
              <a:rPr lang="fr-FR" dirty="0"/>
              <a:t>Sur </a:t>
            </a:r>
            <a:r>
              <a:rPr lang="fr-FR" dirty="0" err="1"/>
              <a:t>Github</a:t>
            </a:r>
            <a:r>
              <a:rPr lang="fr-FR" dirty="0"/>
              <a:t> en cliquant sur le code du commit on peut voir le diff</a:t>
            </a:r>
          </a:p>
          <a:p>
            <a:pPr lvl="1"/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559E48D-6A0E-87AB-23E3-82BF9D25D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1772816"/>
            <a:ext cx="5144218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985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B9459A-06BF-2E4C-13CB-F8D64982C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7CDF2F-4C77-0D91-6A5C-616B42CB1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 diff &lt;référence&gt; &lt;comparé&gt;</a:t>
            </a:r>
          </a:p>
          <a:p>
            <a:pPr lvl="1"/>
            <a:r>
              <a:rPr lang="fr-FR" dirty="0"/>
              <a:t>Affiche le diff entre 2 </a:t>
            </a:r>
            <a:r>
              <a:rPr lang="fr-FR" dirty="0" err="1"/>
              <a:t>commits</a:t>
            </a:r>
            <a:endParaRPr lang="fr-FR" dirty="0"/>
          </a:p>
          <a:p>
            <a:r>
              <a:rPr lang="fr-FR" dirty="0"/>
              <a:t>git </a:t>
            </a:r>
            <a:r>
              <a:rPr lang="fr-FR" dirty="0" err="1"/>
              <a:t>status</a:t>
            </a:r>
            <a:endParaRPr lang="fr-FR" dirty="0"/>
          </a:p>
          <a:p>
            <a:pPr lvl="1"/>
            <a:r>
              <a:rPr lang="fr-FR" dirty="0"/>
              <a:t>Affiche le </a:t>
            </a:r>
            <a:r>
              <a:rPr lang="fr-FR" dirty="0" err="1"/>
              <a:t>status</a:t>
            </a:r>
            <a:r>
              <a:rPr lang="fr-FR" dirty="0"/>
              <a:t> en cours</a:t>
            </a:r>
          </a:p>
          <a:p>
            <a:r>
              <a:rPr lang="fr-FR" dirty="0"/>
              <a:t>git log</a:t>
            </a:r>
          </a:p>
          <a:p>
            <a:pPr lvl="1"/>
            <a:r>
              <a:rPr lang="fr-FR" dirty="0"/>
              <a:t>Affiche l'historique</a:t>
            </a:r>
          </a:p>
        </p:txBody>
      </p:sp>
    </p:spTree>
    <p:extLst>
      <p:ext uri="{BB962C8B-B14F-4D97-AF65-F5344CB8AC3E}">
        <p14:creationId xmlns:p14="http://schemas.microsoft.com/office/powerpoint/2010/main" val="1677539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18F70A-4F50-6AA3-7FC0-BAFB96FC8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Pull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9A6507-C466-8179-ED29-6C4D08AEF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 pull</a:t>
            </a:r>
          </a:p>
          <a:p>
            <a:pPr lvl="1"/>
            <a:r>
              <a:rPr lang="fr-FR" dirty="0"/>
              <a:t>Permet d'effectuer l'inverse du push</a:t>
            </a:r>
          </a:p>
          <a:p>
            <a:pPr lvl="1"/>
            <a:r>
              <a:rPr lang="fr-FR" dirty="0"/>
              <a:t>Mise à jour du dépôt local à partir du dépôt distant</a:t>
            </a:r>
          </a:p>
          <a:p>
            <a:pPr lvl="1"/>
            <a:r>
              <a:rPr lang="fr-FR" dirty="0"/>
              <a:t>Par exemple si un autre utilisateur à modifier le dépôt distant</a:t>
            </a:r>
          </a:p>
          <a:p>
            <a:pPr lvl="1"/>
            <a:r>
              <a:rPr lang="fr-FR" dirty="0"/>
              <a:t>Collisions possibles</a:t>
            </a:r>
          </a:p>
          <a:p>
            <a:pPr lvl="1"/>
            <a:r>
              <a:rPr lang="fr-FR" dirty="0"/>
              <a:t>Facile à recréer sur </a:t>
            </a:r>
            <a:r>
              <a:rPr lang="fr-FR" dirty="0" err="1"/>
              <a:t>Github</a:t>
            </a:r>
            <a:r>
              <a:rPr lang="fr-FR" dirty="0"/>
              <a:t> en modifiant directement </a:t>
            </a:r>
            <a:r>
              <a:rPr lang="fr-FR"/>
              <a:t>un fichier</a:t>
            </a: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2252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B311E3-3AAF-8A41-24B8-F2241DCEE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Gitignore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188453-9239-D6C9-0C7F-7F19555D8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fichier .</a:t>
            </a:r>
            <a:r>
              <a:rPr lang="fr-FR" dirty="0" err="1"/>
              <a:t>gitignore</a:t>
            </a:r>
            <a:r>
              <a:rPr lang="fr-FR" dirty="0"/>
              <a:t> permet d'identifier les fichiers à ne pas ajouter à l'index</a:t>
            </a:r>
          </a:p>
          <a:p>
            <a:pPr lvl="1"/>
            <a:r>
              <a:rPr lang="fr-FR" dirty="0"/>
              <a:t>Par répertoire</a:t>
            </a:r>
          </a:p>
          <a:p>
            <a:pPr lvl="1"/>
            <a:r>
              <a:rPr lang="fr-FR" dirty="0" err="1"/>
              <a:t>Jockers</a:t>
            </a:r>
            <a:endParaRPr lang="fr-FR" dirty="0"/>
          </a:p>
          <a:p>
            <a:r>
              <a:rPr lang="fr-FR" dirty="0"/>
              <a:t>Par exemple</a:t>
            </a:r>
          </a:p>
          <a:p>
            <a:pPr lvl="1"/>
            <a:r>
              <a:rPr lang="fr-FR" dirty="0" err="1"/>
              <a:t>Nodejs</a:t>
            </a:r>
            <a:r>
              <a:rPr lang="fr-FR" dirty="0"/>
              <a:t> : ne pas mettre </a:t>
            </a:r>
            <a:r>
              <a:rPr lang="fr-FR" dirty="0" err="1"/>
              <a:t>node_modules</a:t>
            </a:r>
            <a:endParaRPr lang="fr-FR" dirty="0"/>
          </a:p>
          <a:p>
            <a:pPr lvl="1"/>
            <a:r>
              <a:rPr lang="fr-FR" dirty="0"/>
              <a:t>Python : ne pas mettre .</a:t>
            </a:r>
            <a:r>
              <a:rPr lang="fr-FR" dirty="0" err="1"/>
              <a:t>venv</a:t>
            </a:r>
            <a:endParaRPr lang="fr-FR" dirty="0"/>
          </a:p>
          <a:p>
            <a:pPr lvl="1"/>
            <a:r>
              <a:rPr lang="fr-FR" dirty="0"/>
              <a:t>C : ne pas mettre les fichiers compilés</a:t>
            </a:r>
          </a:p>
          <a:p>
            <a:r>
              <a:rPr lang="fr-FR" dirty="0" err="1"/>
              <a:t>Github</a:t>
            </a:r>
            <a:r>
              <a:rPr lang="fr-FR" dirty="0"/>
              <a:t> en propose </a:t>
            </a:r>
            <a:r>
              <a:rPr lang="fr-FR"/>
              <a:t>par défaut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5110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Nécessite un serveur Git</a:t>
            </a:r>
          </a:p>
          <a:p>
            <a:pPr lvl="1"/>
            <a:r>
              <a:rPr lang="fr-FR" dirty="0" err="1"/>
              <a:t>GitLab</a:t>
            </a:r>
            <a:r>
              <a:rPr lang="fr-FR" dirty="0"/>
              <a:t> en </a:t>
            </a:r>
            <a:r>
              <a:rPr lang="fr-FR" dirty="0" err="1"/>
              <a:t>OnPromise</a:t>
            </a:r>
            <a:r>
              <a:rPr lang="fr-FR" dirty="0"/>
              <a:t> ou SaaS</a:t>
            </a:r>
          </a:p>
          <a:p>
            <a:pPr lvl="1"/>
            <a:r>
              <a:rPr lang="fr-FR" dirty="0" err="1"/>
              <a:t>Github</a:t>
            </a:r>
            <a:endParaRPr lang="fr-FR" dirty="0"/>
          </a:p>
          <a:p>
            <a:pPr lvl="1"/>
            <a:r>
              <a:rPr lang="fr-FR" dirty="0"/>
              <a:t>Git</a:t>
            </a:r>
          </a:p>
          <a:p>
            <a:pPr lvl="2"/>
            <a:r>
              <a:rPr lang="fr-FR" dirty="0"/>
              <a:t>En CLI sous Linux</a:t>
            </a:r>
          </a:p>
          <a:p>
            <a:pPr lvl="2"/>
            <a:r>
              <a:rPr lang="fr-FR" dirty="0"/>
              <a:t>Clé SSH</a:t>
            </a:r>
          </a:p>
          <a:p>
            <a:pPr lvl="2"/>
            <a:r>
              <a:rPr lang="fr-FR" dirty="0"/>
              <a:t>Complexe</a:t>
            </a:r>
          </a:p>
          <a:p>
            <a:pPr lvl="2"/>
            <a:r>
              <a:rPr lang="fr-FR" dirty="0">
                <a:hlinkClick r:id="rId2"/>
              </a:rPr>
              <a:t>https://git-scm.com/book/fr/v2/Git-sur-le-serveur-Mise-en-place-du-serveur</a:t>
            </a:r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D32E717F-0F34-F1E4-B8F3-403622E16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Serveur</a:t>
            </a:r>
          </a:p>
        </p:txBody>
      </p:sp>
    </p:spTree>
    <p:extLst>
      <p:ext uri="{BB962C8B-B14F-4D97-AF65-F5344CB8AC3E}">
        <p14:creationId xmlns:p14="http://schemas.microsoft.com/office/powerpoint/2010/main" val="4287850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25093F-70E2-70A7-12C3-CF015637B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Git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C21FD1-2555-804A-EB6A-456DA3BAD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B5A2EF2-A360-2F92-1A42-1BD55FC2B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57" y="342469"/>
            <a:ext cx="8497486" cy="617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307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C648E4-2118-1C18-2D59-336A88CF4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d’un projet Git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11235F-3AB3-AA6A-944C-3C1287479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Par git clone</a:t>
            </a:r>
          </a:p>
          <a:p>
            <a:pPr lvl="1"/>
            <a:r>
              <a:rPr lang="fr-FR" dirty="0"/>
              <a:t>Créer un projet Git sur le serveur</a:t>
            </a:r>
          </a:p>
          <a:p>
            <a:pPr lvl="2"/>
            <a:r>
              <a:rPr lang="fr-FR" dirty="0" err="1"/>
              <a:t>Remote</a:t>
            </a:r>
            <a:r>
              <a:rPr lang="fr-FR" dirty="0"/>
              <a:t> repository (dépôt git)</a:t>
            </a:r>
          </a:p>
          <a:p>
            <a:pPr lvl="1"/>
            <a:r>
              <a:rPr lang="fr-FR" dirty="0"/>
              <a:t>Projet vierge</a:t>
            </a:r>
          </a:p>
          <a:p>
            <a:pPr lvl="1"/>
            <a:r>
              <a:rPr lang="fr-FR" dirty="0"/>
              <a:t>Puis le cloner</a:t>
            </a:r>
          </a:p>
          <a:p>
            <a:r>
              <a:rPr lang="fr-FR" dirty="0"/>
              <a:t>Par git init</a:t>
            </a:r>
          </a:p>
          <a:p>
            <a:pPr lvl="1"/>
            <a:r>
              <a:rPr lang="fr-FR" dirty="0"/>
              <a:t>Plus complexe</a:t>
            </a:r>
          </a:p>
          <a:p>
            <a:pPr lvl="1"/>
            <a:r>
              <a:rPr lang="fr-FR" dirty="0"/>
              <a:t>Créé le projet sur le local repository</a:t>
            </a:r>
          </a:p>
          <a:p>
            <a:pPr lvl="1"/>
            <a:r>
              <a:rPr lang="fr-FR" dirty="0"/>
              <a:t>Puis le synchroniser avec le dépôt </a:t>
            </a:r>
          </a:p>
        </p:txBody>
      </p:sp>
    </p:spTree>
    <p:extLst>
      <p:ext uri="{BB962C8B-B14F-4D97-AF65-F5344CB8AC3E}">
        <p14:creationId xmlns:p14="http://schemas.microsoft.com/office/powerpoint/2010/main" val="2995449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B5F165-62B7-3209-D79B-E67DBD7A0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d’un repository GitHub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1A9DAC-B4C9-8447-39AC-94D473BDC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GitHub permet d’avoir plusieurs repositories</a:t>
            </a:r>
          </a:p>
          <a:p>
            <a:pPr lvl="1"/>
            <a:r>
              <a:rPr lang="fr-FR" dirty="0"/>
              <a:t>1 repository = 1 dépôt distant = 1 projet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89656A9-4AD2-2B1E-7820-2322DF626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708920"/>
            <a:ext cx="5492492" cy="333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238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235A64-6505-5E36-12F9-3C9A3A7A1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Clone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22025D-A7AE-F1F6-9A06-78E280132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 clone</a:t>
            </a:r>
          </a:p>
          <a:p>
            <a:pPr lvl="1"/>
            <a:r>
              <a:rPr lang="fr-FR" dirty="0"/>
              <a:t>Permet de cloner un dépôt Git distant</a:t>
            </a:r>
          </a:p>
          <a:p>
            <a:pPr lvl="1"/>
            <a:r>
              <a:rPr lang="fr-FR" dirty="0"/>
              <a:t>Git clone </a:t>
            </a:r>
            <a:r>
              <a:rPr lang="fr-FR" dirty="0">
                <a:hlinkClick r:id="rId2"/>
              </a:rPr>
              <a:t>https://github.com/cyrilvincent/git</a:t>
            </a:r>
            <a:endParaRPr lang="fr-FR" dirty="0"/>
          </a:p>
          <a:p>
            <a:r>
              <a:rPr lang="fr-FR" dirty="0"/>
              <a:t>Options</a:t>
            </a:r>
          </a:p>
          <a:p>
            <a:pPr lvl="1"/>
            <a:r>
              <a:rPr lang="fr-FR" dirty="0"/>
              <a:t>-o permet de modifier le nom du répertoire de sortie</a:t>
            </a:r>
          </a:p>
          <a:p>
            <a:pPr lvl="1"/>
            <a:r>
              <a:rPr lang="fr-FR" dirty="0"/>
              <a:t>--</a:t>
            </a:r>
            <a:r>
              <a:rPr lang="fr-FR" dirty="0" err="1"/>
              <a:t>depth</a:t>
            </a:r>
            <a:r>
              <a:rPr lang="fr-FR" dirty="0"/>
              <a:t> 1 permet de ne pas cloner les anciennes versions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C0BA239-7FA5-360A-2420-EAD88EAC4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402" y="4543863"/>
            <a:ext cx="3954269" cy="232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13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A0E048-A28D-232C-F4E2-CE9C57902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Markdown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B3B97E-F6E6-217A-42A2-FA0E33397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Markdown</a:t>
            </a:r>
            <a:r>
              <a:rPr lang="fr-FR" dirty="0"/>
              <a:t> est un langage de balisage léger créé en 2004 par John Gruber avec l'objectif d'offrir une syntaxe, facile à lire et à écrire, en l'état, sans formatage</a:t>
            </a:r>
          </a:p>
          <a:p>
            <a:r>
              <a:rPr lang="fr-FR" dirty="0"/>
              <a:t>Readme.md</a:t>
            </a:r>
          </a:p>
        </p:txBody>
      </p:sp>
    </p:spTree>
    <p:extLst>
      <p:ext uri="{BB962C8B-B14F-4D97-AF65-F5344CB8AC3E}">
        <p14:creationId xmlns:p14="http://schemas.microsoft.com/office/powerpoint/2010/main" val="3340538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3C1882-A289-F9E2-3963-E67228351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603559-B4C6-CFED-D529-C57B833D2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 </a:t>
            </a:r>
            <a:r>
              <a:rPr lang="fr-FR" dirty="0" err="1"/>
              <a:t>Add</a:t>
            </a:r>
            <a:endParaRPr lang="fr-FR" dirty="0"/>
          </a:p>
          <a:p>
            <a:pPr lvl="1"/>
            <a:r>
              <a:rPr lang="fr-FR" dirty="0"/>
              <a:t>Permet d’ajouter un ficher à git</a:t>
            </a:r>
          </a:p>
          <a:p>
            <a:pPr lvl="1"/>
            <a:r>
              <a:rPr lang="fr-FR" dirty="0"/>
              <a:t>Git </a:t>
            </a:r>
            <a:r>
              <a:rPr lang="fr-FR" dirty="0" err="1"/>
              <a:t>add</a:t>
            </a:r>
            <a:r>
              <a:rPr lang="fr-FR" dirty="0"/>
              <a:t> *</a:t>
            </a:r>
          </a:p>
          <a:p>
            <a:pPr lvl="1"/>
            <a:r>
              <a:rPr lang="fr-FR" dirty="0"/>
              <a:t>Git </a:t>
            </a:r>
            <a:r>
              <a:rPr lang="fr-FR" dirty="0" err="1"/>
              <a:t>add</a:t>
            </a:r>
            <a:r>
              <a:rPr lang="fr-FR" dirty="0"/>
              <a:t> readme.md</a:t>
            </a:r>
          </a:p>
          <a:p>
            <a:pPr lvl="1"/>
            <a:r>
              <a:rPr lang="fr-FR" dirty="0"/>
              <a:t>Index le fichier qui passe du </a:t>
            </a:r>
            <a:r>
              <a:rPr lang="fr-FR" dirty="0" err="1"/>
              <a:t>Working</a:t>
            </a:r>
            <a:r>
              <a:rPr lang="fr-FR" dirty="0"/>
              <a:t> directory au Stage</a:t>
            </a:r>
          </a:p>
          <a:p>
            <a:pPr lvl="1"/>
            <a:r>
              <a:rPr lang="fr-FR" dirty="0"/>
              <a:t>Git </a:t>
            </a:r>
            <a:r>
              <a:rPr lang="fr-FR" dirty="0" err="1"/>
              <a:t>rm</a:t>
            </a:r>
            <a:r>
              <a:rPr lang="fr-FR" dirty="0"/>
              <a:t> permet d’effectuer l’inverse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5140651-FC2D-5EEE-B515-9E0B18C65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4077072"/>
            <a:ext cx="5039428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818344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24086</TotalTime>
  <Words>492</Words>
  <Application>Microsoft Office PowerPoint</Application>
  <PresentationFormat>Affichage à l'écran (4:3)</PresentationFormat>
  <Paragraphs>106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Arial</vt:lpstr>
      <vt:lpstr>Monotype Sorts</vt:lpstr>
      <vt:lpstr>Times New Roman</vt:lpstr>
      <vt:lpstr>cvc</vt:lpstr>
      <vt:lpstr>Présentation PowerPoint</vt:lpstr>
      <vt:lpstr>CLI</vt:lpstr>
      <vt:lpstr>Serveur</vt:lpstr>
      <vt:lpstr>Architecture Git</vt:lpstr>
      <vt:lpstr>Création d’un projet Git</vt:lpstr>
      <vt:lpstr>Création d’un repository GitHub</vt:lpstr>
      <vt:lpstr>Clone</vt:lpstr>
      <vt:lpstr>Markdown</vt:lpstr>
      <vt:lpstr>Add</vt:lpstr>
      <vt:lpstr>Add</vt:lpstr>
      <vt:lpstr>Commit</vt:lpstr>
      <vt:lpstr>Commit</vt:lpstr>
      <vt:lpstr>Commit</vt:lpstr>
      <vt:lpstr>Commit</vt:lpstr>
      <vt:lpstr>Push</vt:lpstr>
      <vt:lpstr>Push</vt:lpstr>
      <vt:lpstr>Pull &amp; Push</vt:lpstr>
      <vt:lpstr>Architecture Git</vt:lpstr>
      <vt:lpstr>Bilan</vt:lpstr>
      <vt:lpstr>Diff</vt:lpstr>
      <vt:lpstr>Diff</vt:lpstr>
      <vt:lpstr>Pull</vt:lpstr>
      <vt:lpstr>Gitignore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532</cp:revision>
  <dcterms:created xsi:type="dcterms:W3CDTF">2000-04-10T19:33:12Z</dcterms:created>
  <dcterms:modified xsi:type="dcterms:W3CDTF">2025-03-27T22:04:31Z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