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6" r:id="rId3"/>
    <p:sldId id="265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Conflits</a:t>
            </a:r>
          </a:p>
          <a:p>
            <a:pPr eaLnBrk="1" hangingPunct="1"/>
            <a:r>
              <a:rPr lang="fr-FR" altLang="fr-FR" dirty="0"/>
              <a:t>Erreurs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DA7A2-C406-AD77-ABF4-248E7C7B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8C4C5-E357-A826-ED10-E00F7CFD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est un outil merveilleux, mais on a vite fait de créer une branche alors qu’on ne le souhaitait pas, de modifier la branche principale ou encore d’oublier des fichiers dans ses </a:t>
            </a:r>
            <a:r>
              <a:rPr lang="fr-FR" dirty="0" err="1"/>
              <a:t>commits</a:t>
            </a:r>
            <a:endParaRPr lang="fr-FR"/>
          </a:p>
          <a:p>
            <a:r>
              <a:rPr lang="fr-FR"/>
              <a:t>Mais </a:t>
            </a:r>
            <a:r>
              <a:rPr lang="fr-FR" dirty="0"/>
              <a:t>ne vous inquiétez pas, nous allons voir ensemble que toutes ces petites erreurs ne sont pas difficiles à corriger avec les bonnes techniques.</a:t>
            </a:r>
          </a:p>
        </p:txBody>
      </p:sp>
    </p:spTree>
    <p:extLst>
      <p:ext uri="{BB962C8B-B14F-4D97-AF65-F5344CB8AC3E}">
        <p14:creationId xmlns:p14="http://schemas.microsoft.com/office/powerpoint/2010/main" val="147439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6B92B-6629-822F-010F-E4EDE5AE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Conflits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BD12E-E0B5-CEB3-4562-F1D682CA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Parfois Git rencontre des erreurs</a:t>
            </a:r>
          </a:p>
          <a:p>
            <a:r>
              <a:rPr lang="fr-FR" dirty="0"/>
              <a:t>Pas de panique ! Git explique les erreurs</a:t>
            </a:r>
          </a:p>
          <a:p>
            <a:r>
              <a:rPr lang="fr-FR" dirty="0"/>
              <a:t>Bien lire les messages d'erreur</a:t>
            </a:r>
          </a:p>
          <a:p>
            <a:r>
              <a:rPr lang="fr-FR" dirty="0"/>
              <a:t>Bien plus facile à faire sur un IDE</a:t>
            </a:r>
          </a:p>
          <a:p>
            <a:pPr lvl="1"/>
            <a:r>
              <a:rPr lang="fr-FR" dirty="0"/>
              <a:t>Possibilité d'accepter les changements distants, locaux, ou manuels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A311E2-3B44-850F-E344-B2AB9B17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4837302"/>
            <a:ext cx="9144000" cy="121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459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24122</TotalTime>
  <Words>102</Words>
  <Application>Microsoft Office PowerPoint</Application>
  <PresentationFormat>Affichage à l'écran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Erreurs</vt:lpstr>
      <vt:lpstr>Conflits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538</cp:revision>
  <dcterms:created xsi:type="dcterms:W3CDTF">2000-04-10T19:33:12Z</dcterms:created>
  <dcterms:modified xsi:type="dcterms:W3CDTF">2025-03-27T22:02:08Z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