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2" r:id="rId3"/>
    <p:sldId id="273" r:id="rId4"/>
    <p:sldId id="274" r:id="rId5"/>
    <p:sldId id="375" r:id="rId6"/>
    <p:sldId id="374" r:id="rId7"/>
    <p:sldId id="275" r:id="rId8"/>
    <p:sldId id="276" r:id="rId9"/>
    <p:sldId id="277" r:id="rId10"/>
    <p:sldId id="278" r:id="rId11"/>
    <p:sldId id="279" r:id="rId12"/>
    <p:sldId id="280" r:id="rId13"/>
    <p:sldId id="281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Branches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ABD2B0-DFD0-12FA-8F5F-63022861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2AFBE-1F67-E555-E5A2-215B1685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Cette commande doit s'utiliser à partir de la branche dans laquelle nous voulons apporter les évolutions</a:t>
            </a:r>
          </a:p>
          <a:p>
            <a:pPr lvl="1"/>
            <a:r>
              <a:rPr lang="fr-FR" dirty="0"/>
              <a:t>Dans notre cas, la commande s’effectuera donc dans la branche main</a:t>
            </a:r>
          </a:p>
          <a:p>
            <a:pPr lvl="1"/>
            <a:r>
              <a:rPr lang="fr-FR" dirty="0"/>
              <a:t>Pour y retourner, utilisez la commande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main</a:t>
            </a:r>
          </a:p>
          <a:p>
            <a:r>
              <a:rPr lang="fr-FR" dirty="0"/>
              <a:t>Vous pouvez fusionner votre branche à celle-ci grâce à la commande suivante</a:t>
            </a:r>
          </a:p>
          <a:p>
            <a:pPr lvl="1"/>
            <a:r>
              <a:rPr lang="fr-FR" dirty="0"/>
              <a:t>git merge </a:t>
            </a:r>
            <a:r>
              <a:rPr lang="fr-FR" dirty="0" err="1"/>
              <a:t>nom_branche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78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09333-3297-E66C-0949-7B10362D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F083CA-0E72-E5D1-B7BD-1C4B067C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BF5E3-F037-51D3-7F14-5741CA35E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6638"/>
            <a:ext cx="9144000" cy="50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94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6C593-69E6-DF54-A3CF-08D89356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7F7717-8F35-0275-8744-3D59FECA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Lorsqu'une branche a trop dévié par rapport au main il faut la rebaser afin d'</a:t>
            </a:r>
            <a:r>
              <a:rPr lang="fr-FR" dirty="0" err="1"/>
              <a:t>viter</a:t>
            </a:r>
            <a:r>
              <a:rPr lang="fr-FR" dirty="0"/>
              <a:t> les trop grandes divergences</a:t>
            </a:r>
          </a:p>
          <a:p>
            <a:r>
              <a:rPr lang="fr-FR" dirty="0"/>
              <a:t>Se baser sur votre branche puis</a:t>
            </a:r>
          </a:p>
          <a:p>
            <a:r>
              <a:rPr lang="fr-FR" dirty="0"/>
              <a:t>git rebase main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0BEC1F-D2CA-1318-7FDE-855861FA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1" y="4063225"/>
            <a:ext cx="862132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38A8D2-D1D2-5A6E-C992-4074BAD2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Branches longues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8D426C-03D3-620C-8DF6-A2320BC0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Certaines branches ont une durée de vie longue</a:t>
            </a:r>
          </a:p>
          <a:p>
            <a:pPr lvl="1"/>
            <a:r>
              <a:rPr lang="fr-FR" dirty="0"/>
              <a:t>Mise à jour majeure</a:t>
            </a:r>
          </a:p>
          <a:p>
            <a:pPr lvl="1"/>
            <a:r>
              <a:rPr lang="fr-FR" dirty="0"/>
              <a:t>Durée de vie infinie</a:t>
            </a:r>
          </a:p>
          <a:p>
            <a:pPr lvl="2"/>
            <a:r>
              <a:rPr lang="fr-FR" dirty="0"/>
              <a:t>Version spéciale du logiciel pour un client</a:t>
            </a:r>
          </a:p>
          <a:p>
            <a:pPr lvl="1"/>
            <a:r>
              <a:rPr lang="fr-FR" dirty="0"/>
              <a:t>Ces branches doivent se comporter comme main et posséder un pull </a:t>
            </a:r>
            <a:r>
              <a:rPr lang="fr-FR" dirty="0" err="1"/>
              <a:t>request</a:t>
            </a:r>
            <a:endParaRPr lang="fr-FR" dirty="0"/>
          </a:p>
          <a:p>
            <a:r>
              <a:rPr lang="fr-FR" dirty="0"/>
              <a:t>Création d'une branche à partir de la branche courante</a:t>
            </a:r>
          </a:p>
          <a:p>
            <a:pPr lvl="1"/>
            <a:r>
              <a:rPr lang="en-US" dirty="0"/>
              <a:t>git checkout -b </a:t>
            </a:r>
            <a:r>
              <a:rPr lang="en-US" dirty="0" err="1"/>
              <a:t>newBranch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98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DEFE67-BD5C-F5A1-CE6C-07ADA7D9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9E935-E5C9-F619-B215-87351678A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plusieurs versions du code dans le même dépôt</a:t>
            </a:r>
          </a:p>
          <a:p>
            <a:pPr lvl="1"/>
            <a:r>
              <a:rPr lang="fr-FR" dirty="0"/>
              <a:t>Les différentes branches correspondent à des copies de votre code principal à un instant T, où vous pourrez tester toutes vos idées les plus folles sans que cela impacte votre code principal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9272F2-F235-434F-DD79-2C66E12B5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25" y="3933056"/>
            <a:ext cx="833553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1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B260F-DE17-2DD2-055B-D6AE268F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584E-874C-9E94-00A2-D96A294C3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Sous Git la branche principale est appelée la branche main</a:t>
            </a:r>
          </a:p>
          <a:p>
            <a:pPr lvl="1"/>
            <a:r>
              <a:rPr lang="fr-FR" dirty="0"/>
              <a:t>Anciennement master</a:t>
            </a:r>
          </a:p>
          <a:p>
            <a:r>
              <a:rPr lang="fr-FR" dirty="0"/>
              <a:t>La branche main portera l’intégralité des modifications effectuées</a:t>
            </a:r>
          </a:p>
          <a:p>
            <a:pPr lvl="1"/>
            <a:r>
              <a:rPr lang="fr-FR" dirty="0"/>
              <a:t>Le but n’est donc pas de réaliser les modifications directement sur cette branche, mais de les réaliser sur d’autres branches, et après divers tests, de les intégrer sur la branche principale</a:t>
            </a:r>
          </a:p>
          <a:p>
            <a:pPr lvl="1"/>
            <a:r>
              <a:rPr lang="fr-FR" dirty="0"/>
              <a:t>main = production</a:t>
            </a:r>
          </a:p>
          <a:p>
            <a:pPr lvl="1"/>
            <a:r>
              <a:rPr lang="fr-FR" dirty="0"/>
              <a:t>modifications = danger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20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A2F04-5239-ABAE-4180-E7149681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063C87-1165-B594-894A-5F554211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connaitre la liste des branches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branch</a:t>
            </a:r>
            <a:endParaRPr lang="fr-FR" dirty="0"/>
          </a:p>
          <a:p>
            <a:r>
              <a:rPr lang="fr-FR" dirty="0"/>
              <a:t>Pour créer une branche</a:t>
            </a:r>
          </a:p>
          <a:p>
            <a:pPr lvl="1"/>
            <a:r>
              <a:rPr lang="fr-FR" dirty="0"/>
              <a:t>git branche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Si nous retapons git </a:t>
            </a:r>
            <a:r>
              <a:rPr lang="fr-FR" dirty="0" err="1"/>
              <a:t>branch</a:t>
            </a:r>
            <a:r>
              <a:rPr lang="fr-FR" dirty="0"/>
              <a:t> nous que l'étoile est toujours sur main</a:t>
            </a:r>
          </a:p>
          <a:p>
            <a:pPr lvl="1"/>
            <a:r>
              <a:rPr lang="fr-FR" dirty="0"/>
              <a:t>La branche est créée mais non utilisée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E25147-1DAE-F20B-C7DC-35F367E1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12" y="1916832"/>
            <a:ext cx="2676899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85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6CA10-477E-A3B8-929D-34727EFA2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4E8CD-EB97-8F08-A300-BDE59405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74379C-B535-11A2-A929-DE825D01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Changement de branche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</a:t>
            </a:r>
            <a:r>
              <a:rPr lang="fr-FR" dirty="0" err="1"/>
              <a:t>nom_branche</a:t>
            </a:r>
            <a:endParaRPr lang="fr-FR" dirty="0"/>
          </a:p>
          <a:p>
            <a:pPr lvl="1"/>
            <a:r>
              <a:rPr lang="fr-FR" dirty="0"/>
              <a:t>git diff référence compare la branche courante avec la branche référence</a:t>
            </a:r>
          </a:p>
        </p:txBody>
      </p:sp>
    </p:spTree>
    <p:extLst>
      <p:ext uri="{BB962C8B-B14F-4D97-AF65-F5344CB8AC3E}">
        <p14:creationId xmlns:p14="http://schemas.microsoft.com/office/powerpoint/2010/main" val="235899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379C-6DAD-8ABD-20B1-4EDD96238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B84275-C832-83FD-AB6F-4F9A6978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Git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312E7-ADC8-63B7-B5DE-39E909BDA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2ED468-F386-7DBF-B68A-8FC5B0B38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342469"/>
            <a:ext cx="849748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9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B9F86-447D-61BE-DB9C-5BADC218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9CD51D-6D3B-9EF5-5692-4D74669D4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commit se fait sur la branche sélectionnée</a:t>
            </a:r>
          </a:p>
          <a:p>
            <a:pPr lvl="1"/>
            <a:r>
              <a:rPr lang="fr-FR" dirty="0"/>
              <a:t>Bien s'assurer de cela avec git </a:t>
            </a:r>
            <a:r>
              <a:rPr lang="fr-FR" dirty="0" err="1"/>
              <a:t>branch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4E250D-26A6-E39E-72D4-4BE8AA60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564904"/>
            <a:ext cx="3671841" cy="360291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39CF37-B9F4-A3A2-9206-3B09FCBE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378" y="2564904"/>
            <a:ext cx="4527902" cy="360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0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197D2-1D84-0E41-DD59-72E8AEF43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Push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9AB2E-1516-1E93-4633-2F4DD857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ajouter la branche sur le dépôt distant</a:t>
            </a:r>
          </a:p>
          <a:p>
            <a:pPr lvl="1"/>
            <a:r>
              <a:rPr lang="en-US" dirty="0"/>
              <a:t>git push -u origin branch</a:t>
            </a:r>
            <a:endParaRPr lang="fr-FR" dirty="0"/>
          </a:p>
          <a:p>
            <a:pPr lvl="1"/>
            <a:r>
              <a:rPr lang="fr-FR" dirty="0"/>
              <a:t>La branche est créée sur le dépôt distant</a:t>
            </a:r>
          </a:p>
          <a:p>
            <a:r>
              <a:rPr lang="fr-FR" dirty="0"/>
              <a:t>Si une modification (bug fix) a été effectuée sur la branche elle est clonée sur le dépôt distant</a:t>
            </a:r>
          </a:p>
          <a:p>
            <a:pPr lvl="1"/>
            <a:r>
              <a:rPr lang="fr-FR" dirty="0"/>
              <a:t>Nous voyons apparaitre une nouvelle branche + un commit</a:t>
            </a:r>
          </a:p>
          <a:p>
            <a:pPr lvl="1"/>
            <a:r>
              <a:rPr lang="fr-FR" dirty="0"/>
              <a:t>Puis ensuite un git push </a:t>
            </a:r>
            <a:r>
              <a:rPr lang="fr-FR"/>
              <a:t>classique suffit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11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85C916-FAD9-D731-7A7A-5960740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651A9F-ADD2-9D29-09ED-1A692D32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À présent, il faut intégrer l'évolution réalisée dans la branche à la branche principale "main"</a:t>
            </a:r>
          </a:p>
          <a:p>
            <a:r>
              <a:rPr lang="fr-FR" dirty="0"/>
              <a:t>Pour cela, vous devez utiliser la commande git merge</a:t>
            </a:r>
          </a:p>
          <a:p>
            <a:pPr lvl="1"/>
            <a:r>
              <a:rPr lang="fr-FR" dirty="0"/>
              <a:t>Dangereux</a:t>
            </a:r>
          </a:p>
          <a:p>
            <a:pPr lvl="1"/>
            <a:r>
              <a:rPr lang="fr-FR" dirty="0"/>
              <a:t>Nécessite des tests</a:t>
            </a:r>
          </a:p>
          <a:p>
            <a:pPr lvl="1"/>
            <a:r>
              <a:rPr lang="fr-FR" dirty="0"/>
              <a:t>Par défaut la branche main n'est pas protégée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F86A16-2EDB-A0B4-3A75-F2065691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57" y="4797152"/>
            <a:ext cx="794495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7340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24134</TotalTime>
  <Words>420</Words>
  <Application>Microsoft Office PowerPoint</Application>
  <PresentationFormat>Affichage à l'écran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Les branches</vt:lpstr>
      <vt:lpstr>Main</vt:lpstr>
      <vt:lpstr>Branch</vt:lpstr>
      <vt:lpstr>Checkout</vt:lpstr>
      <vt:lpstr>Architecture Git</vt:lpstr>
      <vt:lpstr>Commit</vt:lpstr>
      <vt:lpstr>Push</vt:lpstr>
      <vt:lpstr>Merge</vt:lpstr>
      <vt:lpstr>Merge</vt:lpstr>
      <vt:lpstr>Merge</vt:lpstr>
      <vt:lpstr>Rebase</vt:lpstr>
      <vt:lpstr>Branches longues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541</cp:revision>
  <dcterms:created xsi:type="dcterms:W3CDTF">2000-04-10T19:33:12Z</dcterms:created>
  <dcterms:modified xsi:type="dcterms:W3CDTF">2025-03-28T09:37:22Z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