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Avancé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5BB70-2F24-4B97-11B7-FFAFDA34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29FB6-23CD-51D9-15CF-B231F8B7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log</a:t>
            </a:r>
          </a:p>
          <a:p>
            <a:pPr lvl="1"/>
            <a:r>
              <a:rPr lang="fr-FR" dirty="0"/>
              <a:t>Permet de savoir ce qui a été fait</a:t>
            </a:r>
          </a:p>
          <a:p>
            <a:r>
              <a:rPr lang="fr-FR" dirty="0"/>
              <a:t>Git </a:t>
            </a:r>
            <a:r>
              <a:rPr lang="fr-FR" dirty="0" err="1"/>
              <a:t>reflog</a:t>
            </a:r>
            <a:endParaRPr lang="fr-FR" dirty="0"/>
          </a:p>
          <a:p>
            <a:pPr lvl="1"/>
            <a:r>
              <a:rPr lang="fr-FR" dirty="0"/>
              <a:t>Permet d'avoir le détail de chaque log</a:t>
            </a:r>
          </a:p>
        </p:txBody>
      </p:sp>
    </p:spTree>
    <p:extLst>
      <p:ext uri="{BB962C8B-B14F-4D97-AF65-F5344CB8AC3E}">
        <p14:creationId xmlns:p14="http://schemas.microsoft.com/office/powerpoint/2010/main" val="326068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61A49-40B4-8924-2CF3-B1B2AD97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Checkout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87CCC-7EE9-A637-C403-FC9BCB7E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e789e7c</a:t>
            </a:r>
          </a:p>
          <a:p>
            <a:pPr lvl="1"/>
            <a:r>
              <a:rPr lang="fr-FR" dirty="0"/>
              <a:t>Permet de revenir sur n'importe quel commit</a:t>
            </a:r>
          </a:p>
        </p:txBody>
      </p:sp>
    </p:spTree>
    <p:extLst>
      <p:ext uri="{BB962C8B-B14F-4D97-AF65-F5344CB8AC3E}">
        <p14:creationId xmlns:p14="http://schemas.microsoft.com/office/powerpoint/2010/main" val="314494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4E1C1-7238-8FD9-7A16-1E82BF8B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B64BD2-BB0A-E712-B20D-B1E0804E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savoir qui a fait une action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blame</a:t>
            </a:r>
            <a:r>
              <a:rPr lang="fr-FR" dirty="0"/>
              <a:t> file.txt</a:t>
            </a:r>
          </a:p>
        </p:txBody>
      </p:sp>
    </p:spTree>
    <p:extLst>
      <p:ext uri="{BB962C8B-B14F-4D97-AF65-F5344CB8AC3E}">
        <p14:creationId xmlns:p14="http://schemas.microsoft.com/office/powerpoint/2010/main" val="22562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BEE3F-3A3B-0259-DA33-7CE4053D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Cherry </a:t>
            </a:r>
            <a:r>
              <a:rPr lang="fr-FR" dirty="0" err="1"/>
              <a:t>pick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3488D3-88EF-CBEC-5298-B585F2CB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réutiliser un commit sur une autre branche</a:t>
            </a:r>
          </a:p>
          <a:p>
            <a:pPr lvl="1"/>
            <a:r>
              <a:rPr lang="fr-FR" dirty="0"/>
              <a:t>Se placer sur une branche</a:t>
            </a:r>
          </a:p>
          <a:p>
            <a:pPr lvl="1"/>
            <a:r>
              <a:rPr lang="fr-FR" dirty="0"/>
              <a:t>git cherry-</a:t>
            </a:r>
            <a:r>
              <a:rPr lang="fr-FR" dirty="0" err="1"/>
              <a:t>pick</a:t>
            </a:r>
            <a:r>
              <a:rPr lang="fr-FR" dirty="0"/>
              <a:t> e789e7c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D56891-946F-D86E-D91A-486AD1FB5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99085"/>
            <a:ext cx="7415808" cy="349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8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683DF-C6D3-8596-AFBE-095ADD8E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Vieille branche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871F0E-BE64-5CFC-DE45-9EEE5A00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branche rebasée et non utilisée pendant un certain temps devient </a:t>
            </a:r>
            <a:r>
              <a:rPr lang="fr-FR" dirty="0" err="1"/>
              <a:t>stale</a:t>
            </a:r>
            <a:endParaRPr lang="fr-FR" dirty="0"/>
          </a:p>
          <a:p>
            <a:pPr lvl="1"/>
            <a:r>
              <a:rPr lang="fr-FR" dirty="0"/>
              <a:t>Soit l'effacer avec git </a:t>
            </a:r>
            <a:r>
              <a:rPr lang="fr-FR" dirty="0" err="1"/>
              <a:t>branch</a:t>
            </a:r>
            <a:r>
              <a:rPr lang="fr-FR" dirty="0"/>
              <a:t> –D</a:t>
            </a:r>
          </a:p>
          <a:p>
            <a:pPr lvl="1"/>
            <a:r>
              <a:rPr lang="fr-FR" dirty="0"/>
              <a:t>Soit la réactiver </a:t>
            </a:r>
            <a:r>
              <a:rPr lang="fr-FR" dirty="0" err="1"/>
              <a:t>avecgit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–r</a:t>
            </a:r>
          </a:p>
          <a:p>
            <a:pPr lvl="1"/>
            <a:r>
              <a:rPr lang="fr-FR" dirty="0"/>
              <a:t>Soit ne </a:t>
            </a:r>
            <a:r>
              <a:rPr lang="fr-FR"/>
              <a:t>rien faire !</a:t>
            </a:r>
          </a:p>
        </p:txBody>
      </p:sp>
    </p:spTree>
    <p:extLst>
      <p:ext uri="{BB962C8B-B14F-4D97-AF65-F5344CB8AC3E}">
        <p14:creationId xmlns:p14="http://schemas.microsoft.com/office/powerpoint/2010/main" val="314203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06CB6-E721-2634-B8CA-C07399B9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C039A-E80A-D42F-3021-F87EF9AC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tagguer un commit</a:t>
            </a:r>
          </a:p>
          <a:p>
            <a:pPr lvl="1"/>
            <a:r>
              <a:rPr lang="fr-FR" dirty="0"/>
              <a:t>Label lisible par un humain</a:t>
            </a:r>
          </a:p>
          <a:p>
            <a:pPr lvl="1"/>
            <a:r>
              <a:rPr lang="fr-FR" dirty="0"/>
              <a:t>Utile pour l'intégration continue</a:t>
            </a:r>
          </a:p>
          <a:p>
            <a:r>
              <a:rPr lang="fr-FR" dirty="0"/>
              <a:t>git tag</a:t>
            </a:r>
          </a:p>
          <a:p>
            <a:pPr lvl="1"/>
            <a:r>
              <a:rPr lang="fr-FR" dirty="0"/>
              <a:t>liste les tags</a:t>
            </a:r>
          </a:p>
          <a:p>
            <a:r>
              <a:rPr lang="fr-FR" dirty="0"/>
              <a:t>git tag -a v1.4 -m "</a:t>
            </a:r>
            <a:r>
              <a:rPr lang="fr-FR" dirty="0" err="1"/>
              <a:t>my</a:t>
            </a:r>
            <a:r>
              <a:rPr lang="fr-FR" dirty="0"/>
              <a:t> version 1.4"</a:t>
            </a:r>
          </a:p>
          <a:p>
            <a:pPr lvl="1"/>
            <a:r>
              <a:rPr lang="fr-FR"/>
              <a:t>Créé un tag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45921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24731</TotalTime>
  <Words>134</Words>
  <Application>Microsoft Office PowerPoint</Application>
  <PresentationFormat>Affichage à l'écran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Log</vt:lpstr>
      <vt:lpstr>Checkout</vt:lpstr>
      <vt:lpstr>Blame</vt:lpstr>
      <vt:lpstr>Cherry pick</vt:lpstr>
      <vt:lpstr>Vieille branche</vt:lpstr>
      <vt:lpstr>Tag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558</cp:revision>
  <dcterms:created xsi:type="dcterms:W3CDTF">2000-04-10T19:33:12Z</dcterms:created>
  <dcterms:modified xsi:type="dcterms:W3CDTF">2025-03-28T09:30:19Z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