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Branches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C593-69E6-DF54-A3CF-08D8935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F7717-8F35-0275-8744-3D59FEC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branche a trop dévié par rapport au main il faut la rebaser afin d'</a:t>
            </a:r>
            <a:r>
              <a:rPr lang="fr-FR" dirty="0" err="1"/>
              <a:t>viter</a:t>
            </a:r>
            <a:r>
              <a:rPr lang="fr-FR" dirty="0"/>
              <a:t> les trop grandes divergences</a:t>
            </a:r>
          </a:p>
          <a:p>
            <a:r>
              <a:rPr lang="fr-FR" dirty="0"/>
              <a:t>Se baser sur votre branche puis</a:t>
            </a:r>
          </a:p>
          <a:p>
            <a:r>
              <a:rPr lang="fr-FR" dirty="0"/>
              <a:t>git rebase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BEC1F-D2CA-1318-7FDE-855861FA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4063225"/>
            <a:ext cx="862132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8A8D2-D1D2-5A6E-C992-4074BAD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D426C-03D3-620C-8DF6-A2320BC0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branches ont une durée de vie longue</a:t>
            </a:r>
          </a:p>
          <a:p>
            <a:pPr lvl="1"/>
            <a:r>
              <a:rPr lang="fr-FR" dirty="0"/>
              <a:t>Mise à jour majeure</a:t>
            </a:r>
          </a:p>
          <a:p>
            <a:pPr lvl="1"/>
            <a:r>
              <a:rPr lang="fr-FR" dirty="0"/>
              <a:t>Durée de vie infinie</a:t>
            </a:r>
          </a:p>
          <a:p>
            <a:pPr lvl="2"/>
            <a:r>
              <a:rPr lang="fr-FR" dirty="0"/>
              <a:t>Version spéciale du logiciel pour un client</a:t>
            </a:r>
          </a:p>
          <a:p>
            <a:pPr lvl="1"/>
            <a:r>
              <a:rPr lang="fr-FR" dirty="0"/>
              <a:t>Ces branches doivent se comporter comme main et posséder un pull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Création d'une branche à partir de la branche courante</a:t>
            </a:r>
          </a:p>
          <a:p>
            <a:pPr lvl="1"/>
            <a:r>
              <a:rPr lang="en-US" dirty="0"/>
              <a:t>git checkout -b </a:t>
            </a:r>
            <a:r>
              <a:rPr lang="en-US" dirty="0" err="1"/>
              <a:t>newBranch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8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plusieurs versions du code dans le même dépôt</a:t>
            </a:r>
          </a:p>
          <a:p>
            <a:pPr lvl="1"/>
            <a:r>
              <a:rPr lang="fr-FR" dirty="0"/>
              <a:t>Les différentes branches correspondent à des copies de votre code principal à un instant T, où vous pourrez tester toutes vos idées les plus folles sans que cela impacte votre code principal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9272F2-F235-434F-DD79-2C66E12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5" y="3933056"/>
            <a:ext cx="833553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260F-DE17-2DD2-055B-D6AE26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584E-874C-9E94-00A2-D96A294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Git la branche principale est appelée la branche main</a:t>
            </a:r>
          </a:p>
          <a:p>
            <a:pPr lvl="1"/>
            <a:r>
              <a:rPr lang="fr-FR" dirty="0"/>
              <a:t>Anciennement master</a:t>
            </a:r>
          </a:p>
          <a:p>
            <a:r>
              <a:rPr lang="fr-FR" dirty="0"/>
              <a:t>La branche main portera l’intégralité des modifications effectuées</a:t>
            </a:r>
          </a:p>
          <a:p>
            <a:pPr lvl="1"/>
            <a:r>
              <a:rPr lang="fr-FR" dirty="0"/>
              <a:t>Le but n’est donc pas de réaliser les modifications directement sur cette branche, mais de les réaliser sur d’autres branches, et après divers tests, de les intégrer sur la branche principale</a:t>
            </a:r>
          </a:p>
          <a:p>
            <a:pPr lvl="1"/>
            <a:r>
              <a:rPr lang="fr-FR" dirty="0"/>
              <a:t>main = production</a:t>
            </a:r>
          </a:p>
          <a:p>
            <a:pPr lvl="1"/>
            <a:r>
              <a:rPr lang="fr-FR" dirty="0"/>
              <a:t>modifications = danger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2F04-5239-ABAE-4180-E7149681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3C87-1165-B594-894A-5F554211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liste des branches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r>
              <a:rPr lang="fr-FR" dirty="0"/>
              <a:t>Pour créer une branche</a:t>
            </a:r>
          </a:p>
          <a:p>
            <a:pPr lvl="1"/>
            <a:r>
              <a:rPr lang="fr-FR" dirty="0"/>
              <a:t>git branche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Si nous retapons git </a:t>
            </a:r>
            <a:r>
              <a:rPr lang="fr-FR" dirty="0" err="1"/>
              <a:t>branch</a:t>
            </a:r>
            <a:r>
              <a:rPr lang="fr-FR" dirty="0"/>
              <a:t> nous que l'étoile est toujours sur main</a:t>
            </a:r>
          </a:p>
          <a:p>
            <a:pPr lvl="1"/>
            <a:r>
              <a:rPr lang="fr-FR" dirty="0"/>
              <a:t>La branche est </a:t>
            </a:r>
            <a:r>
              <a:rPr lang="fr-FR" dirty="0" err="1"/>
              <a:t>créees</a:t>
            </a:r>
            <a:r>
              <a:rPr lang="fr-FR" dirty="0"/>
              <a:t> mais non utilisée</a:t>
            </a:r>
          </a:p>
          <a:p>
            <a:r>
              <a:rPr lang="fr-FR" dirty="0"/>
              <a:t>Changement de branche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git diff référence compare la branche courante avec la branche référence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25147-1DAE-F20B-C7DC-35F367E1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2" y="1916832"/>
            <a:ext cx="2676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B9F86-447D-61BE-DB9C-5BADC21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CD51D-6D3B-9EF5-5692-4D74669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commit se fait sur la branche sélectionnée</a:t>
            </a:r>
          </a:p>
          <a:p>
            <a:pPr lvl="1"/>
            <a:r>
              <a:rPr lang="fr-FR" dirty="0"/>
              <a:t>Bien s'assurer de cela avec git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E250D-26A6-E39E-72D4-4BE8AA60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3671841" cy="3602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39CF37-B9F4-A3A2-9206-3B09FCBE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78" y="2564904"/>
            <a:ext cx="4527902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97D2-1D84-0E41-DD59-72E8AEF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9AB2E-1516-1E93-4633-2F4DD85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 la branche sur le dépôt distant</a:t>
            </a:r>
          </a:p>
          <a:p>
            <a:pPr lvl="1"/>
            <a:r>
              <a:rPr lang="en-US" dirty="0"/>
              <a:t>git push -u </a:t>
            </a:r>
            <a:r>
              <a:rPr lang="en-US"/>
              <a:t>origin branch</a:t>
            </a:r>
            <a:endParaRPr lang="fr-FR" dirty="0"/>
          </a:p>
          <a:p>
            <a:r>
              <a:rPr lang="fr-FR" dirty="0"/>
              <a:t>La branche est créée sur le dépôt distant</a:t>
            </a:r>
          </a:p>
          <a:p>
            <a:r>
              <a:rPr lang="fr-FR" dirty="0"/>
              <a:t>Si une modification (bug fix) a été effectuée sur la branche elle est clonée sur le dépôt distant</a:t>
            </a:r>
          </a:p>
          <a:p>
            <a:pPr lvl="1"/>
            <a:r>
              <a:rPr lang="fr-FR" dirty="0"/>
              <a:t>Nous voyons apparaitre une nouvelle branche + un commit</a:t>
            </a:r>
          </a:p>
        </p:txBody>
      </p:sp>
    </p:spTree>
    <p:extLst>
      <p:ext uri="{BB962C8B-B14F-4D97-AF65-F5344CB8AC3E}">
        <p14:creationId xmlns:p14="http://schemas.microsoft.com/office/powerpoint/2010/main" val="301111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C916-FAD9-D731-7A7A-5960740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51A9F-ADD2-9D29-09ED-1A692D3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présent, il faut intégrer l'évolution réalisée dans la branche à la branche principale "main"</a:t>
            </a:r>
          </a:p>
          <a:p>
            <a:r>
              <a:rPr lang="fr-FR" dirty="0"/>
              <a:t>Pour cela, vous devez utiliser la commande git merge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Nécessite des tests</a:t>
            </a:r>
          </a:p>
          <a:p>
            <a:pPr lvl="1"/>
            <a:r>
              <a:rPr lang="fr-FR" dirty="0"/>
              <a:t>Par défaut la branche main n'est pas protégée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F86A16-2EDB-A0B4-3A75-F206569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" y="4797152"/>
            <a:ext cx="794495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BD2B0-DFD0-12FA-8F5F-6302286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2AFBE-1F67-E555-E5A2-215B1685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commande doit s'utiliser à partir de la branche dans laquelle nous voulons apporter les évolutions</a:t>
            </a:r>
          </a:p>
          <a:p>
            <a:pPr lvl="1"/>
            <a:r>
              <a:rPr lang="fr-FR" dirty="0"/>
              <a:t>Dans notre cas, la commande s’effectuera donc dans la branche main</a:t>
            </a:r>
          </a:p>
          <a:p>
            <a:pPr lvl="1"/>
            <a:r>
              <a:rPr lang="fr-FR" dirty="0"/>
              <a:t>Pour y retourner, utilisez la commande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</a:t>
            </a:r>
          </a:p>
          <a:p>
            <a:r>
              <a:rPr lang="fr-FR" dirty="0"/>
              <a:t>Vous pouvez fusionner votre branche à celle-ci grâce à la commande suivante</a:t>
            </a:r>
          </a:p>
          <a:p>
            <a:pPr lvl="1"/>
            <a:r>
              <a:rPr lang="fr-FR" dirty="0"/>
              <a:t>git merge </a:t>
            </a:r>
            <a:r>
              <a:rPr lang="fr-FR" dirty="0" err="1"/>
              <a:t>nom_branche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9333-3297-E66C-0949-7B10362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83CA-0E72-E5D1-B7BD-1C4B067C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BF5E3-F037-51D3-7F14-5741CA35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38"/>
            <a:ext cx="9144000" cy="50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4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24131</TotalTime>
  <Words>410</Words>
  <Application>Microsoft Office PowerPoint</Application>
  <PresentationFormat>Affichage à l'écran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Les branches</vt:lpstr>
      <vt:lpstr>Main</vt:lpstr>
      <vt:lpstr>Branch</vt:lpstr>
      <vt:lpstr>Commit</vt:lpstr>
      <vt:lpstr>Push</vt:lpstr>
      <vt:lpstr>Merge</vt:lpstr>
      <vt:lpstr>Merge</vt:lpstr>
      <vt:lpstr>Merge</vt:lpstr>
      <vt:lpstr>Rebase</vt:lpstr>
      <vt:lpstr>Branches longues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538</cp:revision>
  <dcterms:created xsi:type="dcterms:W3CDTF">2000-04-10T19:33:12Z</dcterms:created>
  <dcterms:modified xsi:type="dcterms:W3CDTF">2025-03-28T07:06:09Z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