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Branches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6C593-69E6-DF54-A3CF-08D89356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F7717-8F35-0275-8744-3D59FECA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Lorsqu'une branche a trop dévié par rapport au main il faut la rebaser afin d'</a:t>
            </a:r>
            <a:r>
              <a:rPr lang="fr-FR" dirty="0" err="1"/>
              <a:t>viter</a:t>
            </a:r>
            <a:r>
              <a:rPr lang="fr-FR" dirty="0"/>
              <a:t> les trop grandes divergences</a:t>
            </a:r>
          </a:p>
          <a:p>
            <a:r>
              <a:rPr lang="fr-FR" dirty="0"/>
              <a:t>Se baser sur votre branche puis</a:t>
            </a:r>
          </a:p>
          <a:p>
            <a:r>
              <a:rPr lang="fr-FR" dirty="0"/>
              <a:t>git rebase main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0BEC1F-D2CA-1318-7FDE-855861FA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4063225"/>
            <a:ext cx="862132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8A8D2-D1D2-5A6E-C992-4074BAD2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Branches longues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D426C-03D3-620C-8DF6-A2320BC0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Certaines branches ont une durée de vie longue</a:t>
            </a:r>
          </a:p>
          <a:p>
            <a:pPr lvl="1"/>
            <a:r>
              <a:rPr lang="fr-FR" dirty="0"/>
              <a:t>Mise à jour majeure</a:t>
            </a:r>
          </a:p>
          <a:p>
            <a:pPr lvl="1"/>
            <a:r>
              <a:rPr lang="fr-FR" dirty="0"/>
              <a:t>Durée de vie infinie</a:t>
            </a:r>
          </a:p>
          <a:p>
            <a:pPr lvl="2"/>
            <a:r>
              <a:rPr lang="fr-FR" dirty="0"/>
              <a:t>Version spéciale du logiciel pour un client</a:t>
            </a:r>
          </a:p>
          <a:p>
            <a:pPr lvl="1"/>
            <a:r>
              <a:rPr lang="fr-FR" dirty="0"/>
              <a:t>Ces branches doivent se comporter comme main et posséder un pull </a:t>
            </a:r>
            <a:r>
              <a:rPr lang="fr-FR" dirty="0" err="1"/>
              <a:t>request</a:t>
            </a:r>
            <a:endParaRPr lang="fr-FR" dirty="0"/>
          </a:p>
          <a:p>
            <a:r>
              <a:rPr lang="fr-FR" dirty="0"/>
              <a:t>Création d'une branche à partir de la branche courante</a:t>
            </a:r>
          </a:p>
          <a:p>
            <a:pPr lvl="1"/>
            <a:r>
              <a:rPr lang="en-US" dirty="0"/>
              <a:t>git checkout -b </a:t>
            </a:r>
            <a:r>
              <a:rPr lang="en-US" dirty="0" err="1"/>
              <a:t>newBranch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987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FE67-BD5C-F5A1-CE6C-07ADA7D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9E935-E5C9-F619-B215-8735167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plusieurs versions du code dans le même dépôt</a:t>
            </a:r>
          </a:p>
          <a:p>
            <a:pPr lvl="1"/>
            <a:r>
              <a:rPr lang="fr-FR" dirty="0"/>
              <a:t>Les différentes branches correspondent à des copies de votre code principal à un instant T, où vous pourrez tester toutes vos idées les plus folles sans que cela impacte votre code principal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9272F2-F235-434F-DD79-2C66E12B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5" y="3933056"/>
            <a:ext cx="833553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B260F-DE17-2DD2-055B-D6AE268F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584E-874C-9E94-00A2-D96A294C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Git la branche principale est appelée la branche main</a:t>
            </a:r>
          </a:p>
          <a:p>
            <a:pPr lvl="1"/>
            <a:r>
              <a:rPr lang="fr-FR" dirty="0"/>
              <a:t>Anciennement master</a:t>
            </a:r>
          </a:p>
          <a:p>
            <a:r>
              <a:rPr lang="fr-FR" dirty="0"/>
              <a:t>La branche main portera l’intégralité des modifications effectuées</a:t>
            </a:r>
          </a:p>
          <a:p>
            <a:pPr lvl="1"/>
            <a:r>
              <a:rPr lang="fr-FR" dirty="0"/>
              <a:t>Le but n’est donc pas de réaliser les modifications directement sur cette branche, mais de les réaliser sur d’autres branches, et après divers tests, de les intégrer sur la branche principale</a:t>
            </a:r>
          </a:p>
          <a:p>
            <a:pPr lvl="1"/>
            <a:r>
              <a:rPr lang="fr-FR" dirty="0"/>
              <a:t>main = production</a:t>
            </a:r>
          </a:p>
          <a:p>
            <a:pPr lvl="1"/>
            <a:r>
              <a:rPr lang="fr-FR" dirty="0"/>
              <a:t>modifications = danger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20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A2F04-5239-ABAE-4180-E7149681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3C87-1165-B594-894A-5F554211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connaitre la liste des branches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branch</a:t>
            </a:r>
            <a:endParaRPr lang="fr-FR" dirty="0"/>
          </a:p>
          <a:p>
            <a:r>
              <a:rPr lang="fr-FR" dirty="0"/>
              <a:t>Pour créer une branche</a:t>
            </a:r>
          </a:p>
          <a:p>
            <a:pPr lvl="1"/>
            <a:r>
              <a:rPr lang="fr-FR" dirty="0"/>
              <a:t>git branche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Si nous retapons git </a:t>
            </a:r>
            <a:r>
              <a:rPr lang="fr-FR" dirty="0" err="1"/>
              <a:t>branch</a:t>
            </a:r>
            <a:r>
              <a:rPr lang="fr-FR" dirty="0"/>
              <a:t> nous que l'étoile est toujours sur main</a:t>
            </a:r>
          </a:p>
          <a:p>
            <a:pPr lvl="1"/>
            <a:r>
              <a:rPr lang="fr-FR" dirty="0"/>
              <a:t>La branche est </a:t>
            </a:r>
            <a:r>
              <a:rPr lang="fr-FR" dirty="0" err="1"/>
              <a:t>créees</a:t>
            </a:r>
            <a:r>
              <a:rPr lang="fr-FR" dirty="0"/>
              <a:t> mais non utilisée</a:t>
            </a:r>
          </a:p>
          <a:p>
            <a:r>
              <a:rPr lang="fr-FR" dirty="0"/>
              <a:t>Changement de branche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git diff référence compare la branche courante avec la branche référence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E25147-1DAE-F20B-C7DC-35F367E1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12" y="1916832"/>
            <a:ext cx="267689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B9F86-447D-61BE-DB9C-5BADC218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CD51D-6D3B-9EF5-5692-4D74669D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commit se fait sur la branche sélectionnée</a:t>
            </a:r>
          </a:p>
          <a:p>
            <a:pPr lvl="1"/>
            <a:r>
              <a:rPr lang="fr-FR" dirty="0"/>
              <a:t>Bien s'assurer de cela avec git </a:t>
            </a:r>
            <a:r>
              <a:rPr lang="fr-FR" dirty="0" err="1"/>
              <a:t>branch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4E250D-26A6-E39E-72D4-4BE8AA60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64904"/>
            <a:ext cx="3671841" cy="36029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39CF37-B9F4-A3A2-9206-3B09FCBE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78" y="2564904"/>
            <a:ext cx="4527902" cy="36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0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197D2-1D84-0E41-DD59-72E8AEF4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9AB2E-1516-1E93-4633-2F4DD857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ajouter la branche sur le dépôt distant</a:t>
            </a:r>
          </a:p>
          <a:p>
            <a:pPr lvl="1"/>
            <a:r>
              <a:rPr lang="en-US" dirty="0"/>
              <a:t>git push -u origin branch</a:t>
            </a:r>
            <a:endParaRPr lang="fr-FR" dirty="0"/>
          </a:p>
          <a:p>
            <a:pPr lvl="1"/>
            <a:r>
              <a:rPr lang="fr-FR" dirty="0"/>
              <a:t>La branche est créée sur le dépôt distant</a:t>
            </a:r>
          </a:p>
          <a:p>
            <a:r>
              <a:rPr lang="fr-FR" dirty="0"/>
              <a:t>Si une modification (bug fix) a été effectuée sur la branche elle est clonée sur le dépôt distant</a:t>
            </a:r>
          </a:p>
          <a:p>
            <a:pPr lvl="1"/>
            <a:r>
              <a:rPr lang="fr-FR" dirty="0"/>
              <a:t>Nous voyons apparaitre une nouvelle branche + un commit</a:t>
            </a:r>
          </a:p>
          <a:p>
            <a:pPr lvl="1"/>
            <a:r>
              <a:rPr lang="fr-FR" dirty="0"/>
              <a:t>Puis ensuite un git push </a:t>
            </a:r>
            <a:r>
              <a:rPr lang="fr-FR"/>
              <a:t>classique suffit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11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5C916-FAD9-D731-7A7A-59607401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51A9F-ADD2-9D29-09ED-1A692D32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présent, il faut intégrer l'évolution réalisée dans la branche à la branche principale "main"</a:t>
            </a:r>
          </a:p>
          <a:p>
            <a:r>
              <a:rPr lang="fr-FR" dirty="0"/>
              <a:t>Pour cela, vous devez utiliser la commande git merge</a:t>
            </a:r>
          </a:p>
          <a:p>
            <a:pPr lvl="1"/>
            <a:r>
              <a:rPr lang="fr-FR" dirty="0"/>
              <a:t>Dangereux</a:t>
            </a:r>
          </a:p>
          <a:p>
            <a:pPr lvl="1"/>
            <a:r>
              <a:rPr lang="fr-FR" dirty="0"/>
              <a:t>Nécessite des tests</a:t>
            </a:r>
          </a:p>
          <a:p>
            <a:pPr lvl="1"/>
            <a:r>
              <a:rPr lang="fr-FR" dirty="0"/>
              <a:t>Par défaut la branche main n'est pas protégée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F86A16-2EDB-A0B4-3A75-F2065691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57" y="4797152"/>
            <a:ext cx="794495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BD2B0-DFD0-12FA-8F5F-63022861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2AFBE-1F67-E555-E5A2-215B1685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Cette commande doit s'utiliser à partir de la branche dans laquelle nous voulons apporter les évolutions</a:t>
            </a:r>
          </a:p>
          <a:p>
            <a:pPr lvl="1"/>
            <a:r>
              <a:rPr lang="fr-FR" dirty="0"/>
              <a:t>Dans notre cas, la commande s’effectuera donc dans la branche main</a:t>
            </a:r>
          </a:p>
          <a:p>
            <a:pPr lvl="1"/>
            <a:r>
              <a:rPr lang="fr-FR" dirty="0"/>
              <a:t>Pour y retourner, utilisez la commande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main</a:t>
            </a:r>
          </a:p>
          <a:p>
            <a:r>
              <a:rPr lang="fr-FR" dirty="0"/>
              <a:t>Vous pouvez fusionner votre branche à celle-ci grâce à la commande suivante</a:t>
            </a:r>
          </a:p>
          <a:p>
            <a:pPr lvl="1"/>
            <a:r>
              <a:rPr lang="fr-FR" dirty="0"/>
              <a:t>git merge </a:t>
            </a:r>
            <a:r>
              <a:rPr lang="fr-FR" dirty="0" err="1"/>
              <a:t>nom_branche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09333-3297-E66C-0949-7B10362D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083CA-0E72-E5D1-B7BD-1C4B067C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8BF5E3-F037-51D3-7F14-5741CA35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638"/>
            <a:ext cx="9144000" cy="50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438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24133</TotalTime>
  <Words>417</Words>
  <Application>Microsoft Office PowerPoint</Application>
  <PresentationFormat>Affichage à l'écran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Les branches</vt:lpstr>
      <vt:lpstr>Main</vt:lpstr>
      <vt:lpstr>Branch</vt:lpstr>
      <vt:lpstr>Commit</vt:lpstr>
      <vt:lpstr>Push</vt:lpstr>
      <vt:lpstr>Merge</vt:lpstr>
      <vt:lpstr>Merge</vt:lpstr>
      <vt:lpstr>Merge</vt:lpstr>
      <vt:lpstr>Rebase</vt:lpstr>
      <vt:lpstr>Branches longues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539</cp:revision>
  <dcterms:created xsi:type="dcterms:W3CDTF">2000-04-10T19:33:12Z</dcterms:created>
  <dcterms:modified xsi:type="dcterms:W3CDTF">2025-03-28T07:09:04Z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