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9"/>
  </p:notesMasterIdLst>
  <p:handoutMasterIdLst>
    <p:handoutMasterId r:id="rId10"/>
  </p:handoutMasterIdLst>
  <p:sldIdLst>
    <p:sldId id="256" r:id="rId2"/>
    <p:sldId id="259" r:id="rId3"/>
    <p:sldId id="260" r:id="rId4"/>
    <p:sldId id="261" r:id="rId5"/>
    <p:sldId id="264" r:id="rId6"/>
    <p:sldId id="284" r:id="rId7"/>
    <p:sldId id="285" r:id="rId8"/>
  </p:sldIdLst>
  <p:sldSz cx="9144000" cy="6858000" type="screen4x3"/>
  <p:notesSz cx="69977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ndall Lain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663300"/>
    <a:srgbClr val="0033CC"/>
    <a:srgbClr val="FFFF66"/>
    <a:srgbClr val="FF5050"/>
    <a:srgbClr val="FFFFFF"/>
    <a:srgbClr val="ECC430"/>
    <a:srgbClr val="D5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2868" autoAdjust="0"/>
    <p:restoredTop sz="87073" autoAdjust="0"/>
  </p:normalViewPr>
  <p:slideViewPr>
    <p:cSldViewPr snapToGrid="0">
      <p:cViewPr varScale="1">
        <p:scale>
          <a:sx n="75" d="100"/>
          <a:sy n="75" d="100"/>
        </p:scale>
        <p:origin x="-1464" y="-96"/>
      </p:cViewPr>
      <p:guideLst>
        <p:guide orient="horz" pos="936"/>
        <p:guide pos="4536"/>
        <p:guide pos="2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816" y="-72"/>
      </p:cViewPr>
      <p:guideLst>
        <p:guide orient="horz" pos="2920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fld id="{6037F7E8-34D9-4A75-96B2-437297CA3A4A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217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71663" y="228600"/>
            <a:ext cx="4835525" cy="3625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0" y="8890000"/>
            <a:ext cx="69977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063" tIns="39532" rIns="79063" bIns="39532">
            <a:spAutoFit/>
          </a:bodyPr>
          <a:lstStyle/>
          <a:p>
            <a:pPr marL="176213" defTabSz="889000">
              <a:spcBef>
                <a:spcPct val="50000"/>
              </a:spcBef>
              <a:tabLst>
                <a:tab pos="3411538" algn="ctr"/>
                <a:tab pos="6610350" algn="r"/>
              </a:tabLst>
            </a:pPr>
            <a:r>
              <a:rPr lang="en-US" sz="700">
                <a:solidFill>
                  <a:schemeClr val="tx2"/>
                </a:solidFill>
              </a:rPr>
              <a:t>	</a:t>
            </a:r>
            <a:r>
              <a:rPr lang="en-US" sz="900">
                <a:cs typeface="Times New Roman" pitchFamily="18" charset="0"/>
              </a:rPr>
              <a:t>© </a:t>
            </a:r>
            <a:r>
              <a:rPr lang="en-US" sz="700">
                <a:solidFill>
                  <a:schemeClr val="tx2"/>
                </a:solidFill>
              </a:rPr>
              <a:t>Copyright: All rights reserved. Not to be reproduced by any means without prior consent. 	</a:t>
            </a:r>
            <a:r>
              <a:rPr lang="en-US" sz="1300">
                <a:solidFill>
                  <a:schemeClr val="tx2"/>
                </a:solidFill>
              </a:rPr>
              <a:t>516-7-</a:t>
            </a:r>
            <a:fld id="{1A245147-48FB-4C33-99B9-83D1E159AA23}" type="slidenum">
              <a:rPr lang="en-US" sz="1300">
                <a:solidFill>
                  <a:schemeClr val="tx2"/>
                </a:solidFill>
              </a:rPr>
              <a:pPr marL="176213" defTabSz="889000">
                <a:spcBef>
                  <a:spcPct val="50000"/>
                </a:spcBef>
                <a:tabLst>
                  <a:tab pos="3411538" algn="ctr"/>
                  <a:tab pos="6610350" algn="r"/>
                </a:tabLst>
              </a:pPr>
              <a:t>‹N°›</a:t>
            </a:fld>
            <a:r>
              <a:rPr lang="en-US" sz="70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306388" y="3729038"/>
            <a:ext cx="5127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1225">
              <a:spcBef>
                <a:spcPct val="50000"/>
              </a:spcBef>
            </a:pPr>
            <a:r>
              <a:rPr lang="en-US" i="1"/>
              <a:t>Notes:</a:t>
            </a: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28600" y="3957638"/>
            <a:ext cx="6488113" cy="1227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02374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6" name="Text Box 6" hidden="1"/>
          <p:cNvSpPr txBox="1">
            <a:spLocks noChangeArrowheads="1"/>
          </p:cNvSpPr>
          <p:nvPr/>
        </p:nvSpPr>
        <p:spPr bwMode="auto">
          <a:xfrm>
            <a:off x="2286000" y="381000"/>
            <a:ext cx="2513013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800">
                <a:solidFill>
                  <a:srgbClr val="000000"/>
                </a:solidFill>
              </a:rPr>
              <a:t>&lt;*s*o*u*r*c*e*&gt;*5*1*6*c*1*-*7*-*1*&lt;*/*s*o*u*r*c*e*&gt;</a:t>
            </a:r>
            <a:endParaRPr lang="en-US" sz="800">
              <a:solidFill>
                <a:srgbClr val="000000"/>
              </a:solidFill>
            </a:endParaRPr>
          </a:p>
        </p:txBody>
      </p:sp>
      <p:sp>
        <p:nvSpPr>
          <p:cNvPr id="65024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274637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8" name="Text Box 4" hidden="1"/>
          <p:cNvSpPr txBox="1">
            <a:spLocks noChangeArrowheads="1"/>
          </p:cNvSpPr>
          <p:nvPr/>
        </p:nvSpPr>
        <p:spPr bwMode="auto">
          <a:xfrm>
            <a:off x="2286000" y="381000"/>
            <a:ext cx="2513013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800">
                <a:solidFill>
                  <a:srgbClr val="000000"/>
                </a:solidFill>
              </a:rPr>
              <a:t>&lt;*s*o*u*r*c*e*&gt;*5*1*6*c*1*-*7*-*4*&lt;*/*s*o*u*r*c*e*&gt;</a:t>
            </a:r>
            <a:endParaRPr lang="en-US" sz="800">
              <a:solidFill>
                <a:srgbClr val="000000"/>
              </a:solidFill>
            </a:endParaRPr>
          </a:p>
        </p:txBody>
      </p:sp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8600"/>
            <a:ext cx="4833937" cy="3625850"/>
          </a:xfrm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512762"/>
          </a:xfrm>
        </p:spPr>
        <p:txBody>
          <a:bodyPr/>
          <a:lstStyle/>
          <a:p>
            <a:endParaRPr lang="en-US"/>
          </a:p>
          <a:p>
            <a:r>
              <a:rPr lang="en-US"/>
              <a:t>Insert anecdote here.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6" name="Text Box 4" hidden="1"/>
          <p:cNvSpPr txBox="1">
            <a:spLocks noChangeArrowheads="1"/>
          </p:cNvSpPr>
          <p:nvPr/>
        </p:nvSpPr>
        <p:spPr bwMode="auto">
          <a:xfrm>
            <a:off x="2286000" y="381000"/>
            <a:ext cx="2513013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800">
                <a:solidFill>
                  <a:srgbClr val="000000"/>
                </a:solidFill>
              </a:rPr>
              <a:t>&lt;*s*o*u*r*c*e*&gt;*5*1*6*c*1*-*7*-*5*&lt;*/*s*o*u*r*c*e*&gt;</a:t>
            </a:r>
            <a:endParaRPr lang="en-US" sz="800">
              <a:solidFill>
                <a:srgbClr val="000000"/>
              </a:solidFill>
            </a:endParaRPr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8600"/>
            <a:ext cx="4833937" cy="3625850"/>
          </a:xfrm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931862"/>
          </a:xfrm>
        </p:spPr>
        <p:txBody>
          <a:bodyPr/>
          <a:lstStyle/>
          <a:p>
            <a:endParaRPr lang="en-US"/>
          </a:p>
          <a:p>
            <a:r>
              <a:rPr lang="en-US"/>
              <a:t>Say that user-based authentication is usually needed in enterprise applications, and we’ll talk about how to authenticate users later on in this chapter.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4" name="Text Box 4" hidden="1"/>
          <p:cNvSpPr txBox="1">
            <a:spLocks noChangeArrowheads="1"/>
          </p:cNvSpPr>
          <p:nvPr/>
        </p:nvSpPr>
        <p:spPr bwMode="auto">
          <a:xfrm>
            <a:off x="2286000" y="381000"/>
            <a:ext cx="2513013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800">
                <a:solidFill>
                  <a:srgbClr val="000000"/>
                </a:solidFill>
              </a:rPr>
              <a:t>&lt;*s*o*u*r*c*e*&gt;*5*1*6*c*1*-*7*-*6*&lt;*/*s*o*u*r*c*e*&gt;</a:t>
            </a:r>
            <a:endParaRPr lang="en-US" sz="800">
              <a:solidFill>
                <a:srgbClr val="000000"/>
              </a:solidFill>
            </a:endParaRPr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8600"/>
            <a:ext cx="4833937" cy="3625850"/>
          </a:xfrm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987425"/>
          </a:xfrm>
        </p:spPr>
        <p:txBody>
          <a:bodyPr/>
          <a:lstStyle/>
          <a:p>
            <a:endParaRPr lang="en-US"/>
          </a:p>
          <a:p>
            <a:r>
              <a:rPr lang="en-US"/>
              <a:t>AND of all conditions specified</a:t>
            </a:r>
          </a:p>
          <a:p>
            <a:endParaRPr lang="en-US"/>
          </a:p>
          <a:p>
            <a:r>
              <a:rPr lang="en-US"/>
              <a:t>Use the second point as lead-in. So, you’d better set a security manager …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8" name="Text Box 4" hidden="1"/>
          <p:cNvSpPr txBox="1">
            <a:spLocks noChangeArrowheads="1"/>
          </p:cNvSpPr>
          <p:nvPr/>
        </p:nvSpPr>
        <p:spPr bwMode="auto">
          <a:xfrm>
            <a:off x="2286000" y="381000"/>
            <a:ext cx="2513013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800">
                <a:solidFill>
                  <a:srgbClr val="000000"/>
                </a:solidFill>
              </a:rPr>
              <a:t>&lt;*s*o*u*r*c*e*&gt;*5*1*6*c*1*-*7*-*9*&lt;*/*s*o*u*r*c*e*&gt;</a:t>
            </a:r>
            <a:endParaRPr lang="en-US" sz="800">
              <a:solidFill>
                <a:srgbClr val="000000"/>
              </a:solidFill>
            </a:endParaRPr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8600"/>
            <a:ext cx="4833937" cy="3625850"/>
          </a:xfrm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169987"/>
          </a:xfrm>
        </p:spPr>
        <p:txBody>
          <a:bodyPr/>
          <a:lstStyle/>
          <a:p>
            <a:endParaRPr lang="en-US"/>
          </a:p>
          <a:p>
            <a:r>
              <a:rPr lang="en-US"/>
              <a:t>The JAR file itself is not encrypted. Anyone can read the JAR file. Again, it’s the user of the JAR file who is being protected.</a:t>
            </a:r>
          </a:p>
          <a:p>
            <a:r>
              <a:rPr lang="en-US"/>
              <a:t>If they choose to not use the signature, they don’t have to use it.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8" name="Text Box 4" hidden="1"/>
          <p:cNvSpPr txBox="1">
            <a:spLocks noChangeArrowheads="1"/>
          </p:cNvSpPr>
          <p:nvPr/>
        </p:nvSpPr>
        <p:spPr bwMode="auto">
          <a:xfrm>
            <a:off x="2286000" y="381000"/>
            <a:ext cx="260985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800">
                <a:solidFill>
                  <a:srgbClr val="000000"/>
                </a:solidFill>
              </a:rPr>
              <a:t>&lt;*s*o*u*r*c*e*&gt;*5*1*6*c*1*-*7*-*2*9*&lt;*/*s*o*u*r*c*e*&gt;</a:t>
            </a:r>
            <a:endParaRPr lang="en-US" sz="800">
              <a:solidFill>
                <a:srgbClr val="000000"/>
              </a:solidFill>
            </a:endParaRPr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8600"/>
            <a:ext cx="4833937" cy="3625850"/>
          </a:xfrm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512762"/>
          </a:xfrm>
        </p:spPr>
        <p:txBody>
          <a:bodyPr/>
          <a:lstStyle/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6" name="Text Box 4" hidden="1"/>
          <p:cNvSpPr txBox="1">
            <a:spLocks noChangeArrowheads="1"/>
          </p:cNvSpPr>
          <p:nvPr/>
        </p:nvSpPr>
        <p:spPr bwMode="auto">
          <a:xfrm>
            <a:off x="2286000" y="381000"/>
            <a:ext cx="260985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800">
                <a:solidFill>
                  <a:srgbClr val="000000"/>
                </a:solidFill>
              </a:rPr>
              <a:t>&lt;*s*o*u*r*c*e*&gt;*5*1*6*c*1*-*7*-*3*0*&lt;*/*s*o*u*r*c*e*&gt;</a:t>
            </a:r>
            <a:endParaRPr lang="en-US" sz="800">
              <a:solidFill>
                <a:srgbClr val="000000"/>
              </a:solidFill>
            </a:endParaRPr>
          </a:p>
        </p:txBody>
      </p:sp>
      <p:sp>
        <p:nvSpPr>
          <p:cNvPr id="70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8600"/>
            <a:ext cx="4833937" cy="3625850"/>
          </a:xfrm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512762"/>
          </a:xfrm>
        </p:spPr>
        <p:txBody>
          <a:bodyPr/>
          <a:lstStyle/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6" name="Line 4"/>
          <p:cNvSpPr>
            <a:spLocks noChangeShapeType="1"/>
          </p:cNvSpPr>
          <p:nvPr/>
        </p:nvSpPr>
        <p:spPr bwMode="white">
          <a:xfrm>
            <a:off x="0" y="3435350"/>
            <a:ext cx="9172575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89800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309563" y="1363663"/>
            <a:ext cx="7548562" cy="16383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t"/>
          <a:lstStyle>
            <a:lvl1pPr>
              <a:defRPr sz="3600"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289801" name="Rectangle 9"/>
          <p:cNvSpPr>
            <a:spLocks noGrp="1" noChangeArrowheads="1"/>
          </p:cNvSpPr>
          <p:nvPr>
            <p:ph type="subTitle" sz="quarter" idx="1"/>
          </p:nvPr>
        </p:nvSpPr>
        <p:spPr bwMode="black">
          <a:xfrm>
            <a:off x="322263" y="398463"/>
            <a:ext cx="4267200" cy="1200329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289802" name="Line 10"/>
          <p:cNvSpPr>
            <a:spLocks noChangeShapeType="1"/>
          </p:cNvSpPr>
          <p:nvPr/>
        </p:nvSpPr>
        <p:spPr bwMode="black">
          <a:xfrm>
            <a:off x="0" y="3422650"/>
            <a:ext cx="9172575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04013" y="160338"/>
            <a:ext cx="2174875" cy="327025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79388" y="160338"/>
            <a:ext cx="6372225" cy="32702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79400" y="1312863"/>
            <a:ext cx="4222750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4550" y="1312863"/>
            <a:ext cx="4224338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3" name="Rectangle 5"/>
          <p:cNvSpPr>
            <a:spLocks noGrp="1" noChangeArrowheads="1"/>
          </p:cNvSpPr>
          <p:nvPr>
            <p:ph type="title"/>
          </p:nvPr>
        </p:nvSpPr>
        <p:spPr bwMode="black">
          <a:xfrm>
            <a:off x="179388" y="160338"/>
            <a:ext cx="7793037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2887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312863"/>
            <a:ext cx="8599488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30188" indent="-230188" algn="l" rtl="0" eaLnBrk="1" fontAlgn="base" hangingPunct="1">
        <a:spcBef>
          <a:spcPts val="1400"/>
        </a:spcBef>
        <a:spcAft>
          <a:spcPct val="0"/>
        </a:spcAft>
        <a:buClr>
          <a:schemeClr val="accent2"/>
        </a:buClr>
        <a:buSzPct val="115000"/>
        <a:buFont typeface="Arial" charset="0"/>
        <a:buChar char="•"/>
        <a:defRPr sz="1800" b="1">
          <a:solidFill>
            <a:srgbClr val="000080"/>
          </a:solidFill>
          <a:latin typeface="+mn-lt"/>
          <a:ea typeface="+mn-ea"/>
          <a:cs typeface="+mn-cs"/>
        </a:defRPr>
      </a:lvl1pPr>
      <a:lvl2pPr marL="685800" indent="-341313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—"/>
        <a:defRPr sz="1800">
          <a:solidFill>
            <a:srgbClr val="000080"/>
          </a:solidFill>
          <a:latin typeface="+mn-lt"/>
        </a:defRPr>
      </a:lvl2pPr>
      <a:lvl3pPr marL="1017588" indent="-217488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3pPr>
      <a:lvl4pPr marL="1363663" indent="-231775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4pPr>
      <a:lvl5pPr marL="21653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25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797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69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41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Bonnes pratiques et sécurité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Sécurité des applications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idx="1"/>
          </p:nvPr>
        </p:nvSpPr>
        <p:spPr bwMode="gray"/>
        <p:txBody>
          <a:bodyPr/>
          <a:lstStyle/>
          <a:p>
            <a:r>
              <a:rPr lang="fr-FR" dirty="0"/>
              <a:t>Si un internaute télécharge une application</a:t>
            </a:r>
          </a:p>
          <a:p>
            <a:pPr lvl="1"/>
            <a:r>
              <a:rPr lang="fr-FR" dirty="0"/>
              <a:t>Doit-il être inquiet ?</a:t>
            </a:r>
          </a:p>
          <a:p>
            <a:r>
              <a:rPr lang="fr-FR" dirty="0"/>
              <a:t>Qu’est-ce que l’internaute souhaiterait indiquer ? </a:t>
            </a:r>
          </a:p>
          <a:p>
            <a:pPr lvl="1"/>
            <a:r>
              <a:rPr lang="fr-FR" dirty="0"/>
              <a:t>Quels fichiers l’application peut lire ?</a:t>
            </a:r>
          </a:p>
          <a:p>
            <a:pPr lvl="1"/>
            <a:r>
              <a:rPr lang="fr-FR" dirty="0" smtClean="0"/>
              <a:t>À </a:t>
            </a:r>
            <a:r>
              <a:rPr lang="fr-FR" dirty="0"/>
              <a:t>quelles machines l’application peut se connecter ?</a:t>
            </a:r>
          </a:p>
          <a:p>
            <a:pPr lvl="1"/>
            <a:r>
              <a:rPr lang="fr-FR" dirty="0"/>
              <a:t>Quelle partie de l’application est autorisée à s’exécuter ?</a:t>
            </a:r>
          </a:p>
          <a:p>
            <a:r>
              <a:rPr lang="fr-FR" dirty="0"/>
              <a:t>La sécurité avec Java existe mais elle a ses limites</a:t>
            </a:r>
          </a:p>
          <a:p>
            <a:pPr lvl="1"/>
            <a:r>
              <a:rPr lang="fr-FR" dirty="0"/>
              <a:t>Traite la sécurité au niveau de la JVM</a:t>
            </a:r>
          </a:p>
          <a:p>
            <a:pPr lvl="1"/>
            <a:r>
              <a:rPr lang="fr-FR" dirty="0"/>
              <a:t>Ne traite pas les problèmes de licence ou de propriété intellectuelle</a:t>
            </a:r>
          </a:p>
          <a:p>
            <a:pPr lvl="1"/>
            <a:r>
              <a:rPr lang="fr-FR" dirty="0"/>
              <a:t>Pour conserver le code source Java confidentiel, encoder le </a:t>
            </a:r>
            <a:r>
              <a:rPr lang="fr-FR" dirty="0" err="1"/>
              <a:t>byte</a:t>
            </a:r>
            <a:r>
              <a:rPr lang="fr-FR" dirty="0"/>
              <a:t> code</a:t>
            </a:r>
          </a:p>
          <a:p>
            <a:pPr lvl="2"/>
            <a:r>
              <a:rPr lang="fr-FR" dirty="0"/>
              <a:t>Limite son usage</a:t>
            </a:r>
          </a:p>
          <a:p>
            <a:pPr lvl="1"/>
            <a:r>
              <a:rPr lang="fr-FR" dirty="0"/>
              <a:t>Encrypter le </a:t>
            </a:r>
            <a:r>
              <a:rPr lang="fr-FR" dirty="0" err="1"/>
              <a:t>byte</a:t>
            </a:r>
            <a:r>
              <a:rPr lang="fr-FR" dirty="0"/>
              <a:t> code et </a:t>
            </a:r>
            <a:r>
              <a:rPr lang="fr-FR" dirty="0" smtClean="0"/>
              <a:t>utiliser un </a:t>
            </a:r>
            <a:r>
              <a:rPr lang="fr-FR" dirty="0"/>
              <a:t>chargeur de classes personnalisé </a:t>
            </a:r>
            <a:r>
              <a:rPr lang="fr-FR" dirty="0" smtClean="0"/>
              <a:t>n’est pas toujours suffisant</a:t>
            </a:r>
            <a:endParaRPr lang="fr-FR" dirty="0"/>
          </a:p>
          <a:p>
            <a:pPr lvl="2"/>
            <a:r>
              <a:rPr lang="fr-FR" dirty="0"/>
              <a:t>Avec la source de la JVM, il est possible d’accéder au </a:t>
            </a:r>
            <a:r>
              <a:rPr lang="fr-FR" dirty="0" err="1"/>
              <a:t>byte</a:t>
            </a:r>
            <a:r>
              <a:rPr lang="fr-FR" dirty="0"/>
              <a:t> code et de le désassembler !</a:t>
            </a:r>
          </a:p>
        </p:txBody>
      </p:sp>
      <p:grpSp>
        <p:nvGrpSpPr>
          <p:cNvPr id="655364" name="Group 4"/>
          <p:cNvGrpSpPr>
            <a:grpSpLocks/>
          </p:cNvGrpSpPr>
          <p:nvPr/>
        </p:nvGrpSpPr>
        <p:grpSpPr bwMode="gray">
          <a:xfrm>
            <a:off x="581025" y="4913313"/>
            <a:ext cx="428625" cy="330200"/>
            <a:chOff x="748" y="585"/>
            <a:chExt cx="270" cy="208"/>
          </a:xfrm>
        </p:grpSpPr>
        <p:sp>
          <p:nvSpPr>
            <p:cNvPr id="655365" name="Freeform 5"/>
            <p:cNvSpPr>
              <a:spLocks/>
            </p:cNvSpPr>
            <p:nvPr/>
          </p:nvSpPr>
          <p:spPr bwMode="gray">
            <a:xfrm>
              <a:off x="748" y="585"/>
              <a:ext cx="270" cy="208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270" y="208"/>
                </a:cxn>
                <a:cxn ang="0">
                  <a:pos x="0" y="208"/>
                </a:cxn>
                <a:cxn ang="0">
                  <a:pos x="134" y="0"/>
                </a:cxn>
              </a:cxnLst>
              <a:rect l="0" t="0" r="r" b="b"/>
              <a:pathLst>
                <a:path w="270" h="208">
                  <a:moveTo>
                    <a:pt x="134" y="0"/>
                  </a:moveTo>
                  <a:lnTo>
                    <a:pt x="270" y="208"/>
                  </a:lnTo>
                  <a:lnTo>
                    <a:pt x="0" y="208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5366" name="Freeform 6"/>
            <p:cNvSpPr>
              <a:spLocks/>
            </p:cNvSpPr>
            <p:nvPr/>
          </p:nvSpPr>
          <p:spPr bwMode="gray">
            <a:xfrm>
              <a:off x="862" y="616"/>
              <a:ext cx="38" cy="116"/>
            </a:xfrm>
            <a:custGeom>
              <a:avLst/>
              <a:gdLst/>
              <a:ahLst/>
              <a:cxnLst>
                <a:cxn ang="0">
                  <a:pos x="24" y="116"/>
                </a:cxn>
                <a:cxn ang="0">
                  <a:pos x="14" y="116"/>
                </a:cxn>
                <a:cxn ang="0">
                  <a:pos x="14" y="116"/>
                </a:cxn>
                <a:cxn ang="0">
                  <a:pos x="14" y="102"/>
                </a:cxn>
                <a:cxn ang="0">
                  <a:pos x="14" y="89"/>
                </a:cxn>
                <a:cxn ang="0">
                  <a:pos x="14" y="89"/>
                </a:cxn>
                <a:cxn ang="0">
                  <a:pos x="10" y="75"/>
                </a:cxn>
                <a:cxn ang="0">
                  <a:pos x="6" y="52"/>
                </a:cxn>
                <a:cxn ang="0">
                  <a:pos x="6" y="52"/>
                </a:cxn>
                <a:cxn ang="0">
                  <a:pos x="2" y="33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2" y="13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2" y="2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6" y="2"/>
                </a:cxn>
                <a:cxn ang="0">
                  <a:pos x="32" y="6"/>
                </a:cxn>
                <a:cxn ang="0">
                  <a:pos x="32" y="6"/>
                </a:cxn>
                <a:cxn ang="0">
                  <a:pos x="36" y="13"/>
                </a:cxn>
                <a:cxn ang="0">
                  <a:pos x="38" y="21"/>
                </a:cxn>
                <a:cxn ang="0">
                  <a:pos x="38" y="21"/>
                </a:cxn>
                <a:cxn ang="0">
                  <a:pos x="36" y="33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28" y="75"/>
                </a:cxn>
                <a:cxn ang="0">
                  <a:pos x="26" y="90"/>
                </a:cxn>
                <a:cxn ang="0">
                  <a:pos x="26" y="90"/>
                </a:cxn>
                <a:cxn ang="0">
                  <a:pos x="24" y="102"/>
                </a:cxn>
                <a:cxn ang="0">
                  <a:pos x="24" y="116"/>
                </a:cxn>
                <a:cxn ang="0">
                  <a:pos x="24" y="116"/>
                </a:cxn>
                <a:cxn ang="0">
                  <a:pos x="24" y="116"/>
                </a:cxn>
              </a:cxnLst>
              <a:rect l="0" t="0" r="r" b="b"/>
              <a:pathLst>
                <a:path w="38" h="116">
                  <a:moveTo>
                    <a:pt x="24" y="116"/>
                  </a:moveTo>
                  <a:lnTo>
                    <a:pt x="14" y="116"/>
                  </a:lnTo>
                  <a:lnTo>
                    <a:pt x="14" y="116"/>
                  </a:lnTo>
                  <a:lnTo>
                    <a:pt x="14" y="102"/>
                  </a:lnTo>
                  <a:lnTo>
                    <a:pt x="14" y="89"/>
                  </a:lnTo>
                  <a:lnTo>
                    <a:pt x="14" y="89"/>
                  </a:lnTo>
                  <a:lnTo>
                    <a:pt x="10" y="75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2" y="3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2" y="13"/>
                  </a:lnTo>
                  <a:lnTo>
                    <a:pt x="6" y="6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6" y="13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6" y="33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28" y="75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4" y="102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4" y="116"/>
                  </a:lnTo>
                  <a:close/>
                </a:path>
              </a:pathLst>
            </a:custGeom>
            <a:solidFill>
              <a:srgbClr val="FFFF66"/>
            </a:solidFill>
            <a:ln w="9525" cmpd="sng">
              <a:solidFill>
                <a:srgbClr val="FFFF66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5367" name="Freeform 7"/>
            <p:cNvSpPr>
              <a:spLocks/>
            </p:cNvSpPr>
            <p:nvPr/>
          </p:nvSpPr>
          <p:spPr bwMode="gray">
            <a:xfrm>
              <a:off x="862" y="743"/>
              <a:ext cx="38" cy="3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2"/>
                </a:cxn>
                <a:cxn ang="0">
                  <a:pos x="32" y="6"/>
                </a:cxn>
                <a:cxn ang="0">
                  <a:pos x="32" y="6"/>
                </a:cxn>
                <a:cxn ang="0">
                  <a:pos x="36" y="12"/>
                </a:cxn>
                <a:cxn ang="0">
                  <a:pos x="38" y="17"/>
                </a:cxn>
                <a:cxn ang="0">
                  <a:pos x="38" y="17"/>
                </a:cxn>
                <a:cxn ang="0">
                  <a:pos x="36" y="25"/>
                </a:cxn>
                <a:cxn ang="0">
                  <a:pos x="32" y="31"/>
                </a:cxn>
                <a:cxn ang="0">
                  <a:pos x="32" y="31"/>
                </a:cxn>
                <a:cxn ang="0">
                  <a:pos x="26" y="35"/>
                </a:cxn>
                <a:cxn ang="0">
                  <a:pos x="20" y="37"/>
                </a:cxn>
                <a:cxn ang="0">
                  <a:pos x="20" y="37"/>
                </a:cxn>
                <a:cxn ang="0">
                  <a:pos x="12" y="35"/>
                </a:cxn>
                <a:cxn ang="0">
                  <a:pos x="6" y="31"/>
                </a:cxn>
                <a:cxn ang="0">
                  <a:pos x="6" y="31"/>
                </a:cxn>
                <a:cxn ang="0">
                  <a:pos x="2" y="25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2" y="12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2" y="2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7">
                  <a:moveTo>
                    <a:pt x="20" y="0"/>
                  </a:moveTo>
                  <a:lnTo>
                    <a:pt x="26" y="2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6" y="12"/>
                  </a:lnTo>
                  <a:lnTo>
                    <a:pt x="38" y="17"/>
                  </a:lnTo>
                  <a:lnTo>
                    <a:pt x="38" y="17"/>
                  </a:lnTo>
                  <a:lnTo>
                    <a:pt x="36" y="25"/>
                  </a:lnTo>
                  <a:lnTo>
                    <a:pt x="32" y="31"/>
                  </a:lnTo>
                  <a:lnTo>
                    <a:pt x="32" y="31"/>
                  </a:lnTo>
                  <a:lnTo>
                    <a:pt x="26" y="35"/>
                  </a:lnTo>
                  <a:lnTo>
                    <a:pt x="20" y="37"/>
                  </a:lnTo>
                  <a:lnTo>
                    <a:pt x="20" y="37"/>
                  </a:lnTo>
                  <a:lnTo>
                    <a:pt x="12" y="35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2" y="25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2"/>
                  </a:lnTo>
                  <a:lnTo>
                    <a:pt x="6" y="6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66"/>
            </a:solidFill>
            <a:ln w="9525" cmpd="sng">
              <a:solidFill>
                <a:srgbClr val="FFFF66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55368" name="Group 8"/>
          <p:cNvGrpSpPr>
            <a:grpSpLocks/>
          </p:cNvGrpSpPr>
          <p:nvPr/>
        </p:nvGrpSpPr>
        <p:grpSpPr bwMode="gray">
          <a:xfrm>
            <a:off x="7018338" y="1420813"/>
            <a:ext cx="987425" cy="1487487"/>
            <a:chOff x="3119" y="2481"/>
            <a:chExt cx="622" cy="937"/>
          </a:xfrm>
        </p:grpSpPr>
        <p:sp>
          <p:nvSpPr>
            <p:cNvPr id="655369" name="Freeform 9"/>
            <p:cNvSpPr>
              <a:spLocks/>
            </p:cNvSpPr>
            <p:nvPr/>
          </p:nvSpPr>
          <p:spPr bwMode="gray">
            <a:xfrm rot="21476146" flipH="1">
              <a:off x="3550" y="2483"/>
              <a:ext cx="189" cy="388"/>
            </a:xfrm>
            <a:custGeom>
              <a:avLst/>
              <a:gdLst/>
              <a:ahLst/>
              <a:cxnLst>
                <a:cxn ang="0">
                  <a:pos x="374" y="13"/>
                </a:cxn>
                <a:cxn ang="0">
                  <a:pos x="346" y="29"/>
                </a:cxn>
                <a:cxn ang="0">
                  <a:pos x="306" y="65"/>
                </a:cxn>
                <a:cxn ang="0">
                  <a:pos x="270" y="125"/>
                </a:cxn>
                <a:cxn ang="0">
                  <a:pos x="257" y="169"/>
                </a:cxn>
                <a:cxn ang="0">
                  <a:pos x="244" y="189"/>
                </a:cxn>
                <a:cxn ang="0">
                  <a:pos x="226" y="228"/>
                </a:cxn>
                <a:cxn ang="0">
                  <a:pos x="210" y="282"/>
                </a:cxn>
                <a:cxn ang="0">
                  <a:pos x="201" y="347"/>
                </a:cxn>
                <a:cxn ang="0">
                  <a:pos x="205" y="418"/>
                </a:cxn>
                <a:cxn ang="0">
                  <a:pos x="232" y="494"/>
                </a:cxn>
                <a:cxn ang="0">
                  <a:pos x="286" y="570"/>
                </a:cxn>
                <a:cxn ang="0">
                  <a:pos x="365" y="773"/>
                </a:cxn>
                <a:cxn ang="0">
                  <a:pos x="360" y="776"/>
                </a:cxn>
                <a:cxn ang="0">
                  <a:pos x="345" y="780"/>
                </a:cxn>
                <a:cxn ang="0">
                  <a:pos x="327" y="786"/>
                </a:cxn>
                <a:cxn ang="0">
                  <a:pos x="308" y="790"/>
                </a:cxn>
                <a:cxn ang="0">
                  <a:pos x="289" y="794"/>
                </a:cxn>
                <a:cxn ang="0">
                  <a:pos x="156" y="537"/>
                </a:cxn>
                <a:cxn ang="0">
                  <a:pos x="53" y="783"/>
                </a:cxn>
                <a:cxn ang="0">
                  <a:pos x="34" y="777"/>
                </a:cxn>
                <a:cxn ang="0">
                  <a:pos x="6" y="765"/>
                </a:cxn>
                <a:cxn ang="0">
                  <a:pos x="2" y="711"/>
                </a:cxn>
                <a:cxn ang="0">
                  <a:pos x="0" y="617"/>
                </a:cxn>
                <a:cxn ang="0">
                  <a:pos x="4" y="495"/>
                </a:cxn>
                <a:cxn ang="0">
                  <a:pos x="20" y="362"/>
                </a:cxn>
                <a:cxn ang="0">
                  <a:pos x="53" y="232"/>
                </a:cxn>
                <a:cxn ang="0">
                  <a:pos x="108" y="119"/>
                </a:cxn>
                <a:cxn ang="0">
                  <a:pos x="189" y="36"/>
                </a:cxn>
                <a:cxn ang="0">
                  <a:pos x="245" y="10"/>
                </a:cxn>
                <a:cxn ang="0">
                  <a:pos x="269" y="4"/>
                </a:cxn>
                <a:cxn ang="0">
                  <a:pos x="309" y="0"/>
                </a:cxn>
                <a:cxn ang="0">
                  <a:pos x="355" y="3"/>
                </a:cxn>
              </a:cxnLst>
              <a:rect l="0" t="0" r="r" b="b"/>
              <a:pathLst>
                <a:path w="379" h="800">
                  <a:moveTo>
                    <a:pt x="379" y="11"/>
                  </a:moveTo>
                  <a:lnTo>
                    <a:pt x="374" y="13"/>
                  </a:lnTo>
                  <a:lnTo>
                    <a:pt x="363" y="19"/>
                  </a:lnTo>
                  <a:lnTo>
                    <a:pt x="346" y="29"/>
                  </a:lnTo>
                  <a:lnTo>
                    <a:pt x="326" y="44"/>
                  </a:lnTo>
                  <a:lnTo>
                    <a:pt x="306" y="65"/>
                  </a:lnTo>
                  <a:lnTo>
                    <a:pt x="286" y="92"/>
                  </a:lnTo>
                  <a:lnTo>
                    <a:pt x="270" y="125"/>
                  </a:lnTo>
                  <a:lnTo>
                    <a:pt x="259" y="165"/>
                  </a:lnTo>
                  <a:lnTo>
                    <a:pt x="257" y="169"/>
                  </a:lnTo>
                  <a:lnTo>
                    <a:pt x="252" y="177"/>
                  </a:lnTo>
                  <a:lnTo>
                    <a:pt x="244" y="189"/>
                  </a:lnTo>
                  <a:lnTo>
                    <a:pt x="236" y="207"/>
                  </a:lnTo>
                  <a:lnTo>
                    <a:pt x="226" y="228"/>
                  </a:lnTo>
                  <a:lnTo>
                    <a:pt x="217" y="253"/>
                  </a:lnTo>
                  <a:lnTo>
                    <a:pt x="210" y="282"/>
                  </a:lnTo>
                  <a:lnTo>
                    <a:pt x="204" y="313"/>
                  </a:lnTo>
                  <a:lnTo>
                    <a:pt x="201" y="347"/>
                  </a:lnTo>
                  <a:lnTo>
                    <a:pt x="201" y="382"/>
                  </a:lnTo>
                  <a:lnTo>
                    <a:pt x="205" y="418"/>
                  </a:lnTo>
                  <a:lnTo>
                    <a:pt x="215" y="456"/>
                  </a:lnTo>
                  <a:lnTo>
                    <a:pt x="232" y="494"/>
                  </a:lnTo>
                  <a:lnTo>
                    <a:pt x="254" y="531"/>
                  </a:lnTo>
                  <a:lnTo>
                    <a:pt x="286" y="570"/>
                  </a:lnTo>
                  <a:lnTo>
                    <a:pt x="325" y="607"/>
                  </a:lnTo>
                  <a:lnTo>
                    <a:pt x="365" y="773"/>
                  </a:lnTo>
                  <a:lnTo>
                    <a:pt x="364" y="774"/>
                  </a:lnTo>
                  <a:lnTo>
                    <a:pt x="360" y="776"/>
                  </a:lnTo>
                  <a:lnTo>
                    <a:pt x="353" y="778"/>
                  </a:lnTo>
                  <a:lnTo>
                    <a:pt x="345" y="780"/>
                  </a:lnTo>
                  <a:lnTo>
                    <a:pt x="336" y="783"/>
                  </a:lnTo>
                  <a:lnTo>
                    <a:pt x="327" y="786"/>
                  </a:lnTo>
                  <a:lnTo>
                    <a:pt x="317" y="788"/>
                  </a:lnTo>
                  <a:lnTo>
                    <a:pt x="308" y="790"/>
                  </a:lnTo>
                  <a:lnTo>
                    <a:pt x="296" y="741"/>
                  </a:lnTo>
                  <a:lnTo>
                    <a:pt x="289" y="794"/>
                  </a:lnTo>
                  <a:lnTo>
                    <a:pt x="225" y="800"/>
                  </a:lnTo>
                  <a:lnTo>
                    <a:pt x="156" y="537"/>
                  </a:lnTo>
                  <a:lnTo>
                    <a:pt x="120" y="794"/>
                  </a:lnTo>
                  <a:lnTo>
                    <a:pt x="53" y="783"/>
                  </a:lnTo>
                  <a:lnTo>
                    <a:pt x="47" y="727"/>
                  </a:lnTo>
                  <a:lnTo>
                    <a:pt x="34" y="777"/>
                  </a:lnTo>
                  <a:lnTo>
                    <a:pt x="7" y="773"/>
                  </a:lnTo>
                  <a:lnTo>
                    <a:pt x="6" y="765"/>
                  </a:lnTo>
                  <a:lnTo>
                    <a:pt x="4" y="745"/>
                  </a:lnTo>
                  <a:lnTo>
                    <a:pt x="2" y="711"/>
                  </a:lnTo>
                  <a:lnTo>
                    <a:pt x="1" y="669"/>
                  </a:lnTo>
                  <a:lnTo>
                    <a:pt x="0" y="617"/>
                  </a:lnTo>
                  <a:lnTo>
                    <a:pt x="1" y="558"/>
                  </a:lnTo>
                  <a:lnTo>
                    <a:pt x="4" y="495"/>
                  </a:lnTo>
                  <a:lnTo>
                    <a:pt x="10" y="430"/>
                  </a:lnTo>
                  <a:lnTo>
                    <a:pt x="20" y="362"/>
                  </a:lnTo>
                  <a:lnTo>
                    <a:pt x="34" y="296"/>
                  </a:lnTo>
                  <a:lnTo>
                    <a:pt x="53" y="232"/>
                  </a:lnTo>
                  <a:lnTo>
                    <a:pt x="76" y="172"/>
                  </a:lnTo>
                  <a:lnTo>
                    <a:pt x="108" y="119"/>
                  </a:lnTo>
                  <a:lnTo>
                    <a:pt x="145" y="73"/>
                  </a:lnTo>
                  <a:lnTo>
                    <a:pt x="189" y="36"/>
                  </a:lnTo>
                  <a:lnTo>
                    <a:pt x="242" y="11"/>
                  </a:lnTo>
                  <a:lnTo>
                    <a:pt x="245" y="10"/>
                  </a:lnTo>
                  <a:lnTo>
                    <a:pt x="254" y="8"/>
                  </a:lnTo>
                  <a:lnTo>
                    <a:pt x="269" y="4"/>
                  </a:lnTo>
                  <a:lnTo>
                    <a:pt x="288" y="1"/>
                  </a:lnTo>
                  <a:lnTo>
                    <a:pt x="309" y="0"/>
                  </a:lnTo>
                  <a:lnTo>
                    <a:pt x="332" y="0"/>
                  </a:lnTo>
                  <a:lnTo>
                    <a:pt x="355" y="3"/>
                  </a:lnTo>
                  <a:lnTo>
                    <a:pt x="379" y="11"/>
                  </a:lnTo>
                  <a:close/>
                </a:path>
              </a:pathLst>
            </a:custGeom>
            <a:solidFill>
              <a:srgbClr val="FFCC00"/>
            </a:solidFill>
            <a:ln w="12700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5370" name="Freeform 10"/>
            <p:cNvSpPr>
              <a:spLocks/>
            </p:cNvSpPr>
            <p:nvPr/>
          </p:nvSpPr>
          <p:spPr bwMode="gray">
            <a:xfrm rot="21476146" flipH="1">
              <a:off x="3614" y="2547"/>
              <a:ext cx="111" cy="139"/>
            </a:xfrm>
            <a:custGeom>
              <a:avLst/>
              <a:gdLst/>
              <a:ahLst/>
              <a:cxnLst>
                <a:cxn ang="0">
                  <a:pos x="80" y="8"/>
                </a:cxn>
                <a:cxn ang="0">
                  <a:pos x="61" y="41"/>
                </a:cxn>
                <a:cxn ang="0">
                  <a:pos x="34" y="106"/>
                </a:cxn>
                <a:cxn ang="0">
                  <a:pos x="9" y="204"/>
                </a:cxn>
                <a:cxn ang="0">
                  <a:pos x="3" y="263"/>
                </a:cxn>
                <a:cxn ang="0">
                  <a:pos x="14" y="244"/>
                </a:cxn>
                <a:cxn ang="0">
                  <a:pos x="32" y="215"/>
                </a:cxn>
                <a:cxn ang="0">
                  <a:pos x="48" y="193"/>
                </a:cxn>
                <a:cxn ang="0">
                  <a:pos x="60" y="184"/>
                </a:cxn>
                <a:cxn ang="0">
                  <a:pos x="69" y="209"/>
                </a:cxn>
                <a:cxn ang="0">
                  <a:pos x="71" y="251"/>
                </a:cxn>
                <a:cxn ang="0">
                  <a:pos x="80" y="287"/>
                </a:cxn>
                <a:cxn ang="0">
                  <a:pos x="95" y="255"/>
                </a:cxn>
                <a:cxn ang="0">
                  <a:pos x="105" y="232"/>
                </a:cxn>
                <a:cxn ang="0">
                  <a:pos x="115" y="223"/>
                </a:cxn>
                <a:cxn ang="0">
                  <a:pos x="124" y="230"/>
                </a:cxn>
                <a:cxn ang="0">
                  <a:pos x="133" y="251"/>
                </a:cxn>
                <a:cxn ang="0">
                  <a:pos x="145" y="273"/>
                </a:cxn>
                <a:cxn ang="0">
                  <a:pos x="155" y="286"/>
                </a:cxn>
                <a:cxn ang="0">
                  <a:pos x="164" y="287"/>
                </a:cxn>
                <a:cxn ang="0">
                  <a:pos x="172" y="264"/>
                </a:cxn>
                <a:cxn ang="0">
                  <a:pos x="184" y="233"/>
                </a:cxn>
                <a:cxn ang="0">
                  <a:pos x="186" y="223"/>
                </a:cxn>
                <a:cxn ang="0">
                  <a:pos x="189" y="191"/>
                </a:cxn>
                <a:cxn ang="0">
                  <a:pos x="198" y="139"/>
                </a:cxn>
                <a:cxn ang="0">
                  <a:pos x="218" y="81"/>
                </a:cxn>
                <a:cxn ang="0">
                  <a:pos x="230" y="56"/>
                </a:cxn>
                <a:cxn ang="0">
                  <a:pos x="219" y="63"/>
                </a:cxn>
                <a:cxn ang="0">
                  <a:pos x="202" y="70"/>
                </a:cxn>
                <a:cxn ang="0">
                  <a:pos x="192" y="68"/>
                </a:cxn>
                <a:cxn ang="0">
                  <a:pos x="192" y="40"/>
                </a:cxn>
                <a:cxn ang="0">
                  <a:pos x="182" y="10"/>
                </a:cxn>
                <a:cxn ang="0">
                  <a:pos x="157" y="31"/>
                </a:cxn>
                <a:cxn ang="0">
                  <a:pos x="138" y="53"/>
                </a:cxn>
                <a:cxn ang="0">
                  <a:pos x="123" y="70"/>
                </a:cxn>
                <a:cxn ang="0">
                  <a:pos x="114" y="72"/>
                </a:cxn>
                <a:cxn ang="0">
                  <a:pos x="109" y="40"/>
                </a:cxn>
                <a:cxn ang="0">
                  <a:pos x="92" y="0"/>
                </a:cxn>
              </a:cxnLst>
              <a:rect l="0" t="0" r="r" b="b"/>
              <a:pathLst>
                <a:path w="232" h="289">
                  <a:moveTo>
                    <a:pt x="82" y="4"/>
                  </a:moveTo>
                  <a:lnTo>
                    <a:pt x="80" y="8"/>
                  </a:lnTo>
                  <a:lnTo>
                    <a:pt x="72" y="21"/>
                  </a:lnTo>
                  <a:lnTo>
                    <a:pt x="61" y="41"/>
                  </a:lnTo>
                  <a:lnTo>
                    <a:pt x="49" y="69"/>
                  </a:lnTo>
                  <a:lnTo>
                    <a:pt x="34" y="106"/>
                  </a:lnTo>
                  <a:lnTo>
                    <a:pt x="21" y="151"/>
                  </a:lnTo>
                  <a:lnTo>
                    <a:pt x="9" y="204"/>
                  </a:lnTo>
                  <a:lnTo>
                    <a:pt x="0" y="266"/>
                  </a:lnTo>
                  <a:lnTo>
                    <a:pt x="3" y="263"/>
                  </a:lnTo>
                  <a:lnTo>
                    <a:pt x="7" y="255"/>
                  </a:lnTo>
                  <a:lnTo>
                    <a:pt x="14" y="244"/>
                  </a:lnTo>
                  <a:lnTo>
                    <a:pt x="23" y="230"/>
                  </a:lnTo>
                  <a:lnTo>
                    <a:pt x="32" y="215"/>
                  </a:lnTo>
                  <a:lnTo>
                    <a:pt x="40" y="203"/>
                  </a:lnTo>
                  <a:lnTo>
                    <a:pt x="48" y="193"/>
                  </a:lnTo>
                  <a:lnTo>
                    <a:pt x="53" y="186"/>
                  </a:lnTo>
                  <a:lnTo>
                    <a:pt x="60" y="184"/>
                  </a:lnTo>
                  <a:lnTo>
                    <a:pt x="65" y="193"/>
                  </a:lnTo>
                  <a:lnTo>
                    <a:pt x="69" y="209"/>
                  </a:lnTo>
                  <a:lnTo>
                    <a:pt x="70" y="228"/>
                  </a:lnTo>
                  <a:lnTo>
                    <a:pt x="71" y="251"/>
                  </a:lnTo>
                  <a:lnTo>
                    <a:pt x="74" y="276"/>
                  </a:lnTo>
                  <a:lnTo>
                    <a:pt x="80" y="287"/>
                  </a:lnTo>
                  <a:lnTo>
                    <a:pt x="89" y="271"/>
                  </a:lnTo>
                  <a:lnTo>
                    <a:pt x="95" y="255"/>
                  </a:lnTo>
                  <a:lnTo>
                    <a:pt x="99" y="242"/>
                  </a:lnTo>
                  <a:lnTo>
                    <a:pt x="105" y="232"/>
                  </a:lnTo>
                  <a:lnTo>
                    <a:pt x="109" y="227"/>
                  </a:lnTo>
                  <a:lnTo>
                    <a:pt x="115" y="223"/>
                  </a:lnTo>
                  <a:lnTo>
                    <a:pt x="119" y="226"/>
                  </a:lnTo>
                  <a:lnTo>
                    <a:pt x="124" y="230"/>
                  </a:lnTo>
                  <a:lnTo>
                    <a:pt x="128" y="240"/>
                  </a:lnTo>
                  <a:lnTo>
                    <a:pt x="133" y="251"/>
                  </a:lnTo>
                  <a:lnTo>
                    <a:pt x="138" y="263"/>
                  </a:lnTo>
                  <a:lnTo>
                    <a:pt x="145" y="273"/>
                  </a:lnTo>
                  <a:lnTo>
                    <a:pt x="151" y="281"/>
                  </a:lnTo>
                  <a:lnTo>
                    <a:pt x="155" y="286"/>
                  </a:lnTo>
                  <a:lnTo>
                    <a:pt x="161" y="289"/>
                  </a:lnTo>
                  <a:lnTo>
                    <a:pt x="164" y="287"/>
                  </a:lnTo>
                  <a:lnTo>
                    <a:pt x="166" y="282"/>
                  </a:lnTo>
                  <a:lnTo>
                    <a:pt x="172" y="264"/>
                  </a:lnTo>
                  <a:lnTo>
                    <a:pt x="179" y="246"/>
                  </a:lnTo>
                  <a:lnTo>
                    <a:pt x="184" y="233"/>
                  </a:lnTo>
                  <a:lnTo>
                    <a:pt x="186" y="228"/>
                  </a:lnTo>
                  <a:lnTo>
                    <a:pt x="186" y="223"/>
                  </a:lnTo>
                  <a:lnTo>
                    <a:pt x="188" y="210"/>
                  </a:lnTo>
                  <a:lnTo>
                    <a:pt x="189" y="191"/>
                  </a:lnTo>
                  <a:lnTo>
                    <a:pt x="193" y="166"/>
                  </a:lnTo>
                  <a:lnTo>
                    <a:pt x="198" y="139"/>
                  </a:lnTo>
                  <a:lnTo>
                    <a:pt x="207" y="110"/>
                  </a:lnTo>
                  <a:lnTo>
                    <a:pt x="218" y="81"/>
                  </a:lnTo>
                  <a:lnTo>
                    <a:pt x="232" y="54"/>
                  </a:lnTo>
                  <a:lnTo>
                    <a:pt x="230" y="56"/>
                  </a:lnTo>
                  <a:lnTo>
                    <a:pt x="226" y="59"/>
                  </a:lnTo>
                  <a:lnTo>
                    <a:pt x="219" y="63"/>
                  </a:lnTo>
                  <a:lnTo>
                    <a:pt x="210" y="68"/>
                  </a:lnTo>
                  <a:lnTo>
                    <a:pt x="202" y="70"/>
                  </a:lnTo>
                  <a:lnTo>
                    <a:pt x="197" y="71"/>
                  </a:lnTo>
                  <a:lnTo>
                    <a:pt x="192" y="68"/>
                  </a:lnTo>
                  <a:lnTo>
                    <a:pt x="191" y="61"/>
                  </a:lnTo>
                  <a:lnTo>
                    <a:pt x="192" y="40"/>
                  </a:lnTo>
                  <a:lnTo>
                    <a:pt x="190" y="19"/>
                  </a:lnTo>
                  <a:lnTo>
                    <a:pt x="182" y="10"/>
                  </a:lnTo>
                  <a:lnTo>
                    <a:pt x="167" y="19"/>
                  </a:lnTo>
                  <a:lnTo>
                    <a:pt x="157" y="31"/>
                  </a:lnTo>
                  <a:lnTo>
                    <a:pt x="148" y="42"/>
                  </a:lnTo>
                  <a:lnTo>
                    <a:pt x="138" y="53"/>
                  </a:lnTo>
                  <a:lnTo>
                    <a:pt x="130" y="63"/>
                  </a:lnTo>
                  <a:lnTo>
                    <a:pt x="123" y="70"/>
                  </a:lnTo>
                  <a:lnTo>
                    <a:pt x="117" y="74"/>
                  </a:lnTo>
                  <a:lnTo>
                    <a:pt x="114" y="72"/>
                  </a:lnTo>
                  <a:lnTo>
                    <a:pt x="113" y="65"/>
                  </a:lnTo>
                  <a:lnTo>
                    <a:pt x="109" y="40"/>
                  </a:lnTo>
                  <a:lnTo>
                    <a:pt x="102" y="15"/>
                  </a:lnTo>
                  <a:lnTo>
                    <a:pt x="92" y="0"/>
                  </a:lnTo>
                  <a:lnTo>
                    <a:pt x="82" y="4"/>
                  </a:lnTo>
                  <a:close/>
                </a:path>
              </a:pathLst>
            </a:custGeom>
            <a:solidFill>
              <a:srgbClr val="FFF2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5371" name="Freeform 11"/>
            <p:cNvSpPr>
              <a:spLocks/>
            </p:cNvSpPr>
            <p:nvPr/>
          </p:nvSpPr>
          <p:spPr bwMode="gray">
            <a:xfrm flipH="1">
              <a:off x="3121" y="2866"/>
              <a:ext cx="620" cy="198"/>
            </a:xfrm>
            <a:custGeom>
              <a:avLst/>
              <a:gdLst/>
              <a:ahLst/>
              <a:cxnLst>
                <a:cxn ang="0">
                  <a:pos x="307" y="11"/>
                </a:cxn>
                <a:cxn ang="0">
                  <a:pos x="288" y="18"/>
                </a:cxn>
                <a:cxn ang="0">
                  <a:pos x="271" y="26"/>
                </a:cxn>
                <a:cxn ang="0">
                  <a:pos x="255" y="31"/>
                </a:cxn>
                <a:cxn ang="0">
                  <a:pos x="237" y="38"/>
                </a:cxn>
                <a:cxn ang="0">
                  <a:pos x="217" y="47"/>
                </a:cxn>
                <a:cxn ang="0">
                  <a:pos x="198" y="58"/>
                </a:cxn>
                <a:cxn ang="0">
                  <a:pos x="178" y="67"/>
                </a:cxn>
                <a:cxn ang="0">
                  <a:pos x="160" y="79"/>
                </a:cxn>
                <a:cxn ang="0">
                  <a:pos x="141" y="90"/>
                </a:cxn>
                <a:cxn ang="0">
                  <a:pos x="124" y="103"/>
                </a:cxn>
                <a:cxn ang="0">
                  <a:pos x="108" y="114"/>
                </a:cxn>
                <a:cxn ang="0">
                  <a:pos x="92" y="126"/>
                </a:cxn>
                <a:cxn ang="0">
                  <a:pos x="77" y="139"/>
                </a:cxn>
                <a:cxn ang="0">
                  <a:pos x="63" y="151"/>
                </a:cxn>
                <a:cxn ang="0">
                  <a:pos x="38" y="176"/>
                </a:cxn>
                <a:cxn ang="0">
                  <a:pos x="18" y="202"/>
                </a:cxn>
                <a:cxn ang="0">
                  <a:pos x="5" y="230"/>
                </a:cxn>
                <a:cxn ang="0">
                  <a:pos x="0" y="263"/>
                </a:cxn>
                <a:cxn ang="0">
                  <a:pos x="2" y="295"/>
                </a:cxn>
                <a:cxn ang="0">
                  <a:pos x="12" y="320"/>
                </a:cxn>
                <a:cxn ang="0">
                  <a:pos x="28" y="338"/>
                </a:cxn>
                <a:cxn ang="0">
                  <a:pos x="47" y="349"/>
                </a:cxn>
                <a:cxn ang="0">
                  <a:pos x="62" y="356"/>
                </a:cxn>
                <a:cxn ang="0">
                  <a:pos x="77" y="360"/>
                </a:cxn>
                <a:cxn ang="0">
                  <a:pos x="224" y="426"/>
                </a:cxn>
                <a:cxn ang="0">
                  <a:pos x="278" y="449"/>
                </a:cxn>
                <a:cxn ang="0">
                  <a:pos x="288" y="440"/>
                </a:cxn>
                <a:cxn ang="0">
                  <a:pos x="305" y="422"/>
                </a:cxn>
                <a:cxn ang="0">
                  <a:pos x="123" y="297"/>
                </a:cxn>
                <a:cxn ang="0">
                  <a:pos x="112" y="282"/>
                </a:cxn>
                <a:cxn ang="0">
                  <a:pos x="110" y="261"/>
                </a:cxn>
                <a:cxn ang="0">
                  <a:pos x="117" y="232"/>
                </a:cxn>
                <a:cxn ang="0">
                  <a:pos x="129" y="212"/>
                </a:cxn>
                <a:cxn ang="0">
                  <a:pos x="227" y="160"/>
                </a:cxn>
                <a:cxn ang="0">
                  <a:pos x="780" y="114"/>
                </a:cxn>
                <a:cxn ang="0">
                  <a:pos x="791" y="137"/>
                </a:cxn>
                <a:cxn ang="0">
                  <a:pos x="800" y="164"/>
                </a:cxn>
                <a:cxn ang="0">
                  <a:pos x="604" y="299"/>
                </a:cxn>
                <a:cxn ang="0">
                  <a:pos x="711" y="396"/>
                </a:cxn>
                <a:cxn ang="0">
                  <a:pos x="888" y="200"/>
                </a:cxn>
                <a:cxn ang="0">
                  <a:pos x="822" y="29"/>
                </a:cxn>
                <a:cxn ang="0">
                  <a:pos x="809" y="26"/>
                </a:cxn>
                <a:cxn ang="0">
                  <a:pos x="790" y="20"/>
                </a:cxn>
                <a:cxn ang="0">
                  <a:pos x="770" y="17"/>
                </a:cxn>
                <a:cxn ang="0">
                  <a:pos x="752" y="11"/>
                </a:cxn>
                <a:cxn ang="0">
                  <a:pos x="738" y="8"/>
                </a:cxn>
                <a:cxn ang="0">
                  <a:pos x="725" y="8"/>
                </a:cxn>
                <a:cxn ang="0">
                  <a:pos x="707" y="6"/>
                </a:cxn>
                <a:cxn ang="0">
                  <a:pos x="684" y="4"/>
                </a:cxn>
                <a:cxn ang="0">
                  <a:pos x="661" y="2"/>
                </a:cxn>
                <a:cxn ang="0">
                  <a:pos x="642" y="0"/>
                </a:cxn>
                <a:cxn ang="0">
                  <a:pos x="312" y="9"/>
                </a:cxn>
              </a:cxnLst>
              <a:rect l="0" t="0" r="r" b="b"/>
              <a:pathLst>
                <a:path w="902" h="453">
                  <a:moveTo>
                    <a:pt x="312" y="9"/>
                  </a:moveTo>
                  <a:lnTo>
                    <a:pt x="312" y="9"/>
                  </a:lnTo>
                  <a:lnTo>
                    <a:pt x="311" y="9"/>
                  </a:lnTo>
                  <a:lnTo>
                    <a:pt x="309" y="9"/>
                  </a:lnTo>
                  <a:lnTo>
                    <a:pt x="307" y="11"/>
                  </a:lnTo>
                  <a:lnTo>
                    <a:pt x="303" y="11"/>
                  </a:lnTo>
                  <a:lnTo>
                    <a:pt x="301" y="13"/>
                  </a:lnTo>
                  <a:lnTo>
                    <a:pt x="297" y="15"/>
                  </a:lnTo>
                  <a:lnTo>
                    <a:pt x="292" y="17"/>
                  </a:lnTo>
                  <a:lnTo>
                    <a:pt x="288" y="18"/>
                  </a:lnTo>
                  <a:lnTo>
                    <a:pt x="282" y="20"/>
                  </a:lnTo>
                  <a:lnTo>
                    <a:pt x="280" y="20"/>
                  </a:lnTo>
                  <a:lnTo>
                    <a:pt x="276" y="22"/>
                  </a:lnTo>
                  <a:lnTo>
                    <a:pt x="274" y="22"/>
                  </a:lnTo>
                  <a:lnTo>
                    <a:pt x="271" y="26"/>
                  </a:lnTo>
                  <a:lnTo>
                    <a:pt x="268" y="26"/>
                  </a:lnTo>
                  <a:lnTo>
                    <a:pt x="264" y="27"/>
                  </a:lnTo>
                  <a:lnTo>
                    <a:pt x="261" y="27"/>
                  </a:lnTo>
                  <a:lnTo>
                    <a:pt x="258" y="29"/>
                  </a:lnTo>
                  <a:lnTo>
                    <a:pt x="255" y="31"/>
                  </a:lnTo>
                  <a:lnTo>
                    <a:pt x="251" y="33"/>
                  </a:lnTo>
                  <a:lnTo>
                    <a:pt x="248" y="35"/>
                  </a:lnTo>
                  <a:lnTo>
                    <a:pt x="244" y="36"/>
                  </a:lnTo>
                  <a:lnTo>
                    <a:pt x="241" y="38"/>
                  </a:lnTo>
                  <a:lnTo>
                    <a:pt x="237" y="38"/>
                  </a:lnTo>
                  <a:lnTo>
                    <a:pt x="232" y="40"/>
                  </a:lnTo>
                  <a:lnTo>
                    <a:pt x="230" y="44"/>
                  </a:lnTo>
                  <a:lnTo>
                    <a:pt x="225" y="44"/>
                  </a:lnTo>
                  <a:lnTo>
                    <a:pt x="222" y="45"/>
                  </a:lnTo>
                  <a:lnTo>
                    <a:pt x="217" y="47"/>
                  </a:lnTo>
                  <a:lnTo>
                    <a:pt x="214" y="51"/>
                  </a:lnTo>
                  <a:lnTo>
                    <a:pt x="210" y="53"/>
                  </a:lnTo>
                  <a:lnTo>
                    <a:pt x="207" y="53"/>
                  </a:lnTo>
                  <a:lnTo>
                    <a:pt x="202" y="54"/>
                  </a:lnTo>
                  <a:lnTo>
                    <a:pt x="198" y="58"/>
                  </a:lnTo>
                  <a:lnTo>
                    <a:pt x="195" y="60"/>
                  </a:lnTo>
                  <a:lnTo>
                    <a:pt x="190" y="62"/>
                  </a:lnTo>
                  <a:lnTo>
                    <a:pt x="187" y="63"/>
                  </a:lnTo>
                  <a:lnTo>
                    <a:pt x="183" y="67"/>
                  </a:lnTo>
                  <a:lnTo>
                    <a:pt x="178" y="67"/>
                  </a:lnTo>
                  <a:lnTo>
                    <a:pt x="175" y="71"/>
                  </a:lnTo>
                  <a:lnTo>
                    <a:pt x="171" y="72"/>
                  </a:lnTo>
                  <a:lnTo>
                    <a:pt x="167" y="74"/>
                  </a:lnTo>
                  <a:lnTo>
                    <a:pt x="163" y="76"/>
                  </a:lnTo>
                  <a:lnTo>
                    <a:pt x="160" y="79"/>
                  </a:lnTo>
                  <a:lnTo>
                    <a:pt x="156" y="81"/>
                  </a:lnTo>
                  <a:lnTo>
                    <a:pt x="152" y="83"/>
                  </a:lnTo>
                  <a:lnTo>
                    <a:pt x="148" y="85"/>
                  </a:lnTo>
                  <a:lnTo>
                    <a:pt x="144" y="88"/>
                  </a:lnTo>
                  <a:lnTo>
                    <a:pt x="141" y="90"/>
                  </a:lnTo>
                  <a:lnTo>
                    <a:pt x="137" y="92"/>
                  </a:lnTo>
                  <a:lnTo>
                    <a:pt x="134" y="96"/>
                  </a:lnTo>
                  <a:lnTo>
                    <a:pt x="130" y="97"/>
                  </a:lnTo>
                  <a:lnTo>
                    <a:pt x="128" y="101"/>
                  </a:lnTo>
                  <a:lnTo>
                    <a:pt x="124" y="103"/>
                  </a:lnTo>
                  <a:lnTo>
                    <a:pt x="121" y="106"/>
                  </a:lnTo>
                  <a:lnTo>
                    <a:pt x="117" y="108"/>
                  </a:lnTo>
                  <a:lnTo>
                    <a:pt x="114" y="110"/>
                  </a:lnTo>
                  <a:lnTo>
                    <a:pt x="111" y="112"/>
                  </a:lnTo>
                  <a:lnTo>
                    <a:pt x="108" y="114"/>
                  </a:lnTo>
                  <a:lnTo>
                    <a:pt x="104" y="117"/>
                  </a:lnTo>
                  <a:lnTo>
                    <a:pt x="102" y="119"/>
                  </a:lnTo>
                  <a:lnTo>
                    <a:pt x="98" y="123"/>
                  </a:lnTo>
                  <a:lnTo>
                    <a:pt x="95" y="124"/>
                  </a:lnTo>
                  <a:lnTo>
                    <a:pt x="92" y="126"/>
                  </a:lnTo>
                  <a:lnTo>
                    <a:pt x="89" y="128"/>
                  </a:lnTo>
                  <a:lnTo>
                    <a:pt x="85" y="132"/>
                  </a:lnTo>
                  <a:lnTo>
                    <a:pt x="83" y="133"/>
                  </a:lnTo>
                  <a:lnTo>
                    <a:pt x="80" y="137"/>
                  </a:lnTo>
                  <a:lnTo>
                    <a:pt x="77" y="139"/>
                  </a:lnTo>
                  <a:lnTo>
                    <a:pt x="75" y="142"/>
                  </a:lnTo>
                  <a:lnTo>
                    <a:pt x="71" y="144"/>
                  </a:lnTo>
                  <a:lnTo>
                    <a:pt x="69" y="146"/>
                  </a:lnTo>
                  <a:lnTo>
                    <a:pt x="65" y="148"/>
                  </a:lnTo>
                  <a:lnTo>
                    <a:pt x="63" y="151"/>
                  </a:lnTo>
                  <a:lnTo>
                    <a:pt x="57" y="155"/>
                  </a:lnTo>
                  <a:lnTo>
                    <a:pt x="52" y="160"/>
                  </a:lnTo>
                  <a:lnTo>
                    <a:pt x="48" y="166"/>
                  </a:lnTo>
                  <a:lnTo>
                    <a:pt x="43" y="171"/>
                  </a:lnTo>
                  <a:lnTo>
                    <a:pt x="38" y="176"/>
                  </a:lnTo>
                  <a:lnTo>
                    <a:pt x="35" y="182"/>
                  </a:lnTo>
                  <a:lnTo>
                    <a:pt x="30" y="185"/>
                  </a:lnTo>
                  <a:lnTo>
                    <a:pt x="27" y="191"/>
                  </a:lnTo>
                  <a:lnTo>
                    <a:pt x="22" y="196"/>
                  </a:lnTo>
                  <a:lnTo>
                    <a:pt x="18" y="202"/>
                  </a:lnTo>
                  <a:lnTo>
                    <a:pt x="15" y="207"/>
                  </a:lnTo>
                  <a:lnTo>
                    <a:pt x="12" y="212"/>
                  </a:lnTo>
                  <a:lnTo>
                    <a:pt x="10" y="218"/>
                  </a:lnTo>
                  <a:lnTo>
                    <a:pt x="8" y="225"/>
                  </a:lnTo>
                  <a:lnTo>
                    <a:pt x="5" y="230"/>
                  </a:lnTo>
                  <a:lnTo>
                    <a:pt x="3" y="236"/>
                  </a:lnTo>
                  <a:lnTo>
                    <a:pt x="2" y="243"/>
                  </a:lnTo>
                  <a:lnTo>
                    <a:pt x="1" y="248"/>
                  </a:lnTo>
                  <a:lnTo>
                    <a:pt x="0" y="255"/>
                  </a:lnTo>
                  <a:lnTo>
                    <a:pt x="0" y="263"/>
                  </a:lnTo>
                  <a:lnTo>
                    <a:pt x="0" y="268"/>
                  </a:lnTo>
                  <a:lnTo>
                    <a:pt x="0" y="275"/>
                  </a:lnTo>
                  <a:lnTo>
                    <a:pt x="0" y="282"/>
                  </a:lnTo>
                  <a:lnTo>
                    <a:pt x="1" y="290"/>
                  </a:lnTo>
                  <a:lnTo>
                    <a:pt x="2" y="295"/>
                  </a:lnTo>
                  <a:lnTo>
                    <a:pt x="3" y="300"/>
                  </a:lnTo>
                  <a:lnTo>
                    <a:pt x="5" y="306"/>
                  </a:lnTo>
                  <a:lnTo>
                    <a:pt x="8" y="311"/>
                  </a:lnTo>
                  <a:lnTo>
                    <a:pt x="10" y="315"/>
                  </a:lnTo>
                  <a:lnTo>
                    <a:pt x="12" y="320"/>
                  </a:lnTo>
                  <a:lnTo>
                    <a:pt x="15" y="324"/>
                  </a:lnTo>
                  <a:lnTo>
                    <a:pt x="18" y="327"/>
                  </a:lnTo>
                  <a:lnTo>
                    <a:pt x="22" y="331"/>
                  </a:lnTo>
                  <a:lnTo>
                    <a:pt x="25" y="334"/>
                  </a:lnTo>
                  <a:lnTo>
                    <a:pt x="28" y="338"/>
                  </a:lnTo>
                  <a:lnTo>
                    <a:pt x="32" y="340"/>
                  </a:lnTo>
                  <a:lnTo>
                    <a:pt x="36" y="342"/>
                  </a:lnTo>
                  <a:lnTo>
                    <a:pt x="40" y="345"/>
                  </a:lnTo>
                  <a:lnTo>
                    <a:pt x="42" y="347"/>
                  </a:lnTo>
                  <a:lnTo>
                    <a:pt x="47" y="349"/>
                  </a:lnTo>
                  <a:lnTo>
                    <a:pt x="49" y="351"/>
                  </a:lnTo>
                  <a:lnTo>
                    <a:pt x="52" y="352"/>
                  </a:lnTo>
                  <a:lnTo>
                    <a:pt x="56" y="352"/>
                  </a:lnTo>
                  <a:lnTo>
                    <a:pt x="58" y="354"/>
                  </a:lnTo>
                  <a:lnTo>
                    <a:pt x="62" y="356"/>
                  </a:lnTo>
                  <a:lnTo>
                    <a:pt x="65" y="356"/>
                  </a:lnTo>
                  <a:lnTo>
                    <a:pt x="70" y="358"/>
                  </a:lnTo>
                  <a:lnTo>
                    <a:pt x="74" y="360"/>
                  </a:lnTo>
                  <a:lnTo>
                    <a:pt x="76" y="360"/>
                  </a:lnTo>
                  <a:lnTo>
                    <a:pt x="77" y="360"/>
                  </a:lnTo>
                  <a:lnTo>
                    <a:pt x="167" y="369"/>
                  </a:lnTo>
                  <a:lnTo>
                    <a:pt x="194" y="360"/>
                  </a:lnTo>
                  <a:lnTo>
                    <a:pt x="218" y="392"/>
                  </a:lnTo>
                  <a:lnTo>
                    <a:pt x="234" y="415"/>
                  </a:lnTo>
                  <a:lnTo>
                    <a:pt x="224" y="426"/>
                  </a:lnTo>
                  <a:lnTo>
                    <a:pt x="231" y="440"/>
                  </a:lnTo>
                  <a:lnTo>
                    <a:pt x="270" y="453"/>
                  </a:lnTo>
                  <a:lnTo>
                    <a:pt x="271" y="451"/>
                  </a:lnTo>
                  <a:lnTo>
                    <a:pt x="276" y="449"/>
                  </a:lnTo>
                  <a:lnTo>
                    <a:pt x="278" y="449"/>
                  </a:lnTo>
                  <a:lnTo>
                    <a:pt x="281" y="448"/>
                  </a:lnTo>
                  <a:lnTo>
                    <a:pt x="283" y="446"/>
                  </a:lnTo>
                  <a:lnTo>
                    <a:pt x="285" y="446"/>
                  </a:lnTo>
                  <a:lnTo>
                    <a:pt x="285" y="442"/>
                  </a:lnTo>
                  <a:lnTo>
                    <a:pt x="288" y="440"/>
                  </a:lnTo>
                  <a:lnTo>
                    <a:pt x="289" y="435"/>
                  </a:lnTo>
                  <a:lnTo>
                    <a:pt x="290" y="431"/>
                  </a:lnTo>
                  <a:lnTo>
                    <a:pt x="292" y="424"/>
                  </a:lnTo>
                  <a:lnTo>
                    <a:pt x="294" y="422"/>
                  </a:lnTo>
                  <a:lnTo>
                    <a:pt x="305" y="422"/>
                  </a:lnTo>
                  <a:lnTo>
                    <a:pt x="311" y="406"/>
                  </a:lnTo>
                  <a:lnTo>
                    <a:pt x="316" y="365"/>
                  </a:lnTo>
                  <a:lnTo>
                    <a:pt x="303" y="306"/>
                  </a:lnTo>
                  <a:lnTo>
                    <a:pt x="202" y="308"/>
                  </a:lnTo>
                  <a:lnTo>
                    <a:pt x="123" y="297"/>
                  </a:lnTo>
                  <a:lnTo>
                    <a:pt x="122" y="295"/>
                  </a:lnTo>
                  <a:lnTo>
                    <a:pt x="120" y="293"/>
                  </a:lnTo>
                  <a:lnTo>
                    <a:pt x="117" y="290"/>
                  </a:lnTo>
                  <a:lnTo>
                    <a:pt x="114" y="286"/>
                  </a:lnTo>
                  <a:lnTo>
                    <a:pt x="112" y="282"/>
                  </a:lnTo>
                  <a:lnTo>
                    <a:pt x="111" y="279"/>
                  </a:lnTo>
                  <a:lnTo>
                    <a:pt x="110" y="275"/>
                  </a:lnTo>
                  <a:lnTo>
                    <a:pt x="110" y="270"/>
                  </a:lnTo>
                  <a:lnTo>
                    <a:pt x="109" y="266"/>
                  </a:lnTo>
                  <a:lnTo>
                    <a:pt x="110" y="261"/>
                  </a:lnTo>
                  <a:lnTo>
                    <a:pt x="110" y="254"/>
                  </a:lnTo>
                  <a:lnTo>
                    <a:pt x="112" y="248"/>
                  </a:lnTo>
                  <a:lnTo>
                    <a:pt x="114" y="243"/>
                  </a:lnTo>
                  <a:lnTo>
                    <a:pt x="116" y="236"/>
                  </a:lnTo>
                  <a:lnTo>
                    <a:pt x="117" y="232"/>
                  </a:lnTo>
                  <a:lnTo>
                    <a:pt x="120" y="227"/>
                  </a:lnTo>
                  <a:lnTo>
                    <a:pt x="122" y="221"/>
                  </a:lnTo>
                  <a:lnTo>
                    <a:pt x="124" y="218"/>
                  </a:lnTo>
                  <a:lnTo>
                    <a:pt x="125" y="214"/>
                  </a:lnTo>
                  <a:lnTo>
                    <a:pt x="129" y="212"/>
                  </a:lnTo>
                  <a:lnTo>
                    <a:pt x="131" y="207"/>
                  </a:lnTo>
                  <a:lnTo>
                    <a:pt x="135" y="203"/>
                  </a:lnTo>
                  <a:lnTo>
                    <a:pt x="137" y="202"/>
                  </a:lnTo>
                  <a:lnTo>
                    <a:pt x="137" y="202"/>
                  </a:lnTo>
                  <a:lnTo>
                    <a:pt x="227" y="160"/>
                  </a:lnTo>
                  <a:lnTo>
                    <a:pt x="309" y="150"/>
                  </a:lnTo>
                  <a:lnTo>
                    <a:pt x="630" y="137"/>
                  </a:lnTo>
                  <a:lnTo>
                    <a:pt x="705" y="103"/>
                  </a:lnTo>
                  <a:lnTo>
                    <a:pt x="778" y="112"/>
                  </a:lnTo>
                  <a:lnTo>
                    <a:pt x="780" y="114"/>
                  </a:lnTo>
                  <a:lnTo>
                    <a:pt x="783" y="119"/>
                  </a:lnTo>
                  <a:lnTo>
                    <a:pt x="784" y="123"/>
                  </a:lnTo>
                  <a:lnTo>
                    <a:pt x="787" y="126"/>
                  </a:lnTo>
                  <a:lnTo>
                    <a:pt x="789" y="132"/>
                  </a:lnTo>
                  <a:lnTo>
                    <a:pt x="791" y="137"/>
                  </a:lnTo>
                  <a:lnTo>
                    <a:pt x="794" y="142"/>
                  </a:lnTo>
                  <a:lnTo>
                    <a:pt x="796" y="148"/>
                  </a:lnTo>
                  <a:lnTo>
                    <a:pt x="797" y="153"/>
                  </a:lnTo>
                  <a:lnTo>
                    <a:pt x="798" y="158"/>
                  </a:lnTo>
                  <a:lnTo>
                    <a:pt x="800" y="164"/>
                  </a:lnTo>
                  <a:lnTo>
                    <a:pt x="800" y="169"/>
                  </a:lnTo>
                  <a:lnTo>
                    <a:pt x="798" y="173"/>
                  </a:lnTo>
                  <a:lnTo>
                    <a:pt x="798" y="178"/>
                  </a:lnTo>
                  <a:lnTo>
                    <a:pt x="742" y="232"/>
                  </a:lnTo>
                  <a:lnTo>
                    <a:pt x="604" y="299"/>
                  </a:lnTo>
                  <a:lnTo>
                    <a:pt x="622" y="374"/>
                  </a:lnTo>
                  <a:lnTo>
                    <a:pt x="638" y="392"/>
                  </a:lnTo>
                  <a:lnTo>
                    <a:pt x="655" y="390"/>
                  </a:lnTo>
                  <a:lnTo>
                    <a:pt x="678" y="408"/>
                  </a:lnTo>
                  <a:lnTo>
                    <a:pt x="711" y="396"/>
                  </a:lnTo>
                  <a:lnTo>
                    <a:pt x="723" y="369"/>
                  </a:lnTo>
                  <a:lnTo>
                    <a:pt x="711" y="347"/>
                  </a:lnTo>
                  <a:lnTo>
                    <a:pt x="735" y="288"/>
                  </a:lnTo>
                  <a:lnTo>
                    <a:pt x="802" y="268"/>
                  </a:lnTo>
                  <a:lnTo>
                    <a:pt x="888" y="200"/>
                  </a:lnTo>
                  <a:lnTo>
                    <a:pt x="902" y="153"/>
                  </a:lnTo>
                  <a:lnTo>
                    <a:pt x="887" y="85"/>
                  </a:lnTo>
                  <a:lnTo>
                    <a:pt x="825" y="31"/>
                  </a:lnTo>
                  <a:lnTo>
                    <a:pt x="824" y="29"/>
                  </a:lnTo>
                  <a:lnTo>
                    <a:pt x="822" y="29"/>
                  </a:lnTo>
                  <a:lnTo>
                    <a:pt x="820" y="29"/>
                  </a:lnTo>
                  <a:lnTo>
                    <a:pt x="817" y="27"/>
                  </a:lnTo>
                  <a:lnTo>
                    <a:pt x="815" y="27"/>
                  </a:lnTo>
                  <a:lnTo>
                    <a:pt x="812" y="27"/>
                  </a:lnTo>
                  <a:lnTo>
                    <a:pt x="809" y="26"/>
                  </a:lnTo>
                  <a:lnTo>
                    <a:pt x="805" y="26"/>
                  </a:lnTo>
                  <a:lnTo>
                    <a:pt x="802" y="24"/>
                  </a:lnTo>
                  <a:lnTo>
                    <a:pt x="798" y="24"/>
                  </a:lnTo>
                  <a:lnTo>
                    <a:pt x="795" y="22"/>
                  </a:lnTo>
                  <a:lnTo>
                    <a:pt x="790" y="20"/>
                  </a:lnTo>
                  <a:lnTo>
                    <a:pt x="787" y="20"/>
                  </a:lnTo>
                  <a:lnTo>
                    <a:pt x="783" y="20"/>
                  </a:lnTo>
                  <a:lnTo>
                    <a:pt x="778" y="18"/>
                  </a:lnTo>
                  <a:lnTo>
                    <a:pt x="774" y="17"/>
                  </a:lnTo>
                  <a:lnTo>
                    <a:pt x="770" y="17"/>
                  </a:lnTo>
                  <a:lnTo>
                    <a:pt x="767" y="15"/>
                  </a:lnTo>
                  <a:lnTo>
                    <a:pt x="762" y="13"/>
                  </a:lnTo>
                  <a:lnTo>
                    <a:pt x="758" y="13"/>
                  </a:lnTo>
                  <a:lnTo>
                    <a:pt x="755" y="11"/>
                  </a:lnTo>
                  <a:lnTo>
                    <a:pt x="752" y="11"/>
                  </a:lnTo>
                  <a:lnTo>
                    <a:pt x="749" y="9"/>
                  </a:lnTo>
                  <a:lnTo>
                    <a:pt x="747" y="9"/>
                  </a:lnTo>
                  <a:lnTo>
                    <a:pt x="743" y="8"/>
                  </a:lnTo>
                  <a:lnTo>
                    <a:pt x="742" y="8"/>
                  </a:lnTo>
                  <a:lnTo>
                    <a:pt x="738" y="8"/>
                  </a:lnTo>
                  <a:lnTo>
                    <a:pt x="737" y="8"/>
                  </a:lnTo>
                  <a:lnTo>
                    <a:pt x="735" y="8"/>
                  </a:lnTo>
                  <a:lnTo>
                    <a:pt x="731" y="8"/>
                  </a:lnTo>
                  <a:lnTo>
                    <a:pt x="729" y="8"/>
                  </a:lnTo>
                  <a:lnTo>
                    <a:pt x="725" y="8"/>
                  </a:lnTo>
                  <a:lnTo>
                    <a:pt x="722" y="8"/>
                  </a:lnTo>
                  <a:lnTo>
                    <a:pt x="720" y="8"/>
                  </a:lnTo>
                  <a:lnTo>
                    <a:pt x="715" y="6"/>
                  </a:lnTo>
                  <a:lnTo>
                    <a:pt x="711" y="6"/>
                  </a:lnTo>
                  <a:lnTo>
                    <a:pt x="707" y="6"/>
                  </a:lnTo>
                  <a:lnTo>
                    <a:pt x="703" y="6"/>
                  </a:lnTo>
                  <a:lnTo>
                    <a:pt x="697" y="4"/>
                  </a:lnTo>
                  <a:lnTo>
                    <a:pt x="694" y="4"/>
                  </a:lnTo>
                  <a:lnTo>
                    <a:pt x="689" y="4"/>
                  </a:lnTo>
                  <a:lnTo>
                    <a:pt x="684" y="4"/>
                  </a:lnTo>
                  <a:lnTo>
                    <a:pt x="680" y="4"/>
                  </a:lnTo>
                  <a:lnTo>
                    <a:pt x="674" y="4"/>
                  </a:lnTo>
                  <a:lnTo>
                    <a:pt x="669" y="2"/>
                  </a:lnTo>
                  <a:lnTo>
                    <a:pt x="665" y="2"/>
                  </a:lnTo>
                  <a:lnTo>
                    <a:pt x="661" y="2"/>
                  </a:lnTo>
                  <a:lnTo>
                    <a:pt x="656" y="2"/>
                  </a:lnTo>
                  <a:lnTo>
                    <a:pt x="652" y="2"/>
                  </a:lnTo>
                  <a:lnTo>
                    <a:pt x="649" y="2"/>
                  </a:lnTo>
                  <a:lnTo>
                    <a:pt x="645" y="0"/>
                  </a:lnTo>
                  <a:lnTo>
                    <a:pt x="642" y="0"/>
                  </a:lnTo>
                  <a:lnTo>
                    <a:pt x="640" y="0"/>
                  </a:lnTo>
                  <a:lnTo>
                    <a:pt x="637" y="0"/>
                  </a:lnTo>
                  <a:lnTo>
                    <a:pt x="635" y="0"/>
                  </a:lnTo>
                  <a:lnTo>
                    <a:pt x="634" y="0"/>
                  </a:lnTo>
                  <a:lnTo>
                    <a:pt x="312" y="9"/>
                  </a:lnTo>
                  <a:lnTo>
                    <a:pt x="312" y="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5372" name="Freeform 12"/>
            <p:cNvSpPr>
              <a:spLocks/>
            </p:cNvSpPr>
            <p:nvPr/>
          </p:nvSpPr>
          <p:spPr bwMode="gray">
            <a:xfrm flipH="1">
              <a:off x="3299" y="2831"/>
              <a:ext cx="235" cy="85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7" y="8"/>
                </a:cxn>
                <a:cxn ang="0">
                  <a:pos x="4" y="11"/>
                </a:cxn>
                <a:cxn ang="0">
                  <a:pos x="3" y="13"/>
                </a:cxn>
                <a:cxn ang="0">
                  <a:pos x="2" y="15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9"/>
                </a:cxn>
                <a:cxn ang="0">
                  <a:pos x="0" y="35"/>
                </a:cxn>
                <a:cxn ang="0">
                  <a:pos x="0" y="40"/>
                </a:cxn>
                <a:cxn ang="0">
                  <a:pos x="0" y="45"/>
                </a:cxn>
                <a:cxn ang="0">
                  <a:pos x="0" y="49"/>
                </a:cxn>
                <a:cxn ang="0">
                  <a:pos x="1" y="54"/>
                </a:cxn>
                <a:cxn ang="0">
                  <a:pos x="1" y="56"/>
                </a:cxn>
                <a:cxn ang="0">
                  <a:pos x="2" y="58"/>
                </a:cxn>
                <a:cxn ang="0">
                  <a:pos x="12" y="72"/>
                </a:cxn>
                <a:cxn ang="0">
                  <a:pos x="11" y="72"/>
                </a:cxn>
                <a:cxn ang="0">
                  <a:pos x="10" y="72"/>
                </a:cxn>
                <a:cxn ang="0">
                  <a:pos x="9" y="74"/>
                </a:cxn>
                <a:cxn ang="0">
                  <a:pos x="8" y="76"/>
                </a:cxn>
                <a:cxn ang="0">
                  <a:pos x="7" y="78"/>
                </a:cxn>
                <a:cxn ang="0">
                  <a:pos x="7" y="83"/>
                </a:cxn>
                <a:cxn ang="0">
                  <a:pos x="5" y="87"/>
                </a:cxn>
                <a:cxn ang="0">
                  <a:pos x="5" y="90"/>
                </a:cxn>
                <a:cxn ang="0">
                  <a:pos x="7" y="94"/>
                </a:cxn>
                <a:cxn ang="0">
                  <a:pos x="8" y="97"/>
                </a:cxn>
                <a:cxn ang="0">
                  <a:pos x="8" y="103"/>
                </a:cxn>
                <a:cxn ang="0">
                  <a:pos x="9" y="105"/>
                </a:cxn>
                <a:cxn ang="0">
                  <a:pos x="14" y="115"/>
                </a:cxn>
                <a:cxn ang="0">
                  <a:pos x="14" y="121"/>
                </a:cxn>
                <a:cxn ang="0">
                  <a:pos x="14" y="124"/>
                </a:cxn>
                <a:cxn ang="0">
                  <a:pos x="16" y="130"/>
                </a:cxn>
                <a:cxn ang="0">
                  <a:pos x="20" y="133"/>
                </a:cxn>
                <a:cxn ang="0">
                  <a:pos x="22" y="139"/>
                </a:cxn>
                <a:cxn ang="0">
                  <a:pos x="24" y="142"/>
                </a:cxn>
                <a:cxn ang="0">
                  <a:pos x="28" y="146"/>
                </a:cxn>
                <a:cxn ang="0">
                  <a:pos x="29" y="150"/>
                </a:cxn>
                <a:cxn ang="0">
                  <a:pos x="30" y="150"/>
                </a:cxn>
                <a:cxn ang="0">
                  <a:pos x="120" y="191"/>
                </a:cxn>
                <a:cxn ang="0">
                  <a:pos x="216" y="194"/>
                </a:cxn>
                <a:cxn ang="0">
                  <a:pos x="274" y="175"/>
                </a:cxn>
                <a:cxn ang="0">
                  <a:pos x="322" y="135"/>
                </a:cxn>
                <a:cxn ang="0">
                  <a:pos x="323" y="133"/>
                </a:cxn>
                <a:cxn ang="0">
                  <a:pos x="327" y="130"/>
                </a:cxn>
                <a:cxn ang="0">
                  <a:pos x="329" y="124"/>
                </a:cxn>
                <a:cxn ang="0">
                  <a:pos x="331" y="119"/>
                </a:cxn>
                <a:cxn ang="0">
                  <a:pos x="332" y="115"/>
                </a:cxn>
                <a:cxn ang="0">
                  <a:pos x="334" y="112"/>
                </a:cxn>
                <a:cxn ang="0">
                  <a:pos x="335" y="108"/>
                </a:cxn>
                <a:cxn ang="0">
                  <a:pos x="336" y="105"/>
                </a:cxn>
                <a:cxn ang="0">
                  <a:pos x="338" y="96"/>
                </a:cxn>
                <a:cxn ang="0">
                  <a:pos x="340" y="94"/>
                </a:cxn>
                <a:cxn ang="0">
                  <a:pos x="336" y="79"/>
                </a:cxn>
                <a:cxn ang="0">
                  <a:pos x="338" y="47"/>
                </a:cxn>
                <a:cxn ang="0">
                  <a:pos x="344" y="27"/>
                </a:cxn>
                <a:cxn ang="0">
                  <a:pos x="338" y="0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344" h="194">
                  <a:moveTo>
                    <a:pt x="8" y="8"/>
                  </a:moveTo>
                  <a:lnTo>
                    <a:pt x="7" y="8"/>
                  </a:lnTo>
                  <a:lnTo>
                    <a:pt x="4" y="11"/>
                  </a:lnTo>
                  <a:lnTo>
                    <a:pt x="3" y="13"/>
                  </a:lnTo>
                  <a:lnTo>
                    <a:pt x="2" y="15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0" y="35"/>
                  </a:lnTo>
                  <a:lnTo>
                    <a:pt x="0" y="40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1" y="54"/>
                  </a:lnTo>
                  <a:lnTo>
                    <a:pt x="1" y="56"/>
                  </a:lnTo>
                  <a:lnTo>
                    <a:pt x="2" y="58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10" y="72"/>
                  </a:lnTo>
                  <a:lnTo>
                    <a:pt x="9" y="74"/>
                  </a:lnTo>
                  <a:lnTo>
                    <a:pt x="8" y="76"/>
                  </a:lnTo>
                  <a:lnTo>
                    <a:pt x="7" y="78"/>
                  </a:lnTo>
                  <a:lnTo>
                    <a:pt x="7" y="83"/>
                  </a:lnTo>
                  <a:lnTo>
                    <a:pt x="5" y="87"/>
                  </a:lnTo>
                  <a:lnTo>
                    <a:pt x="5" y="90"/>
                  </a:lnTo>
                  <a:lnTo>
                    <a:pt x="7" y="94"/>
                  </a:lnTo>
                  <a:lnTo>
                    <a:pt x="8" y="97"/>
                  </a:lnTo>
                  <a:lnTo>
                    <a:pt x="8" y="103"/>
                  </a:lnTo>
                  <a:lnTo>
                    <a:pt x="9" y="105"/>
                  </a:lnTo>
                  <a:lnTo>
                    <a:pt x="14" y="115"/>
                  </a:lnTo>
                  <a:lnTo>
                    <a:pt x="14" y="121"/>
                  </a:lnTo>
                  <a:lnTo>
                    <a:pt x="14" y="124"/>
                  </a:lnTo>
                  <a:lnTo>
                    <a:pt x="16" y="130"/>
                  </a:lnTo>
                  <a:lnTo>
                    <a:pt x="20" y="133"/>
                  </a:lnTo>
                  <a:lnTo>
                    <a:pt x="22" y="139"/>
                  </a:lnTo>
                  <a:lnTo>
                    <a:pt x="24" y="142"/>
                  </a:lnTo>
                  <a:lnTo>
                    <a:pt x="28" y="146"/>
                  </a:lnTo>
                  <a:lnTo>
                    <a:pt x="29" y="150"/>
                  </a:lnTo>
                  <a:lnTo>
                    <a:pt x="30" y="150"/>
                  </a:lnTo>
                  <a:lnTo>
                    <a:pt x="120" y="191"/>
                  </a:lnTo>
                  <a:lnTo>
                    <a:pt x="216" y="194"/>
                  </a:lnTo>
                  <a:lnTo>
                    <a:pt x="274" y="175"/>
                  </a:lnTo>
                  <a:lnTo>
                    <a:pt x="322" y="135"/>
                  </a:lnTo>
                  <a:lnTo>
                    <a:pt x="323" y="133"/>
                  </a:lnTo>
                  <a:lnTo>
                    <a:pt x="327" y="130"/>
                  </a:lnTo>
                  <a:lnTo>
                    <a:pt x="329" y="124"/>
                  </a:lnTo>
                  <a:lnTo>
                    <a:pt x="331" y="119"/>
                  </a:lnTo>
                  <a:lnTo>
                    <a:pt x="332" y="115"/>
                  </a:lnTo>
                  <a:lnTo>
                    <a:pt x="334" y="112"/>
                  </a:lnTo>
                  <a:lnTo>
                    <a:pt x="335" y="108"/>
                  </a:lnTo>
                  <a:lnTo>
                    <a:pt x="336" y="105"/>
                  </a:lnTo>
                  <a:lnTo>
                    <a:pt x="338" y="96"/>
                  </a:lnTo>
                  <a:lnTo>
                    <a:pt x="340" y="94"/>
                  </a:lnTo>
                  <a:lnTo>
                    <a:pt x="336" y="79"/>
                  </a:lnTo>
                  <a:lnTo>
                    <a:pt x="338" y="47"/>
                  </a:lnTo>
                  <a:lnTo>
                    <a:pt x="344" y="27"/>
                  </a:lnTo>
                  <a:lnTo>
                    <a:pt x="338" y="0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5373" name="Freeform 13"/>
            <p:cNvSpPr>
              <a:spLocks/>
            </p:cNvSpPr>
            <p:nvPr/>
          </p:nvSpPr>
          <p:spPr bwMode="gray">
            <a:xfrm flipH="1">
              <a:off x="3265" y="2921"/>
              <a:ext cx="406" cy="497"/>
            </a:xfrm>
            <a:custGeom>
              <a:avLst/>
              <a:gdLst/>
              <a:ahLst/>
              <a:cxnLst>
                <a:cxn ang="0">
                  <a:pos x="196" y="6"/>
                </a:cxn>
                <a:cxn ang="0">
                  <a:pos x="203" y="304"/>
                </a:cxn>
                <a:cxn ang="0">
                  <a:pos x="125" y="737"/>
                </a:cxn>
                <a:cxn ang="0">
                  <a:pos x="108" y="984"/>
                </a:cxn>
                <a:cxn ang="0">
                  <a:pos x="0" y="1089"/>
                </a:cxn>
                <a:cxn ang="0">
                  <a:pos x="2" y="1112"/>
                </a:cxn>
                <a:cxn ang="0">
                  <a:pos x="48" y="1132"/>
                </a:cxn>
                <a:cxn ang="0">
                  <a:pos x="96" y="1108"/>
                </a:cxn>
                <a:cxn ang="0">
                  <a:pos x="129" y="1058"/>
                </a:cxn>
                <a:cxn ang="0">
                  <a:pos x="142" y="995"/>
                </a:cxn>
                <a:cxn ang="0">
                  <a:pos x="147" y="905"/>
                </a:cxn>
                <a:cxn ang="0">
                  <a:pos x="227" y="652"/>
                </a:cxn>
                <a:cxn ang="0">
                  <a:pos x="314" y="518"/>
                </a:cxn>
                <a:cxn ang="0">
                  <a:pos x="370" y="505"/>
                </a:cxn>
                <a:cxn ang="0">
                  <a:pos x="390" y="525"/>
                </a:cxn>
                <a:cxn ang="0">
                  <a:pos x="445" y="920"/>
                </a:cxn>
                <a:cxn ang="0">
                  <a:pos x="434" y="957"/>
                </a:cxn>
                <a:cxn ang="0">
                  <a:pos x="447" y="1026"/>
                </a:cxn>
                <a:cxn ang="0">
                  <a:pos x="507" y="1083"/>
                </a:cxn>
                <a:cxn ang="0">
                  <a:pos x="555" y="1110"/>
                </a:cxn>
                <a:cxn ang="0">
                  <a:pos x="575" y="1101"/>
                </a:cxn>
                <a:cxn ang="0">
                  <a:pos x="590" y="1072"/>
                </a:cxn>
                <a:cxn ang="0">
                  <a:pos x="575" y="1042"/>
                </a:cxn>
                <a:cxn ang="0">
                  <a:pos x="476" y="922"/>
                </a:cxn>
                <a:cxn ang="0">
                  <a:pos x="502" y="358"/>
                </a:cxn>
                <a:cxn ang="0">
                  <a:pos x="532" y="0"/>
                </a:cxn>
                <a:cxn ang="0">
                  <a:pos x="196" y="6"/>
                </a:cxn>
                <a:cxn ang="0">
                  <a:pos x="196" y="6"/>
                </a:cxn>
              </a:cxnLst>
              <a:rect l="0" t="0" r="r" b="b"/>
              <a:pathLst>
                <a:path w="590" h="1132">
                  <a:moveTo>
                    <a:pt x="196" y="6"/>
                  </a:moveTo>
                  <a:lnTo>
                    <a:pt x="203" y="304"/>
                  </a:lnTo>
                  <a:lnTo>
                    <a:pt x="125" y="737"/>
                  </a:lnTo>
                  <a:lnTo>
                    <a:pt x="108" y="984"/>
                  </a:lnTo>
                  <a:lnTo>
                    <a:pt x="0" y="1089"/>
                  </a:lnTo>
                  <a:lnTo>
                    <a:pt x="2" y="1112"/>
                  </a:lnTo>
                  <a:lnTo>
                    <a:pt x="48" y="1132"/>
                  </a:lnTo>
                  <a:lnTo>
                    <a:pt x="96" y="1108"/>
                  </a:lnTo>
                  <a:lnTo>
                    <a:pt x="129" y="1058"/>
                  </a:lnTo>
                  <a:lnTo>
                    <a:pt x="142" y="995"/>
                  </a:lnTo>
                  <a:lnTo>
                    <a:pt x="147" y="905"/>
                  </a:lnTo>
                  <a:lnTo>
                    <a:pt x="227" y="652"/>
                  </a:lnTo>
                  <a:lnTo>
                    <a:pt x="314" y="518"/>
                  </a:lnTo>
                  <a:lnTo>
                    <a:pt x="370" y="505"/>
                  </a:lnTo>
                  <a:lnTo>
                    <a:pt x="390" y="525"/>
                  </a:lnTo>
                  <a:lnTo>
                    <a:pt x="445" y="920"/>
                  </a:lnTo>
                  <a:lnTo>
                    <a:pt x="434" y="957"/>
                  </a:lnTo>
                  <a:lnTo>
                    <a:pt x="447" y="1026"/>
                  </a:lnTo>
                  <a:lnTo>
                    <a:pt x="507" y="1083"/>
                  </a:lnTo>
                  <a:lnTo>
                    <a:pt x="555" y="1110"/>
                  </a:lnTo>
                  <a:lnTo>
                    <a:pt x="575" y="1101"/>
                  </a:lnTo>
                  <a:lnTo>
                    <a:pt x="590" y="1072"/>
                  </a:lnTo>
                  <a:lnTo>
                    <a:pt x="575" y="1042"/>
                  </a:lnTo>
                  <a:lnTo>
                    <a:pt x="476" y="922"/>
                  </a:lnTo>
                  <a:lnTo>
                    <a:pt x="502" y="358"/>
                  </a:lnTo>
                  <a:lnTo>
                    <a:pt x="532" y="0"/>
                  </a:lnTo>
                  <a:lnTo>
                    <a:pt x="196" y="6"/>
                  </a:lnTo>
                  <a:lnTo>
                    <a:pt x="196" y="6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5374" name="Freeform 14"/>
            <p:cNvSpPr>
              <a:spLocks/>
            </p:cNvSpPr>
            <p:nvPr/>
          </p:nvSpPr>
          <p:spPr bwMode="gray">
            <a:xfrm flipH="1">
              <a:off x="3304" y="2830"/>
              <a:ext cx="228" cy="90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1" y="68"/>
                </a:cxn>
                <a:cxn ang="0">
                  <a:pos x="9" y="108"/>
                </a:cxn>
                <a:cxn ang="0">
                  <a:pos x="14" y="133"/>
                </a:cxn>
                <a:cxn ang="0">
                  <a:pos x="37" y="165"/>
                </a:cxn>
                <a:cxn ang="0">
                  <a:pos x="69" y="181"/>
                </a:cxn>
                <a:cxn ang="0">
                  <a:pos x="98" y="192"/>
                </a:cxn>
                <a:cxn ang="0">
                  <a:pos x="126" y="197"/>
                </a:cxn>
                <a:cxn ang="0">
                  <a:pos x="160" y="201"/>
                </a:cxn>
                <a:cxn ang="0">
                  <a:pos x="197" y="201"/>
                </a:cxn>
                <a:cxn ang="0">
                  <a:pos x="231" y="196"/>
                </a:cxn>
                <a:cxn ang="0">
                  <a:pos x="258" y="187"/>
                </a:cxn>
                <a:cxn ang="0">
                  <a:pos x="295" y="163"/>
                </a:cxn>
                <a:cxn ang="0">
                  <a:pos x="320" y="135"/>
                </a:cxn>
                <a:cxn ang="0">
                  <a:pos x="306" y="142"/>
                </a:cxn>
                <a:cxn ang="0">
                  <a:pos x="272" y="167"/>
                </a:cxn>
                <a:cxn ang="0">
                  <a:pos x="242" y="179"/>
                </a:cxn>
                <a:cxn ang="0">
                  <a:pos x="208" y="185"/>
                </a:cxn>
                <a:cxn ang="0">
                  <a:pos x="168" y="183"/>
                </a:cxn>
                <a:cxn ang="0">
                  <a:pos x="131" y="179"/>
                </a:cxn>
                <a:cxn ang="0">
                  <a:pos x="99" y="172"/>
                </a:cxn>
                <a:cxn ang="0">
                  <a:pos x="72" y="165"/>
                </a:cxn>
                <a:cxn ang="0">
                  <a:pos x="41" y="151"/>
                </a:cxn>
                <a:cxn ang="0">
                  <a:pos x="25" y="124"/>
                </a:cxn>
                <a:cxn ang="0">
                  <a:pos x="48" y="126"/>
                </a:cxn>
                <a:cxn ang="0">
                  <a:pos x="73" y="131"/>
                </a:cxn>
                <a:cxn ang="0">
                  <a:pos x="104" y="136"/>
                </a:cxn>
                <a:cxn ang="0">
                  <a:pos x="132" y="140"/>
                </a:cxn>
                <a:cxn ang="0">
                  <a:pos x="134" y="133"/>
                </a:cxn>
                <a:cxn ang="0">
                  <a:pos x="100" y="124"/>
                </a:cxn>
                <a:cxn ang="0">
                  <a:pos x="55" y="117"/>
                </a:cxn>
                <a:cxn ang="0">
                  <a:pos x="22" y="108"/>
                </a:cxn>
                <a:cxn ang="0">
                  <a:pos x="22" y="75"/>
                </a:cxn>
                <a:cxn ang="0">
                  <a:pos x="47" y="81"/>
                </a:cxn>
                <a:cxn ang="0">
                  <a:pos x="81" y="86"/>
                </a:cxn>
                <a:cxn ang="0">
                  <a:pos x="112" y="90"/>
                </a:cxn>
                <a:cxn ang="0">
                  <a:pos x="137" y="84"/>
                </a:cxn>
                <a:cxn ang="0">
                  <a:pos x="113" y="79"/>
                </a:cxn>
                <a:cxn ang="0">
                  <a:pos x="72" y="72"/>
                </a:cxn>
                <a:cxn ang="0">
                  <a:pos x="29" y="63"/>
                </a:cxn>
                <a:cxn ang="0">
                  <a:pos x="11" y="47"/>
                </a:cxn>
                <a:cxn ang="0">
                  <a:pos x="24" y="30"/>
                </a:cxn>
                <a:cxn ang="0">
                  <a:pos x="52" y="30"/>
                </a:cxn>
                <a:cxn ang="0">
                  <a:pos x="87" y="30"/>
                </a:cxn>
                <a:cxn ang="0">
                  <a:pos x="126" y="30"/>
                </a:cxn>
                <a:cxn ang="0">
                  <a:pos x="164" y="30"/>
                </a:cxn>
                <a:cxn ang="0">
                  <a:pos x="195" y="32"/>
                </a:cxn>
                <a:cxn ang="0">
                  <a:pos x="228" y="32"/>
                </a:cxn>
                <a:cxn ang="0">
                  <a:pos x="269" y="29"/>
                </a:cxn>
                <a:cxn ang="0">
                  <a:pos x="307" y="21"/>
                </a:cxn>
                <a:cxn ang="0">
                  <a:pos x="331" y="14"/>
                </a:cxn>
                <a:cxn ang="0">
                  <a:pos x="311" y="0"/>
                </a:cxn>
                <a:cxn ang="0">
                  <a:pos x="272" y="2"/>
                </a:cxn>
                <a:cxn ang="0">
                  <a:pos x="214" y="5"/>
                </a:cxn>
                <a:cxn ang="0">
                  <a:pos x="151" y="9"/>
                </a:cxn>
                <a:cxn ang="0">
                  <a:pos x="88" y="12"/>
                </a:cxn>
                <a:cxn ang="0">
                  <a:pos x="40" y="14"/>
                </a:cxn>
                <a:cxn ang="0">
                  <a:pos x="13" y="16"/>
                </a:cxn>
              </a:cxnLst>
              <a:rect l="0" t="0" r="r" b="b"/>
              <a:pathLst>
                <a:path w="332" h="203">
                  <a:moveTo>
                    <a:pt x="13" y="18"/>
                  </a:moveTo>
                  <a:lnTo>
                    <a:pt x="12" y="16"/>
                  </a:lnTo>
                  <a:lnTo>
                    <a:pt x="9" y="14"/>
                  </a:lnTo>
                  <a:lnTo>
                    <a:pt x="7" y="14"/>
                  </a:lnTo>
                  <a:lnTo>
                    <a:pt x="6" y="16"/>
                  </a:lnTo>
                  <a:lnTo>
                    <a:pt x="4" y="18"/>
                  </a:lnTo>
                  <a:lnTo>
                    <a:pt x="2" y="21"/>
                  </a:lnTo>
                  <a:lnTo>
                    <a:pt x="0" y="25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0" y="45"/>
                  </a:lnTo>
                  <a:lnTo>
                    <a:pt x="1" y="50"/>
                  </a:lnTo>
                  <a:lnTo>
                    <a:pt x="2" y="56"/>
                  </a:lnTo>
                  <a:lnTo>
                    <a:pt x="4" y="59"/>
                  </a:lnTo>
                  <a:lnTo>
                    <a:pt x="5" y="63"/>
                  </a:lnTo>
                  <a:lnTo>
                    <a:pt x="6" y="65"/>
                  </a:lnTo>
                  <a:lnTo>
                    <a:pt x="9" y="68"/>
                  </a:lnTo>
                  <a:lnTo>
                    <a:pt x="11" y="68"/>
                  </a:lnTo>
                  <a:lnTo>
                    <a:pt x="13" y="68"/>
                  </a:lnTo>
                  <a:lnTo>
                    <a:pt x="12" y="70"/>
                  </a:lnTo>
                  <a:lnTo>
                    <a:pt x="9" y="72"/>
                  </a:lnTo>
                  <a:lnTo>
                    <a:pt x="7" y="77"/>
                  </a:lnTo>
                  <a:lnTo>
                    <a:pt x="6" y="81"/>
                  </a:lnTo>
                  <a:lnTo>
                    <a:pt x="6" y="88"/>
                  </a:lnTo>
                  <a:lnTo>
                    <a:pt x="7" y="97"/>
                  </a:lnTo>
                  <a:lnTo>
                    <a:pt x="8" y="102"/>
                  </a:lnTo>
                  <a:lnTo>
                    <a:pt x="9" y="108"/>
                  </a:lnTo>
                  <a:lnTo>
                    <a:pt x="12" y="111"/>
                  </a:lnTo>
                  <a:lnTo>
                    <a:pt x="15" y="113"/>
                  </a:lnTo>
                  <a:lnTo>
                    <a:pt x="18" y="113"/>
                  </a:lnTo>
                  <a:lnTo>
                    <a:pt x="19" y="115"/>
                  </a:lnTo>
                  <a:lnTo>
                    <a:pt x="18" y="115"/>
                  </a:lnTo>
                  <a:lnTo>
                    <a:pt x="15" y="118"/>
                  </a:lnTo>
                  <a:lnTo>
                    <a:pt x="14" y="124"/>
                  </a:lnTo>
                  <a:lnTo>
                    <a:pt x="14" y="129"/>
                  </a:lnTo>
                  <a:lnTo>
                    <a:pt x="14" y="133"/>
                  </a:lnTo>
                  <a:lnTo>
                    <a:pt x="15" y="136"/>
                  </a:lnTo>
                  <a:lnTo>
                    <a:pt x="17" y="142"/>
                  </a:lnTo>
                  <a:lnTo>
                    <a:pt x="20" y="145"/>
                  </a:lnTo>
                  <a:lnTo>
                    <a:pt x="22" y="149"/>
                  </a:lnTo>
                  <a:lnTo>
                    <a:pt x="25" y="153"/>
                  </a:lnTo>
                  <a:lnTo>
                    <a:pt x="28" y="158"/>
                  </a:lnTo>
                  <a:lnTo>
                    <a:pt x="32" y="161"/>
                  </a:lnTo>
                  <a:lnTo>
                    <a:pt x="34" y="161"/>
                  </a:lnTo>
                  <a:lnTo>
                    <a:pt x="37" y="165"/>
                  </a:lnTo>
                  <a:lnTo>
                    <a:pt x="41" y="167"/>
                  </a:lnTo>
                  <a:lnTo>
                    <a:pt x="46" y="170"/>
                  </a:lnTo>
                  <a:lnTo>
                    <a:pt x="48" y="170"/>
                  </a:lnTo>
                  <a:lnTo>
                    <a:pt x="52" y="172"/>
                  </a:lnTo>
                  <a:lnTo>
                    <a:pt x="54" y="174"/>
                  </a:lnTo>
                  <a:lnTo>
                    <a:pt x="58" y="176"/>
                  </a:lnTo>
                  <a:lnTo>
                    <a:pt x="61" y="178"/>
                  </a:lnTo>
                  <a:lnTo>
                    <a:pt x="65" y="179"/>
                  </a:lnTo>
                  <a:lnTo>
                    <a:pt x="69" y="181"/>
                  </a:lnTo>
                  <a:lnTo>
                    <a:pt x="74" y="183"/>
                  </a:lnTo>
                  <a:lnTo>
                    <a:pt x="78" y="185"/>
                  </a:lnTo>
                  <a:lnTo>
                    <a:pt x="82" y="187"/>
                  </a:lnTo>
                  <a:lnTo>
                    <a:pt x="85" y="187"/>
                  </a:lnTo>
                  <a:lnTo>
                    <a:pt x="87" y="188"/>
                  </a:lnTo>
                  <a:lnTo>
                    <a:pt x="89" y="188"/>
                  </a:lnTo>
                  <a:lnTo>
                    <a:pt x="93" y="190"/>
                  </a:lnTo>
                  <a:lnTo>
                    <a:pt x="95" y="190"/>
                  </a:lnTo>
                  <a:lnTo>
                    <a:pt x="98" y="192"/>
                  </a:lnTo>
                  <a:lnTo>
                    <a:pt x="101" y="192"/>
                  </a:lnTo>
                  <a:lnTo>
                    <a:pt x="104" y="192"/>
                  </a:lnTo>
                  <a:lnTo>
                    <a:pt x="106" y="194"/>
                  </a:lnTo>
                  <a:lnTo>
                    <a:pt x="109" y="194"/>
                  </a:lnTo>
                  <a:lnTo>
                    <a:pt x="113" y="196"/>
                  </a:lnTo>
                  <a:lnTo>
                    <a:pt x="117" y="196"/>
                  </a:lnTo>
                  <a:lnTo>
                    <a:pt x="119" y="196"/>
                  </a:lnTo>
                  <a:lnTo>
                    <a:pt x="122" y="197"/>
                  </a:lnTo>
                  <a:lnTo>
                    <a:pt x="126" y="197"/>
                  </a:lnTo>
                  <a:lnTo>
                    <a:pt x="129" y="197"/>
                  </a:lnTo>
                  <a:lnTo>
                    <a:pt x="133" y="197"/>
                  </a:lnTo>
                  <a:lnTo>
                    <a:pt x="137" y="199"/>
                  </a:lnTo>
                  <a:lnTo>
                    <a:pt x="140" y="199"/>
                  </a:lnTo>
                  <a:lnTo>
                    <a:pt x="145" y="201"/>
                  </a:lnTo>
                  <a:lnTo>
                    <a:pt x="147" y="201"/>
                  </a:lnTo>
                  <a:lnTo>
                    <a:pt x="152" y="201"/>
                  </a:lnTo>
                  <a:lnTo>
                    <a:pt x="155" y="201"/>
                  </a:lnTo>
                  <a:lnTo>
                    <a:pt x="160" y="201"/>
                  </a:lnTo>
                  <a:lnTo>
                    <a:pt x="164" y="201"/>
                  </a:lnTo>
                  <a:lnTo>
                    <a:pt x="168" y="201"/>
                  </a:lnTo>
                  <a:lnTo>
                    <a:pt x="173" y="201"/>
                  </a:lnTo>
                  <a:lnTo>
                    <a:pt x="177" y="203"/>
                  </a:lnTo>
                  <a:lnTo>
                    <a:pt x="181" y="201"/>
                  </a:lnTo>
                  <a:lnTo>
                    <a:pt x="185" y="201"/>
                  </a:lnTo>
                  <a:lnTo>
                    <a:pt x="188" y="201"/>
                  </a:lnTo>
                  <a:lnTo>
                    <a:pt x="193" y="201"/>
                  </a:lnTo>
                  <a:lnTo>
                    <a:pt x="197" y="201"/>
                  </a:lnTo>
                  <a:lnTo>
                    <a:pt x="201" y="201"/>
                  </a:lnTo>
                  <a:lnTo>
                    <a:pt x="205" y="201"/>
                  </a:lnTo>
                  <a:lnTo>
                    <a:pt x="209" y="201"/>
                  </a:lnTo>
                  <a:lnTo>
                    <a:pt x="213" y="199"/>
                  </a:lnTo>
                  <a:lnTo>
                    <a:pt x="217" y="199"/>
                  </a:lnTo>
                  <a:lnTo>
                    <a:pt x="220" y="197"/>
                  </a:lnTo>
                  <a:lnTo>
                    <a:pt x="224" y="197"/>
                  </a:lnTo>
                  <a:lnTo>
                    <a:pt x="226" y="196"/>
                  </a:lnTo>
                  <a:lnTo>
                    <a:pt x="231" y="196"/>
                  </a:lnTo>
                  <a:lnTo>
                    <a:pt x="233" y="194"/>
                  </a:lnTo>
                  <a:lnTo>
                    <a:pt x="238" y="194"/>
                  </a:lnTo>
                  <a:lnTo>
                    <a:pt x="240" y="192"/>
                  </a:lnTo>
                  <a:lnTo>
                    <a:pt x="244" y="192"/>
                  </a:lnTo>
                  <a:lnTo>
                    <a:pt x="246" y="190"/>
                  </a:lnTo>
                  <a:lnTo>
                    <a:pt x="249" y="190"/>
                  </a:lnTo>
                  <a:lnTo>
                    <a:pt x="252" y="188"/>
                  </a:lnTo>
                  <a:lnTo>
                    <a:pt x="254" y="188"/>
                  </a:lnTo>
                  <a:lnTo>
                    <a:pt x="258" y="187"/>
                  </a:lnTo>
                  <a:lnTo>
                    <a:pt x="260" y="185"/>
                  </a:lnTo>
                  <a:lnTo>
                    <a:pt x="266" y="183"/>
                  </a:lnTo>
                  <a:lnTo>
                    <a:pt x="271" y="179"/>
                  </a:lnTo>
                  <a:lnTo>
                    <a:pt x="275" y="178"/>
                  </a:lnTo>
                  <a:lnTo>
                    <a:pt x="281" y="174"/>
                  </a:lnTo>
                  <a:lnTo>
                    <a:pt x="284" y="172"/>
                  </a:lnTo>
                  <a:lnTo>
                    <a:pt x="288" y="169"/>
                  </a:lnTo>
                  <a:lnTo>
                    <a:pt x="292" y="165"/>
                  </a:lnTo>
                  <a:lnTo>
                    <a:pt x="295" y="163"/>
                  </a:lnTo>
                  <a:lnTo>
                    <a:pt x="299" y="161"/>
                  </a:lnTo>
                  <a:lnTo>
                    <a:pt x="301" y="158"/>
                  </a:lnTo>
                  <a:lnTo>
                    <a:pt x="305" y="156"/>
                  </a:lnTo>
                  <a:lnTo>
                    <a:pt x="307" y="154"/>
                  </a:lnTo>
                  <a:lnTo>
                    <a:pt x="311" y="149"/>
                  </a:lnTo>
                  <a:lnTo>
                    <a:pt x="314" y="145"/>
                  </a:lnTo>
                  <a:lnTo>
                    <a:pt x="315" y="144"/>
                  </a:lnTo>
                  <a:lnTo>
                    <a:pt x="318" y="142"/>
                  </a:lnTo>
                  <a:lnTo>
                    <a:pt x="320" y="135"/>
                  </a:lnTo>
                  <a:lnTo>
                    <a:pt x="322" y="129"/>
                  </a:lnTo>
                  <a:lnTo>
                    <a:pt x="324" y="126"/>
                  </a:lnTo>
                  <a:lnTo>
                    <a:pt x="321" y="127"/>
                  </a:lnTo>
                  <a:lnTo>
                    <a:pt x="319" y="127"/>
                  </a:lnTo>
                  <a:lnTo>
                    <a:pt x="318" y="129"/>
                  </a:lnTo>
                  <a:lnTo>
                    <a:pt x="314" y="133"/>
                  </a:lnTo>
                  <a:lnTo>
                    <a:pt x="311" y="138"/>
                  </a:lnTo>
                  <a:lnTo>
                    <a:pt x="308" y="140"/>
                  </a:lnTo>
                  <a:lnTo>
                    <a:pt x="306" y="142"/>
                  </a:lnTo>
                  <a:lnTo>
                    <a:pt x="304" y="144"/>
                  </a:lnTo>
                  <a:lnTo>
                    <a:pt x="300" y="147"/>
                  </a:lnTo>
                  <a:lnTo>
                    <a:pt x="297" y="151"/>
                  </a:lnTo>
                  <a:lnTo>
                    <a:pt x="293" y="153"/>
                  </a:lnTo>
                  <a:lnTo>
                    <a:pt x="289" y="156"/>
                  </a:lnTo>
                  <a:lnTo>
                    <a:pt x="286" y="160"/>
                  </a:lnTo>
                  <a:lnTo>
                    <a:pt x="281" y="161"/>
                  </a:lnTo>
                  <a:lnTo>
                    <a:pt x="277" y="165"/>
                  </a:lnTo>
                  <a:lnTo>
                    <a:pt x="272" y="167"/>
                  </a:lnTo>
                  <a:lnTo>
                    <a:pt x="266" y="170"/>
                  </a:lnTo>
                  <a:lnTo>
                    <a:pt x="264" y="170"/>
                  </a:lnTo>
                  <a:lnTo>
                    <a:pt x="260" y="172"/>
                  </a:lnTo>
                  <a:lnTo>
                    <a:pt x="258" y="174"/>
                  </a:lnTo>
                  <a:lnTo>
                    <a:pt x="255" y="174"/>
                  </a:lnTo>
                  <a:lnTo>
                    <a:pt x="252" y="176"/>
                  </a:lnTo>
                  <a:lnTo>
                    <a:pt x="249" y="178"/>
                  </a:lnTo>
                  <a:lnTo>
                    <a:pt x="246" y="179"/>
                  </a:lnTo>
                  <a:lnTo>
                    <a:pt x="242" y="179"/>
                  </a:lnTo>
                  <a:lnTo>
                    <a:pt x="239" y="179"/>
                  </a:lnTo>
                  <a:lnTo>
                    <a:pt x="235" y="181"/>
                  </a:lnTo>
                  <a:lnTo>
                    <a:pt x="232" y="181"/>
                  </a:lnTo>
                  <a:lnTo>
                    <a:pt x="228" y="183"/>
                  </a:lnTo>
                  <a:lnTo>
                    <a:pt x="225" y="183"/>
                  </a:lnTo>
                  <a:lnTo>
                    <a:pt x="220" y="183"/>
                  </a:lnTo>
                  <a:lnTo>
                    <a:pt x="217" y="183"/>
                  </a:lnTo>
                  <a:lnTo>
                    <a:pt x="213" y="185"/>
                  </a:lnTo>
                  <a:lnTo>
                    <a:pt x="208" y="185"/>
                  </a:lnTo>
                  <a:lnTo>
                    <a:pt x="205" y="185"/>
                  </a:lnTo>
                  <a:lnTo>
                    <a:pt x="200" y="185"/>
                  </a:lnTo>
                  <a:lnTo>
                    <a:pt x="197" y="185"/>
                  </a:lnTo>
                  <a:lnTo>
                    <a:pt x="192" y="185"/>
                  </a:lnTo>
                  <a:lnTo>
                    <a:pt x="187" y="185"/>
                  </a:lnTo>
                  <a:lnTo>
                    <a:pt x="182" y="185"/>
                  </a:lnTo>
                  <a:lnTo>
                    <a:pt x="179" y="185"/>
                  </a:lnTo>
                  <a:lnTo>
                    <a:pt x="173" y="185"/>
                  </a:lnTo>
                  <a:lnTo>
                    <a:pt x="168" y="183"/>
                  </a:lnTo>
                  <a:lnTo>
                    <a:pt x="164" y="183"/>
                  </a:lnTo>
                  <a:lnTo>
                    <a:pt x="159" y="183"/>
                  </a:lnTo>
                  <a:lnTo>
                    <a:pt x="155" y="183"/>
                  </a:lnTo>
                  <a:lnTo>
                    <a:pt x="151" y="181"/>
                  </a:lnTo>
                  <a:lnTo>
                    <a:pt x="146" y="181"/>
                  </a:lnTo>
                  <a:lnTo>
                    <a:pt x="142" y="181"/>
                  </a:lnTo>
                  <a:lnTo>
                    <a:pt x="138" y="179"/>
                  </a:lnTo>
                  <a:lnTo>
                    <a:pt x="134" y="179"/>
                  </a:lnTo>
                  <a:lnTo>
                    <a:pt x="131" y="179"/>
                  </a:lnTo>
                  <a:lnTo>
                    <a:pt x="127" y="179"/>
                  </a:lnTo>
                  <a:lnTo>
                    <a:pt x="122" y="178"/>
                  </a:lnTo>
                  <a:lnTo>
                    <a:pt x="119" y="178"/>
                  </a:lnTo>
                  <a:lnTo>
                    <a:pt x="115" y="176"/>
                  </a:lnTo>
                  <a:lnTo>
                    <a:pt x="113" y="176"/>
                  </a:lnTo>
                  <a:lnTo>
                    <a:pt x="108" y="174"/>
                  </a:lnTo>
                  <a:lnTo>
                    <a:pt x="105" y="174"/>
                  </a:lnTo>
                  <a:lnTo>
                    <a:pt x="102" y="174"/>
                  </a:lnTo>
                  <a:lnTo>
                    <a:pt x="99" y="172"/>
                  </a:lnTo>
                  <a:lnTo>
                    <a:pt x="95" y="170"/>
                  </a:lnTo>
                  <a:lnTo>
                    <a:pt x="93" y="170"/>
                  </a:lnTo>
                  <a:lnTo>
                    <a:pt x="89" y="170"/>
                  </a:lnTo>
                  <a:lnTo>
                    <a:pt x="87" y="170"/>
                  </a:lnTo>
                  <a:lnTo>
                    <a:pt x="85" y="169"/>
                  </a:lnTo>
                  <a:lnTo>
                    <a:pt x="81" y="169"/>
                  </a:lnTo>
                  <a:lnTo>
                    <a:pt x="79" y="167"/>
                  </a:lnTo>
                  <a:lnTo>
                    <a:pt x="77" y="167"/>
                  </a:lnTo>
                  <a:lnTo>
                    <a:pt x="72" y="165"/>
                  </a:lnTo>
                  <a:lnTo>
                    <a:pt x="68" y="163"/>
                  </a:lnTo>
                  <a:lnTo>
                    <a:pt x="64" y="161"/>
                  </a:lnTo>
                  <a:lnTo>
                    <a:pt x="59" y="160"/>
                  </a:lnTo>
                  <a:lnTo>
                    <a:pt x="55" y="158"/>
                  </a:lnTo>
                  <a:lnTo>
                    <a:pt x="52" y="158"/>
                  </a:lnTo>
                  <a:lnTo>
                    <a:pt x="49" y="154"/>
                  </a:lnTo>
                  <a:lnTo>
                    <a:pt x="46" y="153"/>
                  </a:lnTo>
                  <a:lnTo>
                    <a:pt x="42" y="153"/>
                  </a:lnTo>
                  <a:lnTo>
                    <a:pt x="41" y="151"/>
                  </a:lnTo>
                  <a:lnTo>
                    <a:pt x="37" y="149"/>
                  </a:lnTo>
                  <a:lnTo>
                    <a:pt x="34" y="147"/>
                  </a:lnTo>
                  <a:lnTo>
                    <a:pt x="31" y="144"/>
                  </a:lnTo>
                  <a:lnTo>
                    <a:pt x="31" y="144"/>
                  </a:lnTo>
                  <a:lnTo>
                    <a:pt x="26" y="140"/>
                  </a:lnTo>
                  <a:lnTo>
                    <a:pt x="24" y="135"/>
                  </a:lnTo>
                  <a:lnTo>
                    <a:pt x="22" y="129"/>
                  </a:lnTo>
                  <a:lnTo>
                    <a:pt x="22" y="127"/>
                  </a:lnTo>
                  <a:lnTo>
                    <a:pt x="25" y="124"/>
                  </a:lnTo>
                  <a:lnTo>
                    <a:pt x="27" y="120"/>
                  </a:lnTo>
                  <a:lnTo>
                    <a:pt x="28" y="120"/>
                  </a:lnTo>
                  <a:lnTo>
                    <a:pt x="31" y="120"/>
                  </a:lnTo>
                  <a:lnTo>
                    <a:pt x="32" y="120"/>
                  </a:lnTo>
                  <a:lnTo>
                    <a:pt x="35" y="122"/>
                  </a:lnTo>
                  <a:lnTo>
                    <a:pt x="37" y="122"/>
                  </a:lnTo>
                  <a:lnTo>
                    <a:pt x="40" y="124"/>
                  </a:lnTo>
                  <a:lnTo>
                    <a:pt x="42" y="126"/>
                  </a:lnTo>
                  <a:lnTo>
                    <a:pt x="48" y="126"/>
                  </a:lnTo>
                  <a:lnTo>
                    <a:pt x="49" y="126"/>
                  </a:lnTo>
                  <a:lnTo>
                    <a:pt x="52" y="127"/>
                  </a:lnTo>
                  <a:lnTo>
                    <a:pt x="55" y="127"/>
                  </a:lnTo>
                  <a:lnTo>
                    <a:pt x="58" y="129"/>
                  </a:lnTo>
                  <a:lnTo>
                    <a:pt x="61" y="129"/>
                  </a:lnTo>
                  <a:lnTo>
                    <a:pt x="64" y="129"/>
                  </a:lnTo>
                  <a:lnTo>
                    <a:pt x="67" y="129"/>
                  </a:lnTo>
                  <a:lnTo>
                    <a:pt x="71" y="131"/>
                  </a:lnTo>
                  <a:lnTo>
                    <a:pt x="73" y="131"/>
                  </a:lnTo>
                  <a:lnTo>
                    <a:pt x="75" y="131"/>
                  </a:lnTo>
                  <a:lnTo>
                    <a:pt x="79" y="131"/>
                  </a:lnTo>
                  <a:lnTo>
                    <a:pt x="81" y="133"/>
                  </a:lnTo>
                  <a:lnTo>
                    <a:pt x="85" y="133"/>
                  </a:lnTo>
                  <a:lnTo>
                    <a:pt x="87" y="133"/>
                  </a:lnTo>
                  <a:lnTo>
                    <a:pt x="91" y="135"/>
                  </a:lnTo>
                  <a:lnTo>
                    <a:pt x="93" y="135"/>
                  </a:lnTo>
                  <a:lnTo>
                    <a:pt x="98" y="135"/>
                  </a:lnTo>
                  <a:lnTo>
                    <a:pt x="104" y="136"/>
                  </a:lnTo>
                  <a:lnTo>
                    <a:pt x="107" y="136"/>
                  </a:lnTo>
                  <a:lnTo>
                    <a:pt x="111" y="138"/>
                  </a:lnTo>
                  <a:lnTo>
                    <a:pt x="113" y="138"/>
                  </a:lnTo>
                  <a:lnTo>
                    <a:pt x="115" y="140"/>
                  </a:lnTo>
                  <a:lnTo>
                    <a:pt x="119" y="140"/>
                  </a:lnTo>
                  <a:lnTo>
                    <a:pt x="122" y="140"/>
                  </a:lnTo>
                  <a:lnTo>
                    <a:pt x="126" y="140"/>
                  </a:lnTo>
                  <a:lnTo>
                    <a:pt x="129" y="140"/>
                  </a:lnTo>
                  <a:lnTo>
                    <a:pt x="132" y="140"/>
                  </a:lnTo>
                  <a:lnTo>
                    <a:pt x="135" y="140"/>
                  </a:lnTo>
                  <a:lnTo>
                    <a:pt x="140" y="138"/>
                  </a:lnTo>
                  <a:lnTo>
                    <a:pt x="142" y="138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40" y="135"/>
                  </a:lnTo>
                  <a:lnTo>
                    <a:pt x="139" y="135"/>
                  </a:lnTo>
                  <a:lnTo>
                    <a:pt x="137" y="133"/>
                  </a:lnTo>
                  <a:lnTo>
                    <a:pt x="134" y="133"/>
                  </a:lnTo>
                  <a:lnTo>
                    <a:pt x="131" y="131"/>
                  </a:lnTo>
                  <a:lnTo>
                    <a:pt x="128" y="131"/>
                  </a:lnTo>
                  <a:lnTo>
                    <a:pt x="125" y="129"/>
                  </a:lnTo>
                  <a:lnTo>
                    <a:pt x="121" y="129"/>
                  </a:lnTo>
                  <a:lnTo>
                    <a:pt x="118" y="129"/>
                  </a:lnTo>
                  <a:lnTo>
                    <a:pt x="114" y="127"/>
                  </a:lnTo>
                  <a:lnTo>
                    <a:pt x="109" y="126"/>
                  </a:lnTo>
                  <a:lnTo>
                    <a:pt x="105" y="126"/>
                  </a:lnTo>
                  <a:lnTo>
                    <a:pt x="100" y="124"/>
                  </a:lnTo>
                  <a:lnTo>
                    <a:pt x="95" y="124"/>
                  </a:lnTo>
                  <a:lnTo>
                    <a:pt x="89" y="122"/>
                  </a:lnTo>
                  <a:lnTo>
                    <a:pt x="86" y="122"/>
                  </a:lnTo>
                  <a:lnTo>
                    <a:pt x="80" y="120"/>
                  </a:lnTo>
                  <a:lnTo>
                    <a:pt x="75" y="120"/>
                  </a:lnTo>
                  <a:lnTo>
                    <a:pt x="71" y="118"/>
                  </a:lnTo>
                  <a:lnTo>
                    <a:pt x="66" y="118"/>
                  </a:lnTo>
                  <a:lnTo>
                    <a:pt x="60" y="117"/>
                  </a:lnTo>
                  <a:lnTo>
                    <a:pt x="55" y="117"/>
                  </a:lnTo>
                  <a:lnTo>
                    <a:pt x="51" y="115"/>
                  </a:lnTo>
                  <a:lnTo>
                    <a:pt x="46" y="113"/>
                  </a:lnTo>
                  <a:lnTo>
                    <a:pt x="42" y="111"/>
                  </a:lnTo>
                  <a:lnTo>
                    <a:pt x="39" y="111"/>
                  </a:lnTo>
                  <a:lnTo>
                    <a:pt x="34" y="111"/>
                  </a:lnTo>
                  <a:lnTo>
                    <a:pt x="32" y="109"/>
                  </a:lnTo>
                  <a:lnTo>
                    <a:pt x="28" y="109"/>
                  </a:lnTo>
                  <a:lnTo>
                    <a:pt x="26" y="108"/>
                  </a:lnTo>
                  <a:lnTo>
                    <a:pt x="22" y="108"/>
                  </a:lnTo>
                  <a:lnTo>
                    <a:pt x="20" y="106"/>
                  </a:lnTo>
                  <a:lnTo>
                    <a:pt x="17" y="99"/>
                  </a:lnTo>
                  <a:lnTo>
                    <a:pt x="15" y="91"/>
                  </a:lnTo>
                  <a:lnTo>
                    <a:pt x="15" y="84"/>
                  </a:lnTo>
                  <a:lnTo>
                    <a:pt x="17" y="79"/>
                  </a:lnTo>
                  <a:lnTo>
                    <a:pt x="18" y="75"/>
                  </a:lnTo>
                  <a:lnTo>
                    <a:pt x="20" y="74"/>
                  </a:lnTo>
                  <a:lnTo>
                    <a:pt x="21" y="74"/>
                  </a:lnTo>
                  <a:lnTo>
                    <a:pt x="22" y="75"/>
                  </a:lnTo>
                  <a:lnTo>
                    <a:pt x="25" y="75"/>
                  </a:lnTo>
                  <a:lnTo>
                    <a:pt x="28" y="77"/>
                  </a:lnTo>
                  <a:lnTo>
                    <a:pt x="29" y="77"/>
                  </a:lnTo>
                  <a:lnTo>
                    <a:pt x="33" y="77"/>
                  </a:lnTo>
                  <a:lnTo>
                    <a:pt x="35" y="77"/>
                  </a:lnTo>
                  <a:lnTo>
                    <a:pt x="38" y="79"/>
                  </a:lnTo>
                  <a:lnTo>
                    <a:pt x="40" y="79"/>
                  </a:lnTo>
                  <a:lnTo>
                    <a:pt x="44" y="81"/>
                  </a:lnTo>
                  <a:lnTo>
                    <a:pt x="47" y="81"/>
                  </a:lnTo>
                  <a:lnTo>
                    <a:pt x="51" y="81"/>
                  </a:lnTo>
                  <a:lnTo>
                    <a:pt x="54" y="81"/>
                  </a:lnTo>
                  <a:lnTo>
                    <a:pt x="58" y="82"/>
                  </a:lnTo>
                  <a:lnTo>
                    <a:pt x="61" y="82"/>
                  </a:lnTo>
                  <a:lnTo>
                    <a:pt x="65" y="84"/>
                  </a:lnTo>
                  <a:lnTo>
                    <a:pt x="69" y="84"/>
                  </a:lnTo>
                  <a:lnTo>
                    <a:pt x="73" y="86"/>
                  </a:lnTo>
                  <a:lnTo>
                    <a:pt x="77" y="86"/>
                  </a:lnTo>
                  <a:lnTo>
                    <a:pt x="81" y="86"/>
                  </a:lnTo>
                  <a:lnTo>
                    <a:pt x="85" y="86"/>
                  </a:lnTo>
                  <a:lnTo>
                    <a:pt x="88" y="88"/>
                  </a:lnTo>
                  <a:lnTo>
                    <a:pt x="92" y="88"/>
                  </a:lnTo>
                  <a:lnTo>
                    <a:pt x="95" y="88"/>
                  </a:lnTo>
                  <a:lnTo>
                    <a:pt x="99" y="90"/>
                  </a:lnTo>
                  <a:lnTo>
                    <a:pt x="104" y="90"/>
                  </a:lnTo>
                  <a:lnTo>
                    <a:pt x="106" y="90"/>
                  </a:lnTo>
                  <a:lnTo>
                    <a:pt x="109" y="90"/>
                  </a:lnTo>
                  <a:lnTo>
                    <a:pt x="112" y="90"/>
                  </a:lnTo>
                  <a:lnTo>
                    <a:pt x="115" y="91"/>
                  </a:lnTo>
                  <a:lnTo>
                    <a:pt x="119" y="91"/>
                  </a:lnTo>
                  <a:lnTo>
                    <a:pt x="122" y="91"/>
                  </a:lnTo>
                  <a:lnTo>
                    <a:pt x="127" y="91"/>
                  </a:lnTo>
                  <a:lnTo>
                    <a:pt x="131" y="90"/>
                  </a:lnTo>
                  <a:lnTo>
                    <a:pt x="133" y="90"/>
                  </a:lnTo>
                  <a:lnTo>
                    <a:pt x="135" y="88"/>
                  </a:lnTo>
                  <a:lnTo>
                    <a:pt x="137" y="86"/>
                  </a:lnTo>
                  <a:lnTo>
                    <a:pt x="137" y="84"/>
                  </a:lnTo>
                  <a:lnTo>
                    <a:pt x="135" y="82"/>
                  </a:lnTo>
                  <a:lnTo>
                    <a:pt x="132" y="82"/>
                  </a:lnTo>
                  <a:lnTo>
                    <a:pt x="131" y="82"/>
                  </a:lnTo>
                  <a:lnTo>
                    <a:pt x="128" y="81"/>
                  </a:lnTo>
                  <a:lnTo>
                    <a:pt x="127" y="81"/>
                  </a:lnTo>
                  <a:lnTo>
                    <a:pt x="125" y="81"/>
                  </a:lnTo>
                  <a:lnTo>
                    <a:pt x="121" y="81"/>
                  </a:lnTo>
                  <a:lnTo>
                    <a:pt x="118" y="79"/>
                  </a:lnTo>
                  <a:lnTo>
                    <a:pt x="113" y="79"/>
                  </a:lnTo>
                  <a:lnTo>
                    <a:pt x="109" y="79"/>
                  </a:lnTo>
                  <a:lnTo>
                    <a:pt x="105" y="77"/>
                  </a:lnTo>
                  <a:lnTo>
                    <a:pt x="101" y="77"/>
                  </a:lnTo>
                  <a:lnTo>
                    <a:pt x="95" y="75"/>
                  </a:lnTo>
                  <a:lnTo>
                    <a:pt x="92" y="75"/>
                  </a:lnTo>
                  <a:lnTo>
                    <a:pt x="86" y="74"/>
                  </a:lnTo>
                  <a:lnTo>
                    <a:pt x="81" y="74"/>
                  </a:lnTo>
                  <a:lnTo>
                    <a:pt x="77" y="72"/>
                  </a:lnTo>
                  <a:lnTo>
                    <a:pt x="72" y="72"/>
                  </a:lnTo>
                  <a:lnTo>
                    <a:pt x="66" y="70"/>
                  </a:lnTo>
                  <a:lnTo>
                    <a:pt x="61" y="70"/>
                  </a:lnTo>
                  <a:lnTo>
                    <a:pt x="55" y="68"/>
                  </a:lnTo>
                  <a:lnTo>
                    <a:pt x="51" y="68"/>
                  </a:lnTo>
                  <a:lnTo>
                    <a:pt x="46" y="66"/>
                  </a:lnTo>
                  <a:lnTo>
                    <a:pt x="41" y="66"/>
                  </a:lnTo>
                  <a:lnTo>
                    <a:pt x="37" y="65"/>
                  </a:lnTo>
                  <a:lnTo>
                    <a:pt x="34" y="65"/>
                  </a:lnTo>
                  <a:lnTo>
                    <a:pt x="29" y="63"/>
                  </a:lnTo>
                  <a:lnTo>
                    <a:pt x="26" y="63"/>
                  </a:lnTo>
                  <a:lnTo>
                    <a:pt x="22" y="61"/>
                  </a:lnTo>
                  <a:lnTo>
                    <a:pt x="21" y="61"/>
                  </a:lnTo>
                  <a:lnTo>
                    <a:pt x="17" y="61"/>
                  </a:lnTo>
                  <a:lnTo>
                    <a:pt x="15" y="61"/>
                  </a:lnTo>
                  <a:lnTo>
                    <a:pt x="14" y="57"/>
                  </a:lnTo>
                  <a:lnTo>
                    <a:pt x="13" y="54"/>
                  </a:lnTo>
                  <a:lnTo>
                    <a:pt x="11" y="50"/>
                  </a:lnTo>
                  <a:lnTo>
                    <a:pt x="11" y="47"/>
                  </a:lnTo>
                  <a:lnTo>
                    <a:pt x="11" y="41"/>
                  </a:lnTo>
                  <a:lnTo>
                    <a:pt x="11" y="38"/>
                  </a:lnTo>
                  <a:lnTo>
                    <a:pt x="11" y="34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7" y="32"/>
                  </a:lnTo>
                  <a:lnTo>
                    <a:pt x="20" y="32"/>
                  </a:lnTo>
                  <a:lnTo>
                    <a:pt x="24" y="30"/>
                  </a:lnTo>
                  <a:lnTo>
                    <a:pt x="28" y="30"/>
                  </a:lnTo>
                  <a:lnTo>
                    <a:pt x="31" y="30"/>
                  </a:lnTo>
                  <a:lnTo>
                    <a:pt x="34" y="30"/>
                  </a:lnTo>
                  <a:lnTo>
                    <a:pt x="37" y="30"/>
                  </a:lnTo>
                  <a:lnTo>
                    <a:pt x="40" y="30"/>
                  </a:lnTo>
                  <a:lnTo>
                    <a:pt x="42" y="30"/>
                  </a:lnTo>
                  <a:lnTo>
                    <a:pt x="46" y="30"/>
                  </a:lnTo>
                  <a:lnTo>
                    <a:pt x="48" y="30"/>
                  </a:lnTo>
                  <a:lnTo>
                    <a:pt x="52" y="30"/>
                  </a:lnTo>
                  <a:lnTo>
                    <a:pt x="55" y="30"/>
                  </a:lnTo>
                  <a:lnTo>
                    <a:pt x="59" y="30"/>
                  </a:lnTo>
                  <a:lnTo>
                    <a:pt x="62" y="30"/>
                  </a:lnTo>
                  <a:lnTo>
                    <a:pt x="67" y="30"/>
                  </a:lnTo>
                  <a:lnTo>
                    <a:pt x="71" y="30"/>
                  </a:lnTo>
                  <a:lnTo>
                    <a:pt x="74" y="30"/>
                  </a:lnTo>
                  <a:lnTo>
                    <a:pt x="78" y="30"/>
                  </a:lnTo>
                  <a:lnTo>
                    <a:pt x="82" y="30"/>
                  </a:lnTo>
                  <a:lnTo>
                    <a:pt x="87" y="30"/>
                  </a:lnTo>
                  <a:lnTo>
                    <a:pt x="92" y="30"/>
                  </a:lnTo>
                  <a:lnTo>
                    <a:pt x="95" y="30"/>
                  </a:lnTo>
                  <a:lnTo>
                    <a:pt x="100" y="30"/>
                  </a:lnTo>
                  <a:lnTo>
                    <a:pt x="104" y="30"/>
                  </a:lnTo>
                  <a:lnTo>
                    <a:pt x="108" y="30"/>
                  </a:lnTo>
                  <a:lnTo>
                    <a:pt x="113" y="30"/>
                  </a:lnTo>
                  <a:lnTo>
                    <a:pt x="117" y="30"/>
                  </a:lnTo>
                  <a:lnTo>
                    <a:pt x="121" y="30"/>
                  </a:lnTo>
                  <a:lnTo>
                    <a:pt x="126" y="30"/>
                  </a:lnTo>
                  <a:lnTo>
                    <a:pt x="131" y="30"/>
                  </a:lnTo>
                  <a:lnTo>
                    <a:pt x="134" y="30"/>
                  </a:lnTo>
                  <a:lnTo>
                    <a:pt x="139" y="30"/>
                  </a:lnTo>
                  <a:lnTo>
                    <a:pt x="142" y="30"/>
                  </a:lnTo>
                  <a:lnTo>
                    <a:pt x="147" y="30"/>
                  </a:lnTo>
                  <a:lnTo>
                    <a:pt x="151" y="30"/>
                  </a:lnTo>
                  <a:lnTo>
                    <a:pt x="155" y="30"/>
                  </a:lnTo>
                  <a:lnTo>
                    <a:pt x="159" y="30"/>
                  </a:lnTo>
                  <a:lnTo>
                    <a:pt x="164" y="30"/>
                  </a:lnTo>
                  <a:lnTo>
                    <a:pt x="167" y="30"/>
                  </a:lnTo>
                  <a:lnTo>
                    <a:pt x="171" y="30"/>
                  </a:lnTo>
                  <a:lnTo>
                    <a:pt x="175" y="30"/>
                  </a:lnTo>
                  <a:lnTo>
                    <a:pt x="179" y="30"/>
                  </a:lnTo>
                  <a:lnTo>
                    <a:pt x="182" y="30"/>
                  </a:lnTo>
                  <a:lnTo>
                    <a:pt x="185" y="30"/>
                  </a:lnTo>
                  <a:lnTo>
                    <a:pt x="188" y="30"/>
                  </a:lnTo>
                  <a:lnTo>
                    <a:pt x="192" y="30"/>
                  </a:lnTo>
                  <a:lnTo>
                    <a:pt x="195" y="32"/>
                  </a:lnTo>
                  <a:lnTo>
                    <a:pt x="199" y="32"/>
                  </a:lnTo>
                  <a:lnTo>
                    <a:pt x="201" y="32"/>
                  </a:lnTo>
                  <a:lnTo>
                    <a:pt x="205" y="32"/>
                  </a:lnTo>
                  <a:lnTo>
                    <a:pt x="207" y="32"/>
                  </a:lnTo>
                  <a:lnTo>
                    <a:pt x="212" y="32"/>
                  </a:lnTo>
                  <a:lnTo>
                    <a:pt x="217" y="32"/>
                  </a:lnTo>
                  <a:lnTo>
                    <a:pt x="220" y="32"/>
                  </a:lnTo>
                  <a:lnTo>
                    <a:pt x="224" y="32"/>
                  </a:lnTo>
                  <a:lnTo>
                    <a:pt x="228" y="32"/>
                  </a:lnTo>
                  <a:lnTo>
                    <a:pt x="233" y="32"/>
                  </a:lnTo>
                  <a:lnTo>
                    <a:pt x="238" y="32"/>
                  </a:lnTo>
                  <a:lnTo>
                    <a:pt x="241" y="32"/>
                  </a:lnTo>
                  <a:lnTo>
                    <a:pt x="246" y="32"/>
                  </a:lnTo>
                  <a:lnTo>
                    <a:pt x="251" y="32"/>
                  </a:lnTo>
                  <a:lnTo>
                    <a:pt x="255" y="30"/>
                  </a:lnTo>
                  <a:lnTo>
                    <a:pt x="260" y="30"/>
                  </a:lnTo>
                  <a:lnTo>
                    <a:pt x="264" y="29"/>
                  </a:lnTo>
                  <a:lnTo>
                    <a:pt x="269" y="29"/>
                  </a:lnTo>
                  <a:lnTo>
                    <a:pt x="273" y="27"/>
                  </a:lnTo>
                  <a:lnTo>
                    <a:pt x="278" y="27"/>
                  </a:lnTo>
                  <a:lnTo>
                    <a:pt x="282" y="27"/>
                  </a:lnTo>
                  <a:lnTo>
                    <a:pt x="287" y="27"/>
                  </a:lnTo>
                  <a:lnTo>
                    <a:pt x="292" y="25"/>
                  </a:lnTo>
                  <a:lnTo>
                    <a:pt x="295" y="23"/>
                  </a:lnTo>
                  <a:lnTo>
                    <a:pt x="299" y="23"/>
                  </a:lnTo>
                  <a:lnTo>
                    <a:pt x="304" y="23"/>
                  </a:lnTo>
                  <a:lnTo>
                    <a:pt x="307" y="21"/>
                  </a:lnTo>
                  <a:lnTo>
                    <a:pt x="311" y="20"/>
                  </a:lnTo>
                  <a:lnTo>
                    <a:pt x="313" y="18"/>
                  </a:lnTo>
                  <a:lnTo>
                    <a:pt x="317" y="18"/>
                  </a:lnTo>
                  <a:lnTo>
                    <a:pt x="319" y="18"/>
                  </a:lnTo>
                  <a:lnTo>
                    <a:pt x="321" y="16"/>
                  </a:lnTo>
                  <a:lnTo>
                    <a:pt x="324" y="16"/>
                  </a:lnTo>
                  <a:lnTo>
                    <a:pt x="326" y="14"/>
                  </a:lnTo>
                  <a:lnTo>
                    <a:pt x="328" y="14"/>
                  </a:lnTo>
                  <a:lnTo>
                    <a:pt x="331" y="14"/>
                  </a:lnTo>
                  <a:lnTo>
                    <a:pt x="332" y="9"/>
                  </a:lnTo>
                  <a:lnTo>
                    <a:pt x="331" y="3"/>
                  </a:lnTo>
                  <a:lnTo>
                    <a:pt x="328" y="0"/>
                  </a:lnTo>
                  <a:lnTo>
                    <a:pt x="325" y="0"/>
                  </a:lnTo>
                  <a:lnTo>
                    <a:pt x="322" y="0"/>
                  </a:lnTo>
                  <a:lnTo>
                    <a:pt x="319" y="0"/>
                  </a:lnTo>
                  <a:lnTo>
                    <a:pt x="317" y="0"/>
                  </a:lnTo>
                  <a:lnTo>
                    <a:pt x="314" y="0"/>
                  </a:lnTo>
                  <a:lnTo>
                    <a:pt x="311" y="0"/>
                  </a:lnTo>
                  <a:lnTo>
                    <a:pt x="308" y="0"/>
                  </a:lnTo>
                  <a:lnTo>
                    <a:pt x="305" y="0"/>
                  </a:lnTo>
                  <a:lnTo>
                    <a:pt x="301" y="0"/>
                  </a:lnTo>
                  <a:lnTo>
                    <a:pt x="297" y="0"/>
                  </a:lnTo>
                  <a:lnTo>
                    <a:pt x="292" y="0"/>
                  </a:lnTo>
                  <a:lnTo>
                    <a:pt x="287" y="0"/>
                  </a:lnTo>
                  <a:lnTo>
                    <a:pt x="282" y="0"/>
                  </a:lnTo>
                  <a:lnTo>
                    <a:pt x="277" y="0"/>
                  </a:lnTo>
                  <a:lnTo>
                    <a:pt x="272" y="2"/>
                  </a:lnTo>
                  <a:lnTo>
                    <a:pt x="266" y="2"/>
                  </a:lnTo>
                  <a:lnTo>
                    <a:pt x="260" y="2"/>
                  </a:lnTo>
                  <a:lnTo>
                    <a:pt x="253" y="2"/>
                  </a:lnTo>
                  <a:lnTo>
                    <a:pt x="247" y="3"/>
                  </a:lnTo>
                  <a:lnTo>
                    <a:pt x="240" y="3"/>
                  </a:lnTo>
                  <a:lnTo>
                    <a:pt x="234" y="3"/>
                  </a:lnTo>
                  <a:lnTo>
                    <a:pt x="228" y="3"/>
                  </a:lnTo>
                  <a:lnTo>
                    <a:pt x="221" y="5"/>
                  </a:lnTo>
                  <a:lnTo>
                    <a:pt x="214" y="5"/>
                  </a:lnTo>
                  <a:lnTo>
                    <a:pt x="207" y="5"/>
                  </a:lnTo>
                  <a:lnTo>
                    <a:pt x="200" y="5"/>
                  </a:lnTo>
                  <a:lnTo>
                    <a:pt x="194" y="5"/>
                  </a:lnTo>
                  <a:lnTo>
                    <a:pt x="186" y="5"/>
                  </a:lnTo>
                  <a:lnTo>
                    <a:pt x="179" y="7"/>
                  </a:lnTo>
                  <a:lnTo>
                    <a:pt x="172" y="7"/>
                  </a:lnTo>
                  <a:lnTo>
                    <a:pt x="165" y="9"/>
                  </a:lnTo>
                  <a:lnTo>
                    <a:pt x="158" y="9"/>
                  </a:lnTo>
                  <a:lnTo>
                    <a:pt x="151" y="9"/>
                  </a:lnTo>
                  <a:lnTo>
                    <a:pt x="144" y="9"/>
                  </a:lnTo>
                  <a:lnTo>
                    <a:pt x="137" y="9"/>
                  </a:lnTo>
                  <a:lnTo>
                    <a:pt x="128" y="9"/>
                  </a:lnTo>
                  <a:lnTo>
                    <a:pt x="121" y="9"/>
                  </a:lnTo>
                  <a:lnTo>
                    <a:pt x="115" y="11"/>
                  </a:lnTo>
                  <a:lnTo>
                    <a:pt x="108" y="11"/>
                  </a:lnTo>
                  <a:lnTo>
                    <a:pt x="101" y="11"/>
                  </a:lnTo>
                  <a:lnTo>
                    <a:pt x="95" y="11"/>
                  </a:lnTo>
                  <a:lnTo>
                    <a:pt x="88" y="12"/>
                  </a:lnTo>
                  <a:lnTo>
                    <a:pt x="82" y="12"/>
                  </a:lnTo>
                  <a:lnTo>
                    <a:pt x="77" y="12"/>
                  </a:lnTo>
                  <a:lnTo>
                    <a:pt x="71" y="12"/>
                  </a:lnTo>
                  <a:lnTo>
                    <a:pt x="65" y="14"/>
                  </a:lnTo>
                  <a:lnTo>
                    <a:pt x="60" y="14"/>
                  </a:lnTo>
                  <a:lnTo>
                    <a:pt x="54" y="14"/>
                  </a:lnTo>
                  <a:lnTo>
                    <a:pt x="49" y="14"/>
                  </a:lnTo>
                  <a:lnTo>
                    <a:pt x="45" y="14"/>
                  </a:lnTo>
                  <a:lnTo>
                    <a:pt x="40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28" y="14"/>
                  </a:lnTo>
                  <a:lnTo>
                    <a:pt x="25" y="16"/>
                  </a:lnTo>
                  <a:lnTo>
                    <a:pt x="22" y="16"/>
                  </a:lnTo>
                  <a:lnTo>
                    <a:pt x="20" y="16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3" y="16"/>
                  </a:lnTo>
                  <a:lnTo>
                    <a:pt x="13" y="18"/>
                  </a:lnTo>
                  <a:lnTo>
                    <a:pt x="1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5375" name="Freeform 15"/>
            <p:cNvSpPr>
              <a:spLocks/>
            </p:cNvSpPr>
            <p:nvPr/>
          </p:nvSpPr>
          <p:spPr bwMode="gray">
            <a:xfrm flipH="1">
              <a:off x="3296" y="2830"/>
              <a:ext cx="75" cy="63"/>
            </a:xfrm>
            <a:custGeom>
              <a:avLst/>
              <a:gdLst/>
              <a:ahLst/>
              <a:cxnLst>
                <a:cxn ang="0">
                  <a:pos x="97" y="16"/>
                </a:cxn>
                <a:cxn ang="0">
                  <a:pos x="100" y="31"/>
                </a:cxn>
                <a:cxn ang="0">
                  <a:pos x="99" y="38"/>
                </a:cxn>
                <a:cxn ang="0">
                  <a:pos x="91" y="43"/>
                </a:cxn>
                <a:cxn ang="0">
                  <a:pos x="82" y="47"/>
                </a:cxn>
                <a:cxn ang="0">
                  <a:pos x="71" y="52"/>
                </a:cxn>
                <a:cxn ang="0">
                  <a:pos x="58" y="58"/>
                </a:cxn>
                <a:cxn ang="0">
                  <a:pos x="46" y="61"/>
                </a:cxn>
                <a:cxn ang="0">
                  <a:pos x="34" y="67"/>
                </a:cxn>
                <a:cxn ang="0">
                  <a:pos x="25" y="70"/>
                </a:cxn>
                <a:cxn ang="0">
                  <a:pos x="17" y="74"/>
                </a:cxn>
                <a:cxn ang="0">
                  <a:pos x="13" y="77"/>
                </a:cxn>
                <a:cxn ang="0">
                  <a:pos x="22" y="76"/>
                </a:cxn>
                <a:cxn ang="0">
                  <a:pos x="31" y="74"/>
                </a:cxn>
                <a:cxn ang="0">
                  <a:pos x="40" y="72"/>
                </a:cxn>
                <a:cxn ang="0">
                  <a:pos x="51" y="70"/>
                </a:cxn>
                <a:cxn ang="0">
                  <a:pos x="60" y="67"/>
                </a:cxn>
                <a:cxn ang="0">
                  <a:pos x="71" y="63"/>
                </a:cxn>
                <a:cxn ang="0">
                  <a:pos x="80" y="61"/>
                </a:cxn>
                <a:cxn ang="0">
                  <a:pos x="89" y="58"/>
                </a:cxn>
                <a:cxn ang="0">
                  <a:pos x="96" y="54"/>
                </a:cxn>
                <a:cxn ang="0">
                  <a:pos x="96" y="67"/>
                </a:cxn>
                <a:cxn ang="0">
                  <a:pos x="94" y="79"/>
                </a:cxn>
                <a:cxn ang="0">
                  <a:pos x="90" y="84"/>
                </a:cxn>
                <a:cxn ang="0">
                  <a:pos x="79" y="90"/>
                </a:cxn>
                <a:cxn ang="0">
                  <a:pos x="70" y="93"/>
                </a:cxn>
                <a:cxn ang="0">
                  <a:pos x="60" y="99"/>
                </a:cxn>
                <a:cxn ang="0">
                  <a:pos x="50" y="104"/>
                </a:cxn>
                <a:cxn ang="0">
                  <a:pos x="38" y="108"/>
                </a:cxn>
                <a:cxn ang="0">
                  <a:pos x="29" y="113"/>
                </a:cxn>
                <a:cxn ang="0">
                  <a:pos x="18" y="117"/>
                </a:cxn>
                <a:cxn ang="0">
                  <a:pos x="10" y="120"/>
                </a:cxn>
                <a:cxn ang="0">
                  <a:pos x="3" y="122"/>
                </a:cxn>
                <a:cxn ang="0">
                  <a:pos x="3" y="126"/>
                </a:cxn>
                <a:cxn ang="0">
                  <a:pos x="6" y="128"/>
                </a:cxn>
                <a:cxn ang="0">
                  <a:pos x="18" y="128"/>
                </a:cxn>
                <a:cxn ang="0">
                  <a:pos x="25" y="124"/>
                </a:cxn>
                <a:cxn ang="0">
                  <a:pos x="34" y="122"/>
                </a:cxn>
                <a:cxn ang="0">
                  <a:pos x="45" y="119"/>
                </a:cxn>
                <a:cxn ang="0">
                  <a:pos x="56" y="115"/>
                </a:cxn>
                <a:cxn ang="0">
                  <a:pos x="64" y="110"/>
                </a:cxn>
                <a:cxn ang="0">
                  <a:pos x="73" y="106"/>
                </a:cxn>
                <a:cxn ang="0">
                  <a:pos x="83" y="102"/>
                </a:cxn>
                <a:cxn ang="0">
                  <a:pos x="90" y="101"/>
                </a:cxn>
                <a:cxn ang="0">
                  <a:pos x="86" y="111"/>
                </a:cxn>
                <a:cxn ang="0">
                  <a:pos x="82" y="131"/>
                </a:cxn>
                <a:cxn ang="0">
                  <a:pos x="77" y="142"/>
                </a:cxn>
                <a:cxn ang="0">
                  <a:pos x="84" y="144"/>
                </a:cxn>
                <a:cxn ang="0">
                  <a:pos x="89" y="131"/>
                </a:cxn>
                <a:cxn ang="0">
                  <a:pos x="92" y="113"/>
                </a:cxn>
                <a:cxn ang="0">
                  <a:pos x="97" y="101"/>
                </a:cxn>
                <a:cxn ang="0">
                  <a:pos x="94" y="92"/>
                </a:cxn>
                <a:cxn ang="0">
                  <a:pos x="100" y="84"/>
                </a:cxn>
                <a:cxn ang="0">
                  <a:pos x="104" y="70"/>
                </a:cxn>
                <a:cxn ang="0">
                  <a:pos x="104" y="56"/>
                </a:cxn>
                <a:cxn ang="0">
                  <a:pos x="104" y="47"/>
                </a:cxn>
                <a:cxn ang="0">
                  <a:pos x="109" y="32"/>
                </a:cxn>
                <a:cxn ang="0">
                  <a:pos x="109" y="20"/>
                </a:cxn>
                <a:cxn ang="0">
                  <a:pos x="106" y="7"/>
                </a:cxn>
                <a:cxn ang="0">
                  <a:pos x="99" y="0"/>
                </a:cxn>
                <a:cxn ang="0">
                  <a:pos x="90" y="2"/>
                </a:cxn>
              </a:cxnLst>
              <a:rect l="0" t="0" r="r" b="b"/>
              <a:pathLst>
                <a:path w="109" h="146">
                  <a:moveTo>
                    <a:pt x="93" y="9"/>
                  </a:moveTo>
                  <a:lnTo>
                    <a:pt x="96" y="13"/>
                  </a:lnTo>
                  <a:lnTo>
                    <a:pt x="97" y="16"/>
                  </a:lnTo>
                  <a:lnTo>
                    <a:pt x="98" y="20"/>
                  </a:lnTo>
                  <a:lnTo>
                    <a:pt x="99" y="25"/>
                  </a:lnTo>
                  <a:lnTo>
                    <a:pt x="100" y="31"/>
                  </a:lnTo>
                  <a:lnTo>
                    <a:pt x="102" y="34"/>
                  </a:lnTo>
                  <a:lnTo>
                    <a:pt x="100" y="38"/>
                  </a:lnTo>
                  <a:lnTo>
                    <a:pt x="99" y="38"/>
                  </a:lnTo>
                  <a:lnTo>
                    <a:pt x="96" y="41"/>
                  </a:lnTo>
                  <a:lnTo>
                    <a:pt x="93" y="41"/>
                  </a:lnTo>
                  <a:lnTo>
                    <a:pt x="91" y="43"/>
                  </a:lnTo>
                  <a:lnTo>
                    <a:pt x="89" y="43"/>
                  </a:lnTo>
                  <a:lnTo>
                    <a:pt x="85" y="47"/>
                  </a:lnTo>
                  <a:lnTo>
                    <a:pt x="82" y="47"/>
                  </a:lnTo>
                  <a:lnTo>
                    <a:pt x="78" y="49"/>
                  </a:lnTo>
                  <a:lnTo>
                    <a:pt x="74" y="50"/>
                  </a:lnTo>
                  <a:lnTo>
                    <a:pt x="71" y="52"/>
                  </a:lnTo>
                  <a:lnTo>
                    <a:pt x="66" y="54"/>
                  </a:lnTo>
                  <a:lnTo>
                    <a:pt x="63" y="56"/>
                  </a:lnTo>
                  <a:lnTo>
                    <a:pt x="58" y="58"/>
                  </a:lnTo>
                  <a:lnTo>
                    <a:pt x="54" y="59"/>
                  </a:lnTo>
                  <a:lnTo>
                    <a:pt x="50" y="61"/>
                  </a:lnTo>
                  <a:lnTo>
                    <a:pt x="46" y="61"/>
                  </a:lnTo>
                  <a:lnTo>
                    <a:pt x="42" y="63"/>
                  </a:lnTo>
                  <a:lnTo>
                    <a:pt x="38" y="65"/>
                  </a:lnTo>
                  <a:lnTo>
                    <a:pt x="34" y="67"/>
                  </a:lnTo>
                  <a:lnTo>
                    <a:pt x="31" y="68"/>
                  </a:lnTo>
                  <a:lnTo>
                    <a:pt x="27" y="70"/>
                  </a:lnTo>
                  <a:lnTo>
                    <a:pt x="25" y="70"/>
                  </a:lnTo>
                  <a:lnTo>
                    <a:pt x="22" y="72"/>
                  </a:lnTo>
                  <a:lnTo>
                    <a:pt x="19" y="72"/>
                  </a:lnTo>
                  <a:lnTo>
                    <a:pt x="17" y="74"/>
                  </a:lnTo>
                  <a:lnTo>
                    <a:pt x="16" y="74"/>
                  </a:lnTo>
                  <a:lnTo>
                    <a:pt x="13" y="76"/>
                  </a:lnTo>
                  <a:lnTo>
                    <a:pt x="13" y="77"/>
                  </a:lnTo>
                  <a:lnTo>
                    <a:pt x="14" y="76"/>
                  </a:lnTo>
                  <a:lnTo>
                    <a:pt x="18" y="76"/>
                  </a:lnTo>
                  <a:lnTo>
                    <a:pt x="22" y="76"/>
                  </a:lnTo>
                  <a:lnTo>
                    <a:pt x="26" y="76"/>
                  </a:lnTo>
                  <a:lnTo>
                    <a:pt x="29" y="74"/>
                  </a:lnTo>
                  <a:lnTo>
                    <a:pt x="31" y="74"/>
                  </a:lnTo>
                  <a:lnTo>
                    <a:pt x="34" y="74"/>
                  </a:lnTo>
                  <a:lnTo>
                    <a:pt x="37" y="72"/>
                  </a:lnTo>
                  <a:lnTo>
                    <a:pt x="40" y="72"/>
                  </a:lnTo>
                  <a:lnTo>
                    <a:pt x="44" y="70"/>
                  </a:lnTo>
                  <a:lnTo>
                    <a:pt x="47" y="70"/>
                  </a:lnTo>
                  <a:lnTo>
                    <a:pt x="51" y="70"/>
                  </a:lnTo>
                  <a:lnTo>
                    <a:pt x="54" y="68"/>
                  </a:lnTo>
                  <a:lnTo>
                    <a:pt x="58" y="68"/>
                  </a:lnTo>
                  <a:lnTo>
                    <a:pt x="60" y="67"/>
                  </a:lnTo>
                  <a:lnTo>
                    <a:pt x="64" y="65"/>
                  </a:lnTo>
                  <a:lnTo>
                    <a:pt x="67" y="65"/>
                  </a:lnTo>
                  <a:lnTo>
                    <a:pt x="71" y="63"/>
                  </a:lnTo>
                  <a:lnTo>
                    <a:pt x="74" y="63"/>
                  </a:lnTo>
                  <a:lnTo>
                    <a:pt x="78" y="61"/>
                  </a:lnTo>
                  <a:lnTo>
                    <a:pt x="80" y="61"/>
                  </a:lnTo>
                  <a:lnTo>
                    <a:pt x="83" y="59"/>
                  </a:lnTo>
                  <a:lnTo>
                    <a:pt x="85" y="58"/>
                  </a:lnTo>
                  <a:lnTo>
                    <a:pt x="89" y="58"/>
                  </a:lnTo>
                  <a:lnTo>
                    <a:pt x="92" y="56"/>
                  </a:lnTo>
                  <a:lnTo>
                    <a:pt x="97" y="54"/>
                  </a:lnTo>
                  <a:lnTo>
                    <a:pt x="96" y="54"/>
                  </a:lnTo>
                  <a:lnTo>
                    <a:pt x="96" y="58"/>
                  </a:lnTo>
                  <a:lnTo>
                    <a:pt x="96" y="61"/>
                  </a:lnTo>
                  <a:lnTo>
                    <a:pt x="96" y="67"/>
                  </a:lnTo>
                  <a:lnTo>
                    <a:pt x="96" y="70"/>
                  </a:lnTo>
                  <a:lnTo>
                    <a:pt x="96" y="76"/>
                  </a:lnTo>
                  <a:lnTo>
                    <a:pt x="94" y="79"/>
                  </a:lnTo>
                  <a:lnTo>
                    <a:pt x="93" y="83"/>
                  </a:lnTo>
                  <a:lnTo>
                    <a:pt x="92" y="83"/>
                  </a:lnTo>
                  <a:lnTo>
                    <a:pt x="90" y="84"/>
                  </a:lnTo>
                  <a:lnTo>
                    <a:pt x="86" y="86"/>
                  </a:lnTo>
                  <a:lnTo>
                    <a:pt x="82" y="88"/>
                  </a:lnTo>
                  <a:lnTo>
                    <a:pt x="79" y="90"/>
                  </a:lnTo>
                  <a:lnTo>
                    <a:pt x="76" y="92"/>
                  </a:lnTo>
                  <a:lnTo>
                    <a:pt x="73" y="92"/>
                  </a:lnTo>
                  <a:lnTo>
                    <a:pt x="70" y="93"/>
                  </a:lnTo>
                  <a:lnTo>
                    <a:pt x="66" y="95"/>
                  </a:lnTo>
                  <a:lnTo>
                    <a:pt x="64" y="97"/>
                  </a:lnTo>
                  <a:lnTo>
                    <a:pt x="60" y="99"/>
                  </a:lnTo>
                  <a:lnTo>
                    <a:pt x="57" y="101"/>
                  </a:lnTo>
                  <a:lnTo>
                    <a:pt x="53" y="102"/>
                  </a:lnTo>
                  <a:lnTo>
                    <a:pt x="50" y="104"/>
                  </a:lnTo>
                  <a:lnTo>
                    <a:pt x="46" y="104"/>
                  </a:lnTo>
                  <a:lnTo>
                    <a:pt x="43" y="106"/>
                  </a:lnTo>
                  <a:lnTo>
                    <a:pt x="38" y="108"/>
                  </a:lnTo>
                  <a:lnTo>
                    <a:pt x="34" y="110"/>
                  </a:lnTo>
                  <a:lnTo>
                    <a:pt x="31" y="111"/>
                  </a:lnTo>
                  <a:lnTo>
                    <a:pt x="29" y="113"/>
                  </a:lnTo>
                  <a:lnTo>
                    <a:pt x="25" y="113"/>
                  </a:lnTo>
                  <a:lnTo>
                    <a:pt x="22" y="115"/>
                  </a:lnTo>
                  <a:lnTo>
                    <a:pt x="18" y="117"/>
                  </a:lnTo>
                  <a:lnTo>
                    <a:pt x="16" y="119"/>
                  </a:lnTo>
                  <a:lnTo>
                    <a:pt x="12" y="119"/>
                  </a:lnTo>
                  <a:lnTo>
                    <a:pt x="10" y="120"/>
                  </a:lnTo>
                  <a:lnTo>
                    <a:pt x="7" y="120"/>
                  </a:lnTo>
                  <a:lnTo>
                    <a:pt x="5" y="122"/>
                  </a:lnTo>
                  <a:lnTo>
                    <a:pt x="3" y="122"/>
                  </a:lnTo>
                  <a:lnTo>
                    <a:pt x="2" y="124"/>
                  </a:lnTo>
                  <a:lnTo>
                    <a:pt x="0" y="124"/>
                  </a:lnTo>
                  <a:lnTo>
                    <a:pt x="3" y="126"/>
                  </a:lnTo>
                  <a:lnTo>
                    <a:pt x="3" y="126"/>
                  </a:lnTo>
                  <a:lnTo>
                    <a:pt x="5" y="126"/>
                  </a:lnTo>
                  <a:lnTo>
                    <a:pt x="6" y="128"/>
                  </a:lnTo>
                  <a:lnTo>
                    <a:pt x="10" y="128"/>
                  </a:lnTo>
                  <a:lnTo>
                    <a:pt x="13" y="128"/>
                  </a:lnTo>
                  <a:lnTo>
                    <a:pt x="18" y="128"/>
                  </a:lnTo>
                  <a:lnTo>
                    <a:pt x="19" y="126"/>
                  </a:lnTo>
                  <a:lnTo>
                    <a:pt x="23" y="126"/>
                  </a:lnTo>
                  <a:lnTo>
                    <a:pt x="25" y="124"/>
                  </a:lnTo>
                  <a:lnTo>
                    <a:pt x="29" y="124"/>
                  </a:lnTo>
                  <a:lnTo>
                    <a:pt x="31" y="122"/>
                  </a:lnTo>
                  <a:lnTo>
                    <a:pt x="34" y="122"/>
                  </a:lnTo>
                  <a:lnTo>
                    <a:pt x="38" y="120"/>
                  </a:lnTo>
                  <a:lnTo>
                    <a:pt x="42" y="119"/>
                  </a:lnTo>
                  <a:lnTo>
                    <a:pt x="45" y="119"/>
                  </a:lnTo>
                  <a:lnTo>
                    <a:pt x="49" y="117"/>
                  </a:lnTo>
                  <a:lnTo>
                    <a:pt x="52" y="115"/>
                  </a:lnTo>
                  <a:lnTo>
                    <a:pt x="56" y="115"/>
                  </a:lnTo>
                  <a:lnTo>
                    <a:pt x="58" y="113"/>
                  </a:lnTo>
                  <a:lnTo>
                    <a:pt x="62" y="111"/>
                  </a:lnTo>
                  <a:lnTo>
                    <a:pt x="64" y="110"/>
                  </a:lnTo>
                  <a:lnTo>
                    <a:pt x="67" y="110"/>
                  </a:lnTo>
                  <a:lnTo>
                    <a:pt x="71" y="108"/>
                  </a:lnTo>
                  <a:lnTo>
                    <a:pt x="73" y="106"/>
                  </a:lnTo>
                  <a:lnTo>
                    <a:pt x="76" y="104"/>
                  </a:lnTo>
                  <a:lnTo>
                    <a:pt x="79" y="104"/>
                  </a:lnTo>
                  <a:lnTo>
                    <a:pt x="83" y="102"/>
                  </a:lnTo>
                  <a:lnTo>
                    <a:pt x="86" y="101"/>
                  </a:lnTo>
                  <a:lnTo>
                    <a:pt x="89" y="101"/>
                  </a:lnTo>
                  <a:lnTo>
                    <a:pt x="90" y="101"/>
                  </a:lnTo>
                  <a:lnTo>
                    <a:pt x="89" y="101"/>
                  </a:lnTo>
                  <a:lnTo>
                    <a:pt x="89" y="106"/>
                  </a:lnTo>
                  <a:lnTo>
                    <a:pt x="86" y="111"/>
                  </a:lnTo>
                  <a:lnTo>
                    <a:pt x="86" y="119"/>
                  </a:lnTo>
                  <a:lnTo>
                    <a:pt x="84" y="126"/>
                  </a:lnTo>
                  <a:lnTo>
                    <a:pt x="82" y="131"/>
                  </a:lnTo>
                  <a:lnTo>
                    <a:pt x="79" y="137"/>
                  </a:lnTo>
                  <a:lnTo>
                    <a:pt x="77" y="142"/>
                  </a:lnTo>
                  <a:lnTo>
                    <a:pt x="77" y="142"/>
                  </a:lnTo>
                  <a:lnTo>
                    <a:pt x="78" y="144"/>
                  </a:lnTo>
                  <a:lnTo>
                    <a:pt x="80" y="146"/>
                  </a:lnTo>
                  <a:lnTo>
                    <a:pt x="84" y="144"/>
                  </a:lnTo>
                  <a:lnTo>
                    <a:pt x="85" y="140"/>
                  </a:lnTo>
                  <a:lnTo>
                    <a:pt x="86" y="137"/>
                  </a:lnTo>
                  <a:lnTo>
                    <a:pt x="89" y="131"/>
                  </a:lnTo>
                  <a:lnTo>
                    <a:pt x="90" y="126"/>
                  </a:lnTo>
                  <a:lnTo>
                    <a:pt x="91" y="119"/>
                  </a:lnTo>
                  <a:lnTo>
                    <a:pt x="92" y="113"/>
                  </a:lnTo>
                  <a:lnTo>
                    <a:pt x="94" y="110"/>
                  </a:lnTo>
                  <a:lnTo>
                    <a:pt x="96" y="106"/>
                  </a:lnTo>
                  <a:lnTo>
                    <a:pt x="97" y="101"/>
                  </a:lnTo>
                  <a:lnTo>
                    <a:pt x="96" y="97"/>
                  </a:lnTo>
                  <a:lnTo>
                    <a:pt x="96" y="93"/>
                  </a:lnTo>
                  <a:lnTo>
                    <a:pt x="94" y="92"/>
                  </a:lnTo>
                  <a:lnTo>
                    <a:pt x="96" y="92"/>
                  </a:lnTo>
                  <a:lnTo>
                    <a:pt x="98" y="88"/>
                  </a:lnTo>
                  <a:lnTo>
                    <a:pt x="100" y="84"/>
                  </a:lnTo>
                  <a:lnTo>
                    <a:pt x="103" y="79"/>
                  </a:lnTo>
                  <a:lnTo>
                    <a:pt x="104" y="74"/>
                  </a:lnTo>
                  <a:lnTo>
                    <a:pt x="104" y="70"/>
                  </a:lnTo>
                  <a:lnTo>
                    <a:pt x="104" y="65"/>
                  </a:lnTo>
                  <a:lnTo>
                    <a:pt x="104" y="61"/>
                  </a:lnTo>
                  <a:lnTo>
                    <a:pt x="104" y="56"/>
                  </a:lnTo>
                  <a:lnTo>
                    <a:pt x="104" y="52"/>
                  </a:lnTo>
                  <a:lnTo>
                    <a:pt x="104" y="49"/>
                  </a:lnTo>
                  <a:lnTo>
                    <a:pt x="104" y="47"/>
                  </a:lnTo>
                  <a:lnTo>
                    <a:pt x="106" y="43"/>
                  </a:lnTo>
                  <a:lnTo>
                    <a:pt x="107" y="38"/>
                  </a:lnTo>
                  <a:lnTo>
                    <a:pt x="109" y="32"/>
                  </a:lnTo>
                  <a:lnTo>
                    <a:pt x="109" y="29"/>
                  </a:lnTo>
                  <a:lnTo>
                    <a:pt x="109" y="25"/>
                  </a:lnTo>
                  <a:lnTo>
                    <a:pt x="109" y="20"/>
                  </a:lnTo>
                  <a:lnTo>
                    <a:pt x="109" y="16"/>
                  </a:lnTo>
                  <a:lnTo>
                    <a:pt x="107" y="11"/>
                  </a:lnTo>
                  <a:lnTo>
                    <a:pt x="106" y="7"/>
                  </a:lnTo>
                  <a:lnTo>
                    <a:pt x="105" y="4"/>
                  </a:lnTo>
                  <a:lnTo>
                    <a:pt x="104" y="2"/>
                  </a:lnTo>
                  <a:lnTo>
                    <a:pt x="99" y="0"/>
                  </a:lnTo>
                  <a:lnTo>
                    <a:pt x="94" y="0"/>
                  </a:lnTo>
                  <a:lnTo>
                    <a:pt x="90" y="2"/>
                  </a:lnTo>
                  <a:lnTo>
                    <a:pt x="90" y="2"/>
                  </a:lnTo>
                  <a:lnTo>
                    <a:pt x="93" y="9"/>
                  </a:lnTo>
                  <a:lnTo>
                    <a:pt x="93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5376" name="Freeform 16"/>
            <p:cNvSpPr>
              <a:spLocks/>
            </p:cNvSpPr>
            <p:nvPr/>
          </p:nvSpPr>
          <p:spPr bwMode="gray">
            <a:xfrm flipH="1">
              <a:off x="3524" y="2873"/>
              <a:ext cx="216" cy="182"/>
            </a:xfrm>
            <a:custGeom>
              <a:avLst/>
              <a:gdLst/>
              <a:ahLst/>
              <a:cxnLst>
                <a:cxn ang="0">
                  <a:pos x="302" y="1"/>
                </a:cxn>
                <a:cxn ang="0">
                  <a:pos x="286" y="7"/>
                </a:cxn>
                <a:cxn ang="0">
                  <a:pos x="262" y="18"/>
                </a:cxn>
                <a:cxn ang="0">
                  <a:pos x="233" y="30"/>
                </a:cxn>
                <a:cxn ang="0">
                  <a:pos x="200" y="46"/>
                </a:cxn>
                <a:cxn ang="0">
                  <a:pos x="165" y="66"/>
                </a:cxn>
                <a:cxn ang="0">
                  <a:pos x="129" y="88"/>
                </a:cxn>
                <a:cxn ang="0">
                  <a:pos x="94" y="111"/>
                </a:cxn>
                <a:cxn ang="0">
                  <a:pos x="63" y="138"/>
                </a:cxn>
                <a:cxn ang="0">
                  <a:pos x="36" y="168"/>
                </a:cxn>
                <a:cxn ang="0">
                  <a:pos x="16" y="201"/>
                </a:cxn>
                <a:cxn ang="0">
                  <a:pos x="3" y="233"/>
                </a:cxn>
                <a:cxn ang="0">
                  <a:pos x="0" y="269"/>
                </a:cxn>
                <a:cxn ang="0">
                  <a:pos x="5" y="298"/>
                </a:cxn>
                <a:cxn ang="0">
                  <a:pos x="15" y="321"/>
                </a:cxn>
                <a:cxn ang="0">
                  <a:pos x="30" y="337"/>
                </a:cxn>
                <a:cxn ang="0">
                  <a:pos x="50" y="348"/>
                </a:cxn>
                <a:cxn ang="0">
                  <a:pos x="73" y="353"/>
                </a:cxn>
                <a:cxn ang="0">
                  <a:pos x="98" y="357"/>
                </a:cxn>
                <a:cxn ang="0">
                  <a:pos x="120" y="357"/>
                </a:cxn>
                <a:cxn ang="0">
                  <a:pos x="142" y="355"/>
                </a:cxn>
                <a:cxn ang="0">
                  <a:pos x="163" y="352"/>
                </a:cxn>
                <a:cxn ang="0">
                  <a:pos x="180" y="348"/>
                </a:cxn>
                <a:cxn ang="0">
                  <a:pos x="193" y="344"/>
                </a:cxn>
                <a:cxn ang="0">
                  <a:pos x="202" y="350"/>
                </a:cxn>
                <a:cxn ang="0">
                  <a:pos x="213" y="370"/>
                </a:cxn>
                <a:cxn ang="0">
                  <a:pos x="228" y="387"/>
                </a:cxn>
                <a:cxn ang="0">
                  <a:pos x="240" y="398"/>
                </a:cxn>
                <a:cxn ang="0">
                  <a:pos x="255" y="409"/>
                </a:cxn>
                <a:cxn ang="0">
                  <a:pos x="245" y="395"/>
                </a:cxn>
                <a:cxn ang="0">
                  <a:pos x="223" y="371"/>
                </a:cxn>
                <a:cxn ang="0">
                  <a:pos x="207" y="341"/>
                </a:cxn>
                <a:cxn ang="0">
                  <a:pos x="193" y="328"/>
                </a:cxn>
                <a:cxn ang="0">
                  <a:pos x="179" y="341"/>
                </a:cxn>
                <a:cxn ang="0">
                  <a:pos x="163" y="341"/>
                </a:cxn>
                <a:cxn ang="0">
                  <a:pos x="149" y="341"/>
                </a:cxn>
                <a:cxn ang="0">
                  <a:pos x="132" y="339"/>
                </a:cxn>
                <a:cxn ang="0">
                  <a:pos x="112" y="337"/>
                </a:cxn>
                <a:cxn ang="0">
                  <a:pos x="93" y="334"/>
                </a:cxn>
                <a:cxn ang="0">
                  <a:pos x="72" y="328"/>
                </a:cxn>
                <a:cxn ang="0">
                  <a:pos x="54" y="321"/>
                </a:cxn>
                <a:cxn ang="0">
                  <a:pos x="36" y="310"/>
                </a:cxn>
                <a:cxn ang="0">
                  <a:pos x="25" y="298"/>
                </a:cxn>
                <a:cxn ang="0">
                  <a:pos x="12" y="267"/>
                </a:cxn>
                <a:cxn ang="0">
                  <a:pos x="13" y="246"/>
                </a:cxn>
                <a:cxn ang="0">
                  <a:pos x="21" y="221"/>
                </a:cxn>
                <a:cxn ang="0">
                  <a:pos x="35" y="197"/>
                </a:cxn>
                <a:cxn ang="0">
                  <a:pos x="55" y="172"/>
                </a:cxn>
                <a:cxn ang="0">
                  <a:pos x="79" y="149"/>
                </a:cxn>
                <a:cxn ang="0">
                  <a:pos x="106" y="125"/>
                </a:cxn>
                <a:cxn ang="0">
                  <a:pos x="135" y="104"/>
                </a:cxn>
                <a:cxn ang="0">
                  <a:pos x="163" y="80"/>
                </a:cxn>
                <a:cxn ang="0">
                  <a:pos x="195" y="62"/>
                </a:cxn>
                <a:cxn ang="0">
                  <a:pos x="225" y="45"/>
                </a:cxn>
                <a:cxn ang="0">
                  <a:pos x="254" y="30"/>
                </a:cxn>
                <a:cxn ang="0">
                  <a:pos x="280" y="18"/>
                </a:cxn>
                <a:cxn ang="0">
                  <a:pos x="303" y="9"/>
                </a:cxn>
                <a:cxn ang="0">
                  <a:pos x="310" y="0"/>
                </a:cxn>
              </a:cxnLst>
              <a:rect l="0" t="0" r="r" b="b"/>
              <a:pathLst>
                <a:path w="313" h="409">
                  <a:moveTo>
                    <a:pt x="309" y="0"/>
                  </a:moveTo>
                  <a:lnTo>
                    <a:pt x="308" y="0"/>
                  </a:lnTo>
                  <a:lnTo>
                    <a:pt x="306" y="0"/>
                  </a:lnTo>
                  <a:lnTo>
                    <a:pt x="303" y="0"/>
                  </a:lnTo>
                  <a:lnTo>
                    <a:pt x="302" y="1"/>
                  </a:lnTo>
                  <a:lnTo>
                    <a:pt x="299" y="3"/>
                  </a:lnTo>
                  <a:lnTo>
                    <a:pt x="296" y="3"/>
                  </a:lnTo>
                  <a:lnTo>
                    <a:pt x="293" y="5"/>
                  </a:lnTo>
                  <a:lnTo>
                    <a:pt x="289" y="7"/>
                  </a:lnTo>
                  <a:lnTo>
                    <a:pt x="286" y="7"/>
                  </a:lnTo>
                  <a:lnTo>
                    <a:pt x="281" y="9"/>
                  </a:lnTo>
                  <a:lnTo>
                    <a:pt x="276" y="10"/>
                  </a:lnTo>
                  <a:lnTo>
                    <a:pt x="272" y="12"/>
                  </a:lnTo>
                  <a:lnTo>
                    <a:pt x="267" y="16"/>
                  </a:lnTo>
                  <a:lnTo>
                    <a:pt x="262" y="18"/>
                  </a:lnTo>
                  <a:lnTo>
                    <a:pt x="256" y="19"/>
                  </a:lnTo>
                  <a:lnTo>
                    <a:pt x="250" y="21"/>
                  </a:lnTo>
                  <a:lnTo>
                    <a:pt x="245" y="25"/>
                  </a:lnTo>
                  <a:lnTo>
                    <a:pt x="239" y="27"/>
                  </a:lnTo>
                  <a:lnTo>
                    <a:pt x="233" y="30"/>
                  </a:lnTo>
                  <a:lnTo>
                    <a:pt x="227" y="32"/>
                  </a:lnTo>
                  <a:lnTo>
                    <a:pt x="220" y="36"/>
                  </a:lnTo>
                  <a:lnTo>
                    <a:pt x="214" y="39"/>
                  </a:lnTo>
                  <a:lnTo>
                    <a:pt x="207" y="43"/>
                  </a:lnTo>
                  <a:lnTo>
                    <a:pt x="200" y="46"/>
                  </a:lnTo>
                  <a:lnTo>
                    <a:pt x="193" y="50"/>
                  </a:lnTo>
                  <a:lnTo>
                    <a:pt x="186" y="54"/>
                  </a:lnTo>
                  <a:lnTo>
                    <a:pt x="179" y="57"/>
                  </a:lnTo>
                  <a:lnTo>
                    <a:pt x="172" y="61"/>
                  </a:lnTo>
                  <a:lnTo>
                    <a:pt x="165" y="66"/>
                  </a:lnTo>
                  <a:lnTo>
                    <a:pt x="158" y="70"/>
                  </a:lnTo>
                  <a:lnTo>
                    <a:pt x="150" y="73"/>
                  </a:lnTo>
                  <a:lnTo>
                    <a:pt x="143" y="79"/>
                  </a:lnTo>
                  <a:lnTo>
                    <a:pt x="136" y="82"/>
                  </a:lnTo>
                  <a:lnTo>
                    <a:pt x="129" y="88"/>
                  </a:lnTo>
                  <a:lnTo>
                    <a:pt x="122" y="91"/>
                  </a:lnTo>
                  <a:lnTo>
                    <a:pt x="115" y="97"/>
                  </a:lnTo>
                  <a:lnTo>
                    <a:pt x="108" y="102"/>
                  </a:lnTo>
                  <a:lnTo>
                    <a:pt x="101" y="107"/>
                  </a:lnTo>
                  <a:lnTo>
                    <a:pt x="94" y="111"/>
                  </a:lnTo>
                  <a:lnTo>
                    <a:pt x="88" y="116"/>
                  </a:lnTo>
                  <a:lnTo>
                    <a:pt x="81" y="122"/>
                  </a:lnTo>
                  <a:lnTo>
                    <a:pt x="75" y="127"/>
                  </a:lnTo>
                  <a:lnTo>
                    <a:pt x="69" y="133"/>
                  </a:lnTo>
                  <a:lnTo>
                    <a:pt x="63" y="138"/>
                  </a:lnTo>
                  <a:lnTo>
                    <a:pt x="58" y="143"/>
                  </a:lnTo>
                  <a:lnTo>
                    <a:pt x="52" y="150"/>
                  </a:lnTo>
                  <a:lnTo>
                    <a:pt x="46" y="156"/>
                  </a:lnTo>
                  <a:lnTo>
                    <a:pt x="41" y="161"/>
                  </a:lnTo>
                  <a:lnTo>
                    <a:pt x="36" y="168"/>
                  </a:lnTo>
                  <a:lnTo>
                    <a:pt x="32" y="174"/>
                  </a:lnTo>
                  <a:lnTo>
                    <a:pt x="27" y="181"/>
                  </a:lnTo>
                  <a:lnTo>
                    <a:pt x="22" y="186"/>
                  </a:lnTo>
                  <a:lnTo>
                    <a:pt x="19" y="194"/>
                  </a:lnTo>
                  <a:lnTo>
                    <a:pt x="16" y="201"/>
                  </a:lnTo>
                  <a:lnTo>
                    <a:pt x="13" y="206"/>
                  </a:lnTo>
                  <a:lnTo>
                    <a:pt x="9" y="213"/>
                  </a:lnTo>
                  <a:lnTo>
                    <a:pt x="7" y="221"/>
                  </a:lnTo>
                  <a:lnTo>
                    <a:pt x="5" y="228"/>
                  </a:lnTo>
                  <a:lnTo>
                    <a:pt x="3" y="233"/>
                  </a:lnTo>
                  <a:lnTo>
                    <a:pt x="2" y="240"/>
                  </a:lnTo>
                  <a:lnTo>
                    <a:pt x="1" y="249"/>
                  </a:lnTo>
                  <a:lnTo>
                    <a:pt x="1" y="256"/>
                  </a:lnTo>
                  <a:lnTo>
                    <a:pt x="0" y="262"/>
                  </a:lnTo>
                  <a:lnTo>
                    <a:pt x="0" y="269"/>
                  </a:lnTo>
                  <a:lnTo>
                    <a:pt x="0" y="274"/>
                  </a:lnTo>
                  <a:lnTo>
                    <a:pt x="1" y="282"/>
                  </a:lnTo>
                  <a:lnTo>
                    <a:pt x="1" y="287"/>
                  </a:lnTo>
                  <a:lnTo>
                    <a:pt x="3" y="292"/>
                  </a:lnTo>
                  <a:lnTo>
                    <a:pt x="5" y="298"/>
                  </a:lnTo>
                  <a:lnTo>
                    <a:pt x="7" y="303"/>
                  </a:lnTo>
                  <a:lnTo>
                    <a:pt x="8" y="308"/>
                  </a:lnTo>
                  <a:lnTo>
                    <a:pt x="10" y="312"/>
                  </a:lnTo>
                  <a:lnTo>
                    <a:pt x="13" y="316"/>
                  </a:lnTo>
                  <a:lnTo>
                    <a:pt x="15" y="321"/>
                  </a:lnTo>
                  <a:lnTo>
                    <a:pt x="19" y="323"/>
                  </a:lnTo>
                  <a:lnTo>
                    <a:pt x="21" y="326"/>
                  </a:lnTo>
                  <a:lnTo>
                    <a:pt x="25" y="330"/>
                  </a:lnTo>
                  <a:lnTo>
                    <a:pt x="28" y="334"/>
                  </a:lnTo>
                  <a:lnTo>
                    <a:pt x="30" y="337"/>
                  </a:lnTo>
                  <a:lnTo>
                    <a:pt x="35" y="339"/>
                  </a:lnTo>
                  <a:lnTo>
                    <a:pt x="39" y="341"/>
                  </a:lnTo>
                  <a:lnTo>
                    <a:pt x="42" y="343"/>
                  </a:lnTo>
                  <a:lnTo>
                    <a:pt x="46" y="344"/>
                  </a:lnTo>
                  <a:lnTo>
                    <a:pt x="50" y="348"/>
                  </a:lnTo>
                  <a:lnTo>
                    <a:pt x="55" y="348"/>
                  </a:lnTo>
                  <a:lnTo>
                    <a:pt x="60" y="352"/>
                  </a:lnTo>
                  <a:lnTo>
                    <a:pt x="63" y="352"/>
                  </a:lnTo>
                  <a:lnTo>
                    <a:pt x="68" y="353"/>
                  </a:lnTo>
                  <a:lnTo>
                    <a:pt x="73" y="353"/>
                  </a:lnTo>
                  <a:lnTo>
                    <a:pt x="78" y="355"/>
                  </a:lnTo>
                  <a:lnTo>
                    <a:pt x="82" y="355"/>
                  </a:lnTo>
                  <a:lnTo>
                    <a:pt x="87" y="357"/>
                  </a:lnTo>
                  <a:lnTo>
                    <a:pt x="92" y="357"/>
                  </a:lnTo>
                  <a:lnTo>
                    <a:pt x="98" y="357"/>
                  </a:lnTo>
                  <a:lnTo>
                    <a:pt x="101" y="357"/>
                  </a:lnTo>
                  <a:lnTo>
                    <a:pt x="106" y="357"/>
                  </a:lnTo>
                  <a:lnTo>
                    <a:pt x="110" y="357"/>
                  </a:lnTo>
                  <a:lnTo>
                    <a:pt x="115" y="357"/>
                  </a:lnTo>
                  <a:lnTo>
                    <a:pt x="120" y="357"/>
                  </a:lnTo>
                  <a:lnTo>
                    <a:pt x="125" y="357"/>
                  </a:lnTo>
                  <a:lnTo>
                    <a:pt x="129" y="357"/>
                  </a:lnTo>
                  <a:lnTo>
                    <a:pt x="134" y="357"/>
                  </a:lnTo>
                  <a:lnTo>
                    <a:pt x="138" y="355"/>
                  </a:lnTo>
                  <a:lnTo>
                    <a:pt x="142" y="355"/>
                  </a:lnTo>
                  <a:lnTo>
                    <a:pt x="147" y="353"/>
                  </a:lnTo>
                  <a:lnTo>
                    <a:pt x="150" y="353"/>
                  </a:lnTo>
                  <a:lnTo>
                    <a:pt x="155" y="353"/>
                  </a:lnTo>
                  <a:lnTo>
                    <a:pt x="159" y="352"/>
                  </a:lnTo>
                  <a:lnTo>
                    <a:pt x="163" y="352"/>
                  </a:lnTo>
                  <a:lnTo>
                    <a:pt x="167" y="352"/>
                  </a:lnTo>
                  <a:lnTo>
                    <a:pt x="169" y="350"/>
                  </a:lnTo>
                  <a:lnTo>
                    <a:pt x="173" y="350"/>
                  </a:lnTo>
                  <a:lnTo>
                    <a:pt x="176" y="348"/>
                  </a:lnTo>
                  <a:lnTo>
                    <a:pt x="180" y="348"/>
                  </a:lnTo>
                  <a:lnTo>
                    <a:pt x="182" y="348"/>
                  </a:lnTo>
                  <a:lnTo>
                    <a:pt x="185" y="348"/>
                  </a:lnTo>
                  <a:lnTo>
                    <a:pt x="187" y="346"/>
                  </a:lnTo>
                  <a:lnTo>
                    <a:pt x="190" y="346"/>
                  </a:lnTo>
                  <a:lnTo>
                    <a:pt x="193" y="344"/>
                  </a:lnTo>
                  <a:lnTo>
                    <a:pt x="196" y="344"/>
                  </a:lnTo>
                  <a:lnTo>
                    <a:pt x="199" y="344"/>
                  </a:lnTo>
                  <a:lnTo>
                    <a:pt x="199" y="344"/>
                  </a:lnTo>
                  <a:lnTo>
                    <a:pt x="200" y="346"/>
                  </a:lnTo>
                  <a:lnTo>
                    <a:pt x="202" y="350"/>
                  </a:lnTo>
                  <a:lnTo>
                    <a:pt x="203" y="352"/>
                  </a:lnTo>
                  <a:lnTo>
                    <a:pt x="206" y="357"/>
                  </a:lnTo>
                  <a:lnTo>
                    <a:pt x="208" y="361"/>
                  </a:lnTo>
                  <a:lnTo>
                    <a:pt x="210" y="366"/>
                  </a:lnTo>
                  <a:lnTo>
                    <a:pt x="213" y="370"/>
                  </a:lnTo>
                  <a:lnTo>
                    <a:pt x="216" y="373"/>
                  </a:lnTo>
                  <a:lnTo>
                    <a:pt x="219" y="377"/>
                  </a:lnTo>
                  <a:lnTo>
                    <a:pt x="222" y="382"/>
                  </a:lnTo>
                  <a:lnTo>
                    <a:pt x="225" y="384"/>
                  </a:lnTo>
                  <a:lnTo>
                    <a:pt x="228" y="387"/>
                  </a:lnTo>
                  <a:lnTo>
                    <a:pt x="230" y="391"/>
                  </a:lnTo>
                  <a:lnTo>
                    <a:pt x="234" y="395"/>
                  </a:lnTo>
                  <a:lnTo>
                    <a:pt x="236" y="396"/>
                  </a:lnTo>
                  <a:lnTo>
                    <a:pt x="239" y="396"/>
                  </a:lnTo>
                  <a:lnTo>
                    <a:pt x="240" y="398"/>
                  </a:lnTo>
                  <a:lnTo>
                    <a:pt x="242" y="402"/>
                  </a:lnTo>
                  <a:lnTo>
                    <a:pt x="246" y="404"/>
                  </a:lnTo>
                  <a:lnTo>
                    <a:pt x="249" y="407"/>
                  </a:lnTo>
                  <a:lnTo>
                    <a:pt x="253" y="409"/>
                  </a:lnTo>
                  <a:lnTo>
                    <a:pt x="255" y="409"/>
                  </a:lnTo>
                  <a:lnTo>
                    <a:pt x="254" y="405"/>
                  </a:lnTo>
                  <a:lnTo>
                    <a:pt x="253" y="404"/>
                  </a:lnTo>
                  <a:lnTo>
                    <a:pt x="250" y="402"/>
                  </a:lnTo>
                  <a:lnTo>
                    <a:pt x="248" y="398"/>
                  </a:lnTo>
                  <a:lnTo>
                    <a:pt x="245" y="395"/>
                  </a:lnTo>
                  <a:lnTo>
                    <a:pt x="241" y="391"/>
                  </a:lnTo>
                  <a:lnTo>
                    <a:pt x="236" y="387"/>
                  </a:lnTo>
                  <a:lnTo>
                    <a:pt x="233" y="384"/>
                  </a:lnTo>
                  <a:lnTo>
                    <a:pt x="228" y="377"/>
                  </a:lnTo>
                  <a:lnTo>
                    <a:pt x="223" y="371"/>
                  </a:lnTo>
                  <a:lnTo>
                    <a:pt x="219" y="366"/>
                  </a:lnTo>
                  <a:lnTo>
                    <a:pt x="215" y="361"/>
                  </a:lnTo>
                  <a:lnTo>
                    <a:pt x="212" y="353"/>
                  </a:lnTo>
                  <a:lnTo>
                    <a:pt x="209" y="348"/>
                  </a:lnTo>
                  <a:lnTo>
                    <a:pt x="207" y="341"/>
                  </a:lnTo>
                  <a:lnTo>
                    <a:pt x="206" y="334"/>
                  </a:lnTo>
                  <a:lnTo>
                    <a:pt x="205" y="332"/>
                  </a:lnTo>
                  <a:lnTo>
                    <a:pt x="202" y="330"/>
                  </a:lnTo>
                  <a:lnTo>
                    <a:pt x="198" y="326"/>
                  </a:lnTo>
                  <a:lnTo>
                    <a:pt x="193" y="328"/>
                  </a:lnTo>
                  <a:lnTo>
                    <a:pt x="187" y="334"/>
                  </a:lnTo>
                  <a:lnTo>
                    <a:pt x="183" y="337"/>
                  </a:lnTo>
                  <a:lnTo>
                    <a:pt x="181" y="341"/>
                  </a:lnTo>
                  <a:lnTo>
                    <a:pt x="180" y="343"/>
                  </a:lnTo>
                  <a:lnTo>
                    <a:pt x="179" y="341"/>
                  </a:lnTo>
                  <a:lnTo>
                    <a:pt x="178" y="341"/>
                  </a:lnTo>
                  <a:lnTo>
                    <a:pt x="175" y="341"/>
                  </a:lnTo>
                  <a:lnTo>
                    <a:pt x="173" y="341"/>
                  </a:lnTo>
                  <a:lnTo>
                    <a:pt x="168" y="341"/>
                  </a:lnTo>
                  <a:lnTo>
                    <a:pt x="163" y="341"/>
                  </a:lnTo>
                  <a:lnTo>
                    <a:pt x="161" y="341"/>
                  </a:lnTo>
                  <a:lnTo>
                    <a:pt x="158" y="341"/>
                  </a:lnTo>
                  <a:lnTo>
                    <a:pt x="155" y="341"/>
                  </a:lnTo>
                  <a:lnTo>
                    <a:pt x="153" y="341"/>
                  </a:lnTo>
                  <a:lnTo>
                    <a:pt x="149" y="341"/>
                  </a:lnTo>
                  <a:lnTo>
                    <a:pt x="146" y="341"/>
                  </a:lnTo>
                  <a:lnTo>
                    <a:pt x="142" y="341"/>
                  </a:lnTo>
                  <a:lnTo>
                    <a:pt x="139" y="341"/>
                  </a:lnTo>
                  <a:lnTo>
                    <a:pt x="135" y="339"/>
                  </a:lnTo>
                  <a:lnTo>
                    <a:pt x="132" y="339"/>
                  </a:lnTo>
                  <a:lnTo>
                    <a:pt x="127" y="339"/>
                  </a:lnTo>
                  <a:lnTo>
                    <a:pt x="123" y="339"/>
                  </a:lnTo>
                  <a:lnTo>
                    <a:pt x="120" y="339"/>
                  </a:lnTo>
                  <a:lnTo>
                    <a:pt x="116" y="337"/>
                  </a:lnTo>
                  <a:lnTo>
                    <a:pt x="112" y="337"/>
                  </a:lnTo>
                  <a:lnTo>
                    <a:pt x="108" y="337"/>
                  </a:lnTo>
                  <a:lnTo>
                    <a:pt x="105" y="335"/>
                  </a:lnTo>
                  <a:lnTo>
                    <a:pt x="100" y="335"/>
                  </a:lnTo>
                  <a:lnTo>
                    <a:pt x="96" y="334"/>
                  </a:lnTo>
                  <a:lnTo>
                    <a:pt x="93" y="334"/>
                  </a:lnTo>
                  <a:lnTo>
                    <a:pt x="88" y="334"/>
                  </a:lnTo>
                  <a:lnTo>
                    <a:pt x="85" y="332"/>
                  </a:lnTo>
                  <a:lnTo>
                    <a:pt x="80" y="330"/>
                  </a:lnTo>
                  <a:lnTo>
                    <a:pt x="76" y="330"/>
                  </a:lnTo>
                  <a:lnTo>
                    <a:pt x="72" y="328"/>
                  </a:lnTo>
                  <a:lnTo>
                    <a:pt x="68" y="326"/>
                  </a:lnTo>
                  <a:lnTo>
                    <a:pt x="65" y="325"/>
                  </a:lnTo>
                  <a:lnTo>
                    <a:pt x="61" y="325"/>
                  </a:lnTo>
                  <a:lnTo>
                    <a:pt x="56" y="321"/>
                  </a:lnTo>
                  <a:lnTo>
                    <a:pt x="54" y="321"/>
                  </a:lnTo>
                  <a:lnTo>
                    <a:pt x="49" y="319"/>
                  </a:lnTo>
                  <a:lnTo>
                    <a:pt x="47" y="317"/>
                  </a:lnTo>
                  <a:lnTo>
                    <a:pt x="43" y="316"/>
                  </a:lnTo>
                  <a:lnTo>
                    <a:pt x="40" y="312"/>
                  </a:lnTo>
                  <a:lnTo>
                    <a:pt x="36" y="310"/>
                  </a:lnTo>
                  <a:lnTo>
                    <a:pt x="34" y="308"/>
                  </a:lnTo>
                  <a:lnTo>
                    <a:pt x="32" y="307"/>
                  </a:lnTo>
                  <a:lnTo>
                    <a:pt x="28" y="303"/>
                  </a:lnTo>
                  <a:lnTo>
                    <a:pt x="26" y="300"/>
                  </a:lnTo>
                  <a:lnTo>
                    <a:pt x="25" y="298"/>
                  </a:lnTo>
                  <a:lnTo>
                    <a:pt x="20" y="292"/>
                  </a:lnTo>
                  <a:lnTo>
                    <a:pt x="16" y="285"/>
                  </a:lnTo>
                  <a:lnTo>
                    <a:pt x="14" y="278"/>
                  </a:lnTo>
                  <a:lnTo>
                    <a:pt x="13" y="271"/>
                  </a:lnTo>
                  <a:lnTo>
                    <a:pt x="12" y="267"/>
                  </a:lnTo>
                  <a:lnTo>
                    <a:pt x="12" y="262"/>
                  </a:lnTo>
                  <a:lnTo>
                    <a:pt x="12" y="258"/>
                  </a:lnTo>
                  <a:lnTo>
                    <a:pt x="13" y="255"/>
                  </a:lnTo>
                  <a:lnTo>
                    <a:pt x="13" y="249"/>
                  </a:lnTo>
                  <a:lnTo>
                    <a:pt x="13" y="246"/>
                  </a:lnTo>
                  <a:lnTo>
                    <a:pt x="14" y="240"/>
                  </a:lnTo>
                  <a:lnTo>
                    <a:pt x="16" y="235"/>
                  </a:lnTo>
                  <a:lnTo>
                    <a:pt x="18" y="229"/>
                  </a:lnTo>
                  <a:lnTo>
                    <a:pt x="19" y="226"/>
                  </a:lnTo>
                  <a:lnTo>
                    <a:pt x="21" y="221"/>
                  </a:lnTo>
                  <a:lnTo>
                    <a:pt x="25" y="217"/>
                  </a:lnTo>
                  <a:lnTo>
                    <a:pt x="26" y="212"/>
                  </a:lnTo>
                  <a:lnTo>
                    <a:pt x="29" y="206"/>
                  </a:lnTo>
                  <a:lnTo>
                    <a:pt x="32" y="201"/>
                  </a:lnTo>
                  <a:lnTo>
                    <a:pt x="35" y="197"/>
                  </a:lnTo>
                  <a:lnTo>
                    <a:pt x="39" y="192"/>
                  </a:lnTo>
                  <a:lnTo>
                    <a:pt x="42" y="186"/>
                  </a:lnTo>
                  <a:lnTo>
                    <a:pt x="47" y="183"/>
                  </a:lnTo>
                  <a:lnTo>
                    <a:pt x="50" y="177"/>
                  </a:lnTo>
                  <a:lnTo>
                    <a:pt x="55" y="172"/>
                  </a:lnTo>
                  <a:lnTo>
                    <a:pt x="60" y="168"/>
                  </a:lnTo>
                  <a:lnTo>
                    <a:pt x="63" y="163"/>
                  </a:lnTo>
                  <a:lnTo>
                    <a:pt x="68" y="158"/>
                  </a:lnTo>
                  <a:lnTo>
                    <a:pt x="73" y="152"/>
                  </a:lnTo>
                  <a:lnTo>
                    <a:pt x="79" y="149"/>
                  </a:lnTo>
                  <a:lnTo>
                    <a:pt x="83" y="143"/>
                  </a:lnTo>
                  <a:lnTo>
                    <a:pt x="89" y="140"/>
                  </a:lnTo>
                  <a:lnTo>
                    <a:pt x="94" y="134"/>
                  </a:lnTo>
                  <a:lnTo>
                    <a:pt x="100" y="129"/>
                  </a:lnTo>
                  <a:lnTo>
                    <a:pt x="106" y="125"/>
                  </a:lnTo>
                  <a:lnTo>
                    <a:pt x="112" y="120"/>
                  </a:lnTo>
                  <a:lnTo>
                    <a:pt x="116" y="116"/>
                  </a:lnTo>
                  <a:lnTo>
                    <a:pt x="122" y="111"/>
                  </a:lnTo>
                  <a:lnTo>
                    <a:pt x="128" y="107"/>
                  </a:lnTo>
                  <a:lnTo>
                    <a:pt x="135" y="104"/>
                  </a:lnTo>
                  <a:lnTo>
                    <a:pt x="141" y="98"/>
                  </a:lnTo>
                  <a:lnTo>
                    <a:pt x="147" y="95"/>
                  </a:lnTo>
                  <a:lnTo>
                    <a:pt x="153" y="89"/>
                  </a:lnTo>
                  <a:lnTo>
                    <a:pt x="158" y="86"/>
                  </a:lnTo>
                  <a:lnTo>
                    <a:pt x="163" y="80"/>
                  </a:lnTo>
                  <a:lnTo>
                    <a:pt x="170" y="77"/>
                  </a:lnTo>
                  <a:lnTo>
                    <a:pt x="176" y="73"/>
                  </a:lnTo>
                  <a:lnTo>
                    <a:pt x="183" y="71"/>
                  </a:lnTo>
                  <a:lnTo>
                    <a:pt x="189" y="66"/>
                  </a:lnTo>
                  <a:lnTo>
                    <a:pt x="195" y="62"/>
                  </a:lnTo>
                  <a:lnTo>
                    <a:pt x="201" y="59"/>
                  </a:lnTo>
                  <a:lnTo>
                    <a:pt x="207" y="55"/>
                  </a:lnTo>
                  <a:lnTo>
                    <a:pt x="213" y="52"/>
                  </a:lnTo>
                  <a:lnTo>
                    <a:pt x="219" y="48"/>
                  </a:lnTo>
                  <a:lnTo>
                    <a:pt x="225" y="45"/>
                  </a:lnTo>
                  <a:lnTo>
                    <a:pt x="232" y="43"/>
                  </a:lnTo>
                  <a:lnTo>
                    <a:pt x="236" y="39"/>
                  </a:lnTo>
                  <a:lnTo>
                    <a:pt x="242" y="36"/>
                  </a:lnTo>
                  <a:lnTo>
                    <a:pt x="248" y="32"/>
                  </a:lnTo>
                  <a:lnTo>
                    <a:pt x="254" y="30"/>
                  </a:lnTo>
                  <a:lnTo>
                    <a:pt x="260" y="27"/>
                  </a:lnTo>
                  <a:lnTo>
                    <a:pt x="265" y="25"/>
                  </a:lnTo>
                  <a:lnTo>
                    <a:pt x="270" y="23"/>
                  </a:lnTo>
                  <a:lnTo>
                    <a:pt x="275" y="21"/>
                  </a:lnTo>
                  <a:lnTo>
                    <a:pt x="280" y="18"/>
                  </a:lnTo>
                  <a:lnTo>
                    <a:pt x="286" y="16"/>
                  </a:lnTo>
                  <a:lnTo>
                    <a:pt x="290" y="14"/>
                  </a:lnTo>
                  <a:lnTo>
                    <a:pt x="295" y="12"/>
                  </a:lnTo>
                  <a:lnTo>
                    <a:pt x="300" y="10"/>
                  </a:lnTo>
                  <a:lnTo>
                    <a:pt x="303" y="9"/>
                  </a:lnTo>
                  <a:lnTo>
                    <a:pt x="308" y="9"/>
                  </a:lnTo>
                  <a:lnTo>
                    <a:pt x="313" y="7"/>
                  </a:lnTo>
                  <a:lnTo>
                    <a:pt x="313" y="5"/>
                  </a:lnTo>
                  <a:lnTo>
                    <a:pt x="312" y="3"/>
                  </a:lnTo>
                  <a:lnTo>
                    <a:pt x="310" y="0"/>
                  </a:lnTo>
                  <a:lnTo>
                    <a:pt x="309" y="0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5377" name="Freeform 17"/>
            <p:cNvSpPr>
              <a:spLocks/>
            </p:cNvSpPr>
            <p:nvPr/>
          </p:nvSpPr>
          <p:spPr bwMode="gray">
            <a:xfrm flipH="1">
              <a:off x="3523" y="2928"/>
              <a:ext cx="157" cy="136"/>
            </a:xfrm>
            <a:custGeom>
              <a:avLst/>
              <a:gdLst/>
              <a:ahLst/>
              <a:cxnLst>
                <a:cxn ang="0">
                  <a:pos x="147" y="296"/>
                </a:cxn>
                <a:cxn ang="0">
                  <a:pos x="165" y="303"/>
                </a:cxn>
                <a:cxn ang="0">
                  <a:pos x="187" y="296"/>
                </a:cxn>
                <a:cxn ang="0">
                  <a:pos x="196" y="265"/>
                </a:cxn>
                <a:cxn ang="0">
                  <a:pos x="199" y="255"/>
                </a:cxn>
                <a:cxn ang="0">
                  <a:pos x="212" y="273"/>
                </a:cxn>
                <a:cxn ang="0">
                  <a:pos x="221" y="257"/>
                </a:cxn>
                <a:cxn ang="0">
                  <a:pos x="222" y="215"/>
                </a:cxn>
                <a:cxn ang="0">
                  <a:pos x="218" y="179"/>
                </a:cxn>
                <a:cxn ang="0">
                  <a:pos x="202" y="174"/>
                </a:cxn>
                <a:cxn ang="0">
                  <a:pos x="179" y="172"/>
                </a:cxn>
                <a:cxn ang="0">
                  <a:pos x="154" y="174"/>
                </a:cxn>
                <a:cxn ang="0">
                  <a:pos x="133" y="176"/>
                </a:cxn>
                <a:cxn ang="0">
                  <a:pos x="121" y="176"/>
                </a:cxn>
                <a:cxn ang="0">
                  <a:pos x="99" y="174"/>
                </a:cxn>
                <a:cxn ang="0">
                  <a:pos x="75" y="170"/>
                </a:cxn>
                <a:cxn ang="0">
                  <a:pos x="60" y="167"/>
                </a:cxn>
                <a:cxn ang="0">
                  <a:pos x="42" y="161"/>
                </a:cxn>
                <a:cxn ang="0">
                  <a:pos x="25" y="154"/>
                </a:cxn>
                <a:cxn ang="0">
                  <a:pos x="3" y="134"/>
                </a:cxn>
                <a:cxn ang="0">
                  <a:pos x="2" y="106"/>
                </a:cxn>
                <a:cxn ang="0">
                  <a:pos x="19" y="81"/>
                </a:cxn>
                <a:cxn ang="0">
                  <a:pos x="35" y="64"/>
                </a:cxn>
                <a:cxn ang="0">
                  <a:pos x="56" y="46"/>
                </a:cxn>
                <a:cxn ang="0">
                  <a:pos x="81" y="34"/>
                </a:cxn>
                <a:cxn ang="0">
                  <a:pos x="107" y="21"/>
                </a:cxn>
                <a:cxn ang="0">
                  <a:pos x="135" y="11"/>
                </a:cxn>
                <a:cxn ang="0">
                  <a:pos x="162" y="3"/>
                </a:cxn>
                <a:cxn ang="0">
                  <a:pos x="188" y="0"/>
                </a:cxn>
                <a:cxn ang="0">
                  <a:pos x="213" y="2"/>
                </a:cxn>
                <a:cxn ang="0">
                  <a:pos x="214" y="14"/>
                </a:cxn>
                <a:cxn ang="0">
                  <a:pos x="198" y="14"/>
                </a:cxn>
                <a:cxn ang="0">
                  <a:pos x="180" y="16"/>
                </a:cxn>
                <a:cxn ang="0">
                  <a:pos x="158" y="21"/>
                </a:cxn>
                <a:cxn ang="0">
                  <a:pos x="133" y="27"/>
                </a:cxn>
                <a:cxn ang="0">
                  <a:pos x="106" y="36"/>
                </a:cxn>
                <a:cxn ang="0">
                  <a:pos x="80" y="46"/>
                </a:cxn>
                <a:cxn ang="0">
                  <a:pos x="54" y="61"/>
                </a:cxn>
                <a:cxn ang="0">
                  <a:pos x="34" y="77"/>
                </a:cxn>
                <a:cxn ang="0">
                  <a:pos x="18" y="100"/>
                </a:cxn>
                <a:cxn ang="0">
                  <a:pos x="13" y="127"/>
                </a:cxn>
                <a:cxn ang="0">
                  <a:pos x="29" y="145"/>
                </a:cxn>
                <a:cxn ang="0">
                  <a:pos x="51" y="154"/>
                </a:cxn>
                <a:cxn ang="0">
                  <a:pos x="68" y="160"/>
                </a:cxn>
                <a:cxn ang="0">
                  <a:pos x="89" y="163"/>
                </a:cxn>
                <a:cxn ang="0">
                  <a:pos x="116" y="165"/>
                </a:cxn>
                <a:cxn ang="0">
                  <a:pos x="132" y="163"/>
                </a:cxn>
                <a:cxn ang="0">
                  <a:pos x="151" y="161"/>
                </a:cxn>
                <a:cxn ang="0">
                  <a:pos x="175" y="160"/>
                </a:cxn>
                <a:cxn ang="0">
                  <a:pos x="196" y="160"/>
                </a:cxn>
                <a:cxn ang="0">
                  <a:pos x="215" y="163"/>
                </a:cxn>
                <a:cxn ang="0">
                  <a:pos x="223" y="185"/>
                </a:cxn>
                <a:cxn ang="0">
                  <a:pos x="227" y="210"/>
                </a:cxn>
                <a:cxn ang="0">
                  <a:pos x="228" y="242"/>
                </a:cxn>
                <a:cxn ang="0">
                  <a:pos x="226" y="271"/>
                </a:cxn>
                <a:cxn ang="0">
                  <a:pos x="208" y="285"/>
                </a:cxn>
                <a:cxn ang="0">
                  <a:pos x="199" y="292"/>
                </a:cxn>
                <a:cxn ang="0">
                  <a:pos x="183" y="310"/>
                </a:cxn>
                <a:cxn ang="0">
                  <a:pos x="166" y="314"/>
                </a:cxn>
                <a:cxn ang="0">
                  <a:pos x="147" y="309"/>
                </a:cxn>
                <a:cxn ang="0">
                  <a:pos x="132" y="292"/>
                </a:cxn>
                <a:cxn ang="0">
                  <a:pos x="142" y="282"/>
                </a:cxn>
              </a:cxnLst>
              <a:rect l="0" t="0" r="r" b="b"/>
              <a:pathLst>
                <a:path w="228" h="314">
                  <a:moveTo>
                    <a:pt x="143" y="283"/>
                  </a:moveTo>
                  <a:lnTo>
                    <a:pt x="142" y="283"/>
                  </a:lnTo>
                  <a:lnTo>
                    <a:pt x="142" y="287"/>
                  </a:lnTo>
                  <a:lnTo>
                    <a:pt x="142" y="291"/>
                  </a:lnTo>
                  <a:lnTo>
                    <a:pt x="145" y="296"/>
                  </a:lnTo>
                  <a:lnTo>
                    <a:pt x="147" y="296"/>
                  </a:lnTo>
                  <a:lnTo>
                    <a:pt x="152" y="298"/>
                  </a:lnTo>
                  <a:lnTo>
                    <a:pt x="154" y="300"/>
                  </a:lnTo>
                  <a:lnTo>
                    <a:pt x="156" y="301"/>
                  </a:lnTo>
                  <a:lnTo>
                    <a:pt x="160" y="301"/>
                  </a:lnTo>
                  <a:lnTo>
                    <a:pt x="162" y="303"/>
                  </a:lnTo>
                  <a:lnTo>
                    <a:pt x="165" y="303"/>
                  </a:lnTo>
                  <a:lnTo>
                    <a:pt x="168" y="303"/>
                  </a:lnTo>
                  <a:lnTo>
                    <a:pt x="171" y="303"/>
                  </a:lnTo>
                  <a:lnTo>
                    <a:pt x="174" y="305"/>
                  </a:lnTo>
                  <a:lnTo>
                    <a:pt x="179" y="303"/>
                  </a:lnTo>
                  <a:lnTo>
                    <a:pt x="182" y="301"/>
                  </a:lnTo>
                  <a:lnTo>
                    <a:pt x="187" y="296"/>
                  </a:lnTo>
                  <a:lnTo>
                    <a:pt x="192" y="289"/>
                  </a:lnTo>
                  <a:lnTo>
                    <a:pt x="195" y="282"/>
                  </a:lnTo>
                  <a:lnTo>
                    <a:pt x="196" y="276"/>
                  </a:lnTo>
                  <a:lnTo>
                    <a:pt x="196" y="273"/>
                  </a:lnTo>
                  <a:lnTo>
                    <a:pt x="196" y="271"/>
                  </a:lnTo>
                  <a:lnTo>
                    <a:pt x="196" y="265"/>
                  </a:lnTo>
                  <a:lnTo>
                    <a:pt x="196" y="262"/>
                  </a:lnTo>
                  <a:lnTo>
                    <a:pt x="196" y="257"/>
                  </a:lnTo>
                  <a:lnTo>
                    <a:pt x="196" y="253"/>
                  </a:lnTo>
                  <a:lnTo>
                    <a:pt x="196" y="251"/>
                  </a:lnTo>
                  <a:lnTo>
                    <a:pt x="196" y="251"/>
                  </a:lnTo>
                  <a:lnTo>
                    <a:pt x="199" y="255"/>
                  </a:lnTo>
                  <a:lnTo>
                    <a:pt x="201" y="262"/>
                  </a:lnTo>
                  <a:lnTo>
                    <a:pt x="202" y="269"/>
                  </a:lnTo>
                  <a:lnTo>
                    <a:pt x="203" y="273"/>
                  </a:lnTo>
                  <a:lnTo>
                    <a:pt x="205" y="273"/>
                  </a:lnTo>
                  <a:lnTo>
                    <a:pt x="209" y="273"/>
                  </a:lnTo>
                  <a:lnTo>
                    <a:pt x="212" y="273"/>
                  </a:lnTo>
                  <a:lnTo>
                    <a:pt x="215" y="271"/>
                  </a:lnTo>
                  <a:lnTo>
                    <a:pt x="216" y="271"/>
                  </a:lnTo>
                  <a:lnTo>
                    <a:pt x="219" y="267"/>
                  </a:lnTo>
                  <a:lnTo>
                    <a:pt x="220" y="265"/>
                  </a:lnTo>
                  <a:lnTo>
                    <a:pt x="220" y="262"/>
                  </a:lnTo>
                  <a:lnTo>
                    <a:pt x="221" y="257"/>
                  </a:lnTo>
                  <a:lnTo>
                    <a:pt x="221" y="251"/>
                  </a:lnTo>
                  <a:lnTo>
                    <a:pt x="221" y="244"/>
                  </a:lnTo>
                  <a:lnTo>
                    <a:pt x="222" y="239"/>
                  </a:lnTo>
                  <a:lnTo>
                    <a:pt x="222" y="230"/>
                  </a:lnTo>
                  <a:lnTo>
                    <a:pt x="222" y="224"/>
                  </a:lnTo>
                  <a:lnTo>
                    <a:pt x="222" y="215"/>
                  </a:lnTo>
                  <a:lnTo>
                    <a:pt x="221" y="208"/>
                  </a:lnTo>
                  <a:lnTo>
                    <a:pt x="221" y="201"/>
                  </a:lnTo>
                  <a:lnTo>
                    <a:pt x="220" y="195"/>
                  </a:lnTo>
                  <a:lnTo>
                    <a:pt x="219" y="188"/>
                  </a:lnTo>
                  <a:lnTo>
                    <a:pt x="219" y="185"/>
                  </a:lnTo>
                  <a:lnTo>
                    <a:pt x="218" y="179"/>
                  </a:lnTo>
                  <a:lnTo>
                    <a:pt x="216" y="178"/>
                  </a:lnTo>
                  <a:lnTo>
                    <a:pt x="214" y="176"/>
                  </a:lnTo>
                  <a:lnTo>
                    <a:pt x="211" y="174"/>
                  </a:lnTo>
                  <a:lnTo>
                    <a:pt x="207" y="174"/>
                  </a:lnTo>
                  <a:lnTo>
                    <a:pt x="205" y="174"/>
                  </a:lnTo>
                  <a:lnTo>
                    <a:pt x="202" y="174"/>
                  </a:lnTo>
                  <a:lnTo>
                    <a:pt x="199" y="174"/>
                  </a:lnTo>
                  <a:lnTo>
                    <a:pt x="195" y="172"/>
                  </a:lnTo>
                  <a:lnTo>
                    <a:pt x="191" y="172"/>
                  </a:lnTo>
                  <a:lnTo>
                    <a:pt x="187" y="172"/>
                  </a:lnTo>
                  <a:lnTo>
                    <a:pt x="183" y="172"/>
                  </a:lnTo>
                  <a:lnTo>
                    <a:pt x="179" y="172"/>
                  </a:lnTo>
                  <a:lnTo>
                    <a:pt x="175" y="172"/>
                  </a:lnTo>
                  <a:lnTo>
                    <a:pt x="171" y="172"/>
                  </a:lnTo>
                  <a:lnTo>
                    <a:pt x="167" y="174"/>
                  </a:lnTo>
                  <a:lnTo>
                    <a:pt x="162" y="174"/>
                  </a:lnTo>
                  <a:lnTo>
                    <a:pt x="158" y="174"/>
                  </a:lnTo>
                  <a:lnTo>
                    <a:pt x="154" y="174"/>
                  </a:lnTo>
                  <a:lnTo>
                    <a:pt x="149" y="174"/>
                  </a:lnTo>
                  <a:lnTo>
                    <a:pt x="146" y="174"/>
                  </a:lnTo>
                  <a:lnTo>
                    <a:pt x="142" y="174"/>
                  </a:lnTo>
                  <a:lnTo>
                    <a:pt x="139" y="174"/>
                  </a:lnTo>
                  <a:lnTo>
                    <a:pt x="135" y="176"/>
                  </a:lnTo>
                  <a:lnTo>
                    <a:pt x="133" y="176"/>
                  </a:lnTo>
                  <a:lnTo>
                    <a:pt x="129" y="176"/>
                  </a:lnTo>
                  <a:lnTo>
                    <a:pt x="127" y="176"/>
                  </a:lnTo>
                  <a:lnTo>
                    <a:pt x="126" y="176"/>
                  </a:lnTo>
                  <a:lnTo>
                    <a:pt x="123" y="176"/>
                  </a:lnTo>
                  <a:lnTo>
                    <a:pt x="122" y="178"/>
                  </a:lnTo>
                  <a:lnTo>
                    <a:pt x="121" y="176"/>
                  </a:lnTo>
                  <a:lnTo>
                    <a:pt x="118" y="176"/>
                  </a:lnTo>
                  <a:lnTo>
                    <a:pt x="114" y="176"/>
                  </a:lnTo>
                  <a:lnTo>
                    <a:pt x="111" y="176"/>
                  </a:lnTo>
                  <a:lnTo>
                    <a:pt x="107" y="176"/>
                  </a:lnTo>
                  <a:lnTo>
                    <a:pt x="103" y="176"/>
                  </a:lnTo>
                  <a:lnTo>
                    <a:pt x="99" y="174"/>
                  </a:lnTo>
                  <a:lnTo>
                    <a:pt x="94" y="174"/>
                  </a:lnTo>
                  <a:lnTo>
                    <a:pt x="89" y="172"/>
                  </a:lnTo>
                  <a:lnTo>
                    <a:pt x="85" y="172"/>
                  </a:lnTo>
                  <a:lnTo>
                    <a:pt x="81" y="172"/>
                  </a:lnTo>
                  <a:lnTo>
                    <a:pt x="79" y="170"/>
                  </a:lnTo>
                  <a:lnTo>
                    <a:pt x="75" y="170"/>
                  </a:lnTo>
                  <a:lnTo>
                    <a:pt x="73" y="170"/>
                  </a:lnTo>
                  <a:lnTo>
                    <a:pt x="71" y="169"/>
                  </a:lnTo>
                  <a:lnTo>
                    <a:pt x="68" y="169"/>
                  </a:lnTo>
                  <a:lnTo>
                    <a:pt x="65" y="169"/>
                  </a:lnTo>
                  <a:lnTo>
                    <a:pt x="62" y="169"/>
                  </a:lnTo>
                  <a:lnTo>
                    <a:pt x="60" y="167"/>
                  </a:lnTo>
                  <a:lnTo>
                    <a:pt x="56" y="167"/>
                  </a:lnTo>
                  <a:lnTo>
                    <a:pt x="54" y="165"/>
                  </a:lnTo>
                  <a:lnTo>
                    <a:pt x="51" y="165"/>
                  </a:lnTo>
                  <a:lnTo>
                    <a:pt x="48" y="163"/>
                  </a:lnTo>
                  <a:lnTo>
                    <a:pt x="46" y="163"/>
                  </a:lnTo>
                  <a:lnTo>
                    <a:pt x="42" y="161"/>
                  </a:lnTo>
                  <a:lnTo>
                    <a:pt x="40" y="161"/>
                  </a:lnTo>
                  <a:lnTo>
                    <a:pt x="36" y="160"/>
                  </a:lnTo>
                  <a:lnTo>
                    <a:pt x="34" y="160"/>
                  </a:lnTo>
                  <a:lnTo>
                    <a:pt x="32" y="158"/>
                  </a:lnTo>
                  <a:lnTo>
                    <a:pt x="29" y="156"/>
                  </a:lnTo>
                  <a:lnTo>
                    <a:pt x="25" y="154"/>
                  </a:lnTo>
                  <a:lnTo>
                    <a:pt x="20" y="152"/>
                  </a:lnTo>
                  <a:lnTo>
                    <a:pt x="16" y="149"/>
                  </a:lnTo>
                  <a:lnTo>
                    <a:pt x="12" y="145"/>
                  </a:lnTo>
                  <a:lnTo>
                    <a:pt x="8" y="142"/>
                  </a:lnTo>
                  <a:lnTo>
                    <a:pt x="6" y="138"/>
                  </a:lnTo>
                  <a:lnTo>
                    <a:pt x="3" y="134"/>
                  </a:lnTo>
                  <a:lnTo>
                    <a:pt x="1" y="129"/>
                  </a:lnTo>
                  <a:lnTo>
                    <a:pt x="0" y="125"/>
                  </a:lnTo>
                  <a:lnTo>
                    <a:pt x="0" y="122"/>
                  </a:lnTo>
                  <a:lnTo>
                    <a:pt x="0" y="115"/>
                  </a:lnTo>
                  <a:lnTo>
                    <a:pt x="1" y="109"/>
                  </a:lnTo>
                  <a:lnTo>
                    <a:pt x="2" y="106"/>
                  </a:lnTo>
                  <a:lnTo>
                    <a:pt x="5" y="100"/>
                  </a:lnTo>
                  <a:lnTo>
                    <a:pt x="7" y="93"/>
                  </a:lnTo>
                  <a:lnTo>
                    <a:pt x="12" y="88"/>
                  </a:lnTo>
                  <a:lnTo>
                    <a:pt x="13" y="86"/>
                  </a:lnTo>
                  <a:lnTo>
                    <a:pt x="16" y="82"/>
                  </a:lnTo>
                  <a:lnTo>
                    <a:pt x="19" y="81"/>
                  </a:lnTo>
                  <a:lnTo>
                    <a:pt x="21" y="79"/>
                  </a:lnTo>
                  <a:lnTo>
                    <a:pt x="23" y="75"/>
                  </a:lnTo>
                  <a:lnTo>
                    <a:pt x="26" y="72"/>
                  </a:lnTo>
                  <a:lnTo>
                    <a:pt x="29" y="70"/>
                  </a:lnTo>
                  <a:lnTo>
                    <a:pt x="33" y="66"/>
                  </a:lnTo>
                  <a:lnTo>
                    <a:pt x="35" y="64"/>
                  </a:lnTo>
                  <a:lnTo>
                    <a:pt x="39" y="61"/>
                  </a:lnTo>
                  <a:lnTo>
                    <a:pt x="42" y="57"/>
                  </a:lnTo>
                  <a:lnTo>
                    <a:pt x="46" y="55"/>
                  </a:lnTo>
                  <a:lnTo>
                    <a:pt x="49" y="52"/>
                  </a:lnTo>
                  <a:lnTo>
                    <a:pt x="53" y="50"/>
                  </a:lnTo>
                  <a:lnTo>
                    <a:pt x="56" y="46"/>
                  </a:lnTo>
                  <a:lnTo>
                    <a:pt x="61" y="45"/>
                  </a:lnTo>
                  <a:lnTo>
                    <a:pt x="65" y="43"/>
                  </a:lnTo>
                  <a:lnTo>
                    <a:pt x="68" y="41"/>
                  </a:lnTo>
                  <a:lnTo>
                    <a:pt x="73" y="37"/>
                  </a:lnTo>
                  <a:lnTo>
                    <a:pt x="78" y="36"/>
                  </a:lnTo>
                  <a:lnTo>
                    <a:pt x="81" y="34"/>
                  </a:lnTo>
                  <a:lnTo>
                    <a:pt x="86" y="30"/>
                  </a:lnTo>
                  <a:lnTo>
                    <a:pt x="89" y="28"/>
                  </a:lnTo>
                  <a:lnTo>
                    <a:pt x="94" y="27"/>
                  </a:lnTo>
                  <a:lnTo>
                    <a:pt x="99" y="25"/>
                  </a:lnTo>
                  <a:lnTo>
                    <a:pt x="103" y="21"/>
                  </a:lnTo>
                  <a:lnTo>
                    <a:pt x="107" y="21"/>
                  </a:lnTo>
                  <a:lnTo>
                    <a:pt x="112" y="19"/>
                  </a:lnTo>
                  <a:lnTo>
                    <a:pt x="116" y="16"/>
                  </a:lnTo>
                  <a:lnTo>
                    <a:pt x="121" y="14"/>
                  </a:lnTo>
                  <a:lnTo>
                    <a:pt x="126" y="12"/>
                  </a:lnTo>
                  <a:lnTo>
                    <a:pt x="131" y="12"/>
                  </a:lnTo>
                  <a:lnTo>
                    <a:pt x="135" y="11"/>
                  </a:lnTo>
                  <a:lnTo>
                    <a:pt x="139" y="9"/>
                  </a:lnTo>
                  <a:lnTo>
                    <a:pt x="143" y="7"/>
                  </a:lnTo>
                  <a:lnTo>
                    <a:pt x="149" y="7"/>
                  </a:lnTo>
                  <a:lnTo>
                    <a:pt x="153" y="5"/>
                  </a:lnTo>
                  <a:lnTo>
                    <a:pt x="158" y="5"/>
                  </a:lnTo>
                  <a:lnTo>
                    <a:pt x="162" y="3"/>
                  </a:lnTo>
                  <a:lnTo>
                    <a:pt x="167" y="3"/>
                  </a:lnTo>
                  <a:lnTo>
                    <a:pt x="171" y="2"/>
                  </a:lnTo>
                  <a:lnTo>
                    <a:pt x="175" y="2"/>
                  </a:lnTo>
                  <a:lnTo>
                    <a:pt x="180" y="2"/>
                  </a:lnTo>
                  <a:lnTo>
                    <a:pt x="185" y="2"/>
                  </a:lnTo>
                  <a:lnTo>
                    <a:pt x="188" y="0"/>
                  </a:lnTo>
                  <a:lnTo>
                    <a:pt x="193" y="0"/>
                  </a:lnTo>
                  <a:lnTo>
                    <a:pt x="196" y="0"/>
                  </a:lnTo>
                  <a:lnTo>
                    <a:pt x="201" y="2"/>
                  </a:lnTo>
                  <a:lnTo>
                    <a:pt x="205" y="2"/>
                  </a:lnTo>
                  <a:lnTo>
                    <a:pt x="208" y="2"/>
                  </a:lnTo>
                  <a:lnTo>
                    <a:pt x="213" y="2"/>
                  </a:lnTo>
                  <a:lnTo>
                    <a:pt x="216" y="3"/>
                  </a:lnTo>
                  <a:lnTo>
                    <a:pt x="216" y="5"/>
                  </a:lnTo>
                  <a:lnTo>
                    <a:pt x="216" y="9"/>
                  </a:lnTo>
                  <a:lnTo>
                    <a:pt x="216" y="11"/>
                  </a:lnTo>
                  <a:lnTo>
                    <a:pt x="216" y="12"/>
                  </a:lnTo>
                  <a:lnTo>
                    <a:pt x="214" y="14"/>
                  </a:lnTo>
                  <a:lnTo>
                    <a:pt x="212" y="14"/>
                  </a:lnTo>
                  <a:lnTo>
                    <a:pt x="211" y="14"/>
                  </a:lnTo>
                  <a:lnTo>
                    <a:pt x="208" y="14"/>
                  </a:lnTo>
                  <a:lnTo>
                    <a:pt x="205" y="14"/>
                  </a:lnTo>
                  <a:lnTo>
                    <a:pt x="201" y="14"/>
                  </a:lnTo>
                  <a:lnTo>
                    <a:pt x="198" y="14"/>
                  </a:lnTo>
                  <a:lnTo>
                    <a:pt x="195" y="14"/>
                  </a:lnTo>
                  <a:lnTo>
                    <a:pt x="193" y="14"/>
                  </a:lnTo>
                  <a:lnTo>
                    <a:pt x="191" y="16"/>
                  </a:lnTo>
                  <a:lnTo>
                    <a:pt x="187" y="16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8" y="18"/>
                  </a:lnTo>
                  <a:lnTo>
                    <a:pt x="173" y="18"/>
                  </a:lnTo>
                  <a:lnTo>
                    <a:pt x="169" y="19"/>
                  </a:lnTo>
                  <a:lnTo>
                    <a:pt x="166" y="19"/>
                  </a:lnTo>
                  <a:lnTo>
                    <a:pt x="162" y="21"/>
                  </a:lnTo>
                  <a:lnTo>
                    <a:pt x="158" y="21"/>
                  </a:lnTo>
                  <a:lnTo>
                    <a:pt x="154" y="21"/>
                  </a:lnTo>
                  <a:lnTo>
                    <a:pt x="149" y="23"/>
                  </a:lnTo>
                  <a:lnTo>
                    <a:pt x="146" y="25"/>
                  </a:lnTo>
                  <a:lnTo>
                    <a:pt x="141" y="25"/>
                  </a:lnTo>
                  <a:lnTo>
                    <a:pt x="138" y="27"/>
                  </a:lnTo>
                  <a:lnTo>
                    <a:pt x="133" y="27"/>
                  </a:lnTo>
                  <a:lnTo>
                    <a:pt x="128" y="28"/>
                  </a:lnTo>
                  <a:lnTo>
                    <a:pt x="123" y="30"/>
                  </a:lnTo>
                  <a:lnTo>
                    <a:pt x="120" y="32"/>
                  </a:lnTo>
                  <a:lnTo>
                    <a:pt x="115" y="34"/>
                  </a:lnTo>
                  <a:lnTo>
                    <a:pt x="111" y="36"/>
                  </a:lnTo>
                  <a:lnTo>
                    <a:pt x="106" y="36"/>
                  </a:lnTo>
                  <a:lnTo>
                    <a:pt x="101" y="37"/>
                  </a:lnTo>
                  <a:lnTo>
                    <a:pt x="98" y="39"/>
                  </a:lnTo>
                  <a:lnTo>
                    <a:pt x="93" y="41"/>
                  </a:lnTo>
                  <a:lnTo>
                    <a:pt x="88" y="43"/>
                  </a:lnTo>
                  <a:lnTo>
                    <a:pt x="83" y="45"/>
                  </a:lnTo>
                  <a:lnTo>
                    <a:pt x="80" y="46"/>
                  </a:lnTo>
                  <a:lnTo>
                    <a:pt x="75" y="50"/>
                  </a:lnTo>
                  <a:lnTo>
                    <a:pt x="71" y="52"/>
                  </a:lnTo>
                  <a:lnTo>
                    <a:pt x="66" y="54"/>
                  </a:lnTo>
                  <a:lnTo>
                    <a:pt x="62" y="55"/>
                  </a:lnTo>
                  <a:lnTo>
                    <a:pt x="59" y="59"/>
                  </a:lnTo>
                  <a:lnTo>
                    <a:pt x="54" y="61"/>
                  </a:lnTo>
                  <a:lnTo>
                    <a:pt x="51" y="63"/>
                  </a:lnTo>
                  <a:lnTo>
                    <a:pt x="47" y="66"/>
                  </a:lnTo>
                  <a:lnTo>
                    <a:pt x="45" y="70"/>
                  </a:lnTo>
                  <a:lnTo>
                    <a:pt x="40" y="72"/>
                  </a:lnTo>
                  <a:lnTo>
                    <a:pt x="36" y="73"/>
                  </a:lnTo>
                  <a:lnTo>
                    <a:pt x="34" y="77"/>
                  </a:lnTo>
                  <a:lnTo>
                    <a:pt x="32" y="81"/>
                  </a:lnTo>
                  <a:lnTo>
                    <a:pt x="28" y="82"/>
                  </a:lnTo>
                  <a:lnTo>
                    <a:pt x="26" y="88"/>
                  </a:lnTo>
                  <a:lnTo>
                    <a:pt x="23" y="90"/>
                  </a:lnTo>
                  <a:lnTo>
                    <a:pt x="22" y="93"/>
                  </a:lnTo>
                  <a:lnTo>
                    <a:pt x="18" y="100"/>
                  </a:lnTo>
                  <a:lnTo>
                    <a:pt x="15" y="109"/>
                  </a:lnTo>
                  <a:lnTo>
                    <a:pt x="13" y="113"/>
                  </a:lnTo>
                  <a:lnTo>
                    <a:pt x="13" y="116"/>
                  </a:lnTo>
                  <a:lnTo>
                    <a:pt x="13" y="122"/>
                  </a:lnTo>
                  <a:lnTo>
                    <a:pt x="13" y="125"/>
                  </a:lnTo>
                  <a:lnTo>
                    <a:pt x="13" y="127"/>
                  </a:lnTo>
                  <a:lnTo>
                    <a:pt x="14" y="131"/>
                  </a:lnTo>
                  <a:lnTo>
                    <a:pt x="15" y="133"/>
                  </a:lnTo>
                  <a:lnTo>
                    <a:pt x="19" y="136"/>
                  </a:lnTo>
                  <a:lnTo>
                    <a:pt x="22" y="140"/>
                  </a:lnTo>
                  <a:lnTo>
                    <a:pt x="27" y="145"/>
                  </a:lnTo>
                  <a:lnTo>
                    <a:pt x="29" y="145"/>
                  </a:lnTo>
                  <a:lnTo>
                    <a:pt x="32" y="147"/>
                  </a:lnTo>
                  <a:lnTo>
                    <a:pt x="35" y="149"/>
                  </a:lnTo>
                  <a:lnTo>
                    <a:pt x="40" y="151"/>
                  </a:lnTo>
                  <a:lnTo>
                    <a:pt x="43" y="152"/>
                  </a:lnTo>
                  <a:lnTo>
                    <a:pt x="48" y="154"/>
                  </a:lnTo>
                  <a:lnTo>
                    <a:pt x="51" y="154"/>
                  </a:lnTo>
                  <a:lnTo>
                    <a:pt x="54" y="156"/>
                  </a:lnTo>
                  <a:lnTo>
                    <a:pt x="56" y="156"/>
                  </a:lnTo>
                  <a:lnTo>
                    <a:pt x="60" y="158"/>
                  </a:lnTo>
                  <a:lnTo>
                    <a:pt x="62" y="158"/>
                  </a:lnTo>
                  <a:lnTo>
                    <a:pt x="65" y="160"/>
                  </a:lnTo>
                  <a:lnTo>
                    <a:pt x="68" y="160"/>
                  </a:lnTo>
                  <a:lnTo>
                    <a:pt x="71" y="160"/>
                  </a:lnTo>
                  <a:lnTo>
                    <a:pt x="74" y="160"/>
                  </a:lnTo>
                  <a:lnTo>
                    <a:pt x="78" y="161"/>
                  </a:lnTo>
                  <a:lnTo>
                    <a:pt x="81" y="161"/>
                  </a:lnTo>
                  <a:lnTo>
                    <a:pt x="86" y="163"/>
                  </a:lnTo>
                  <a:lnTo>
                    <a:pt x="89" y="163"/>
                  </a:lnTo>
                  <a:lnTo>
                    <a:pt x="93" y="163"/>
                  </a:lnTo>
                  <a:lnTo>
                    <a:pt x="98" y="163"/>
                  </a:lnTo>
                  <a:lnTo>
                    <a:pt x="102" y="163"/>
                  </a:lnTo>
                  <a:lnTo>
                    <a:pt x="106" y="163"/>
                  </a:lnTo>
                  <a:lnTo>
                    <a:pt x="112" y="165"/>
                  </a:lnTo>
                  <a:lnTo>
                    <a:pt x="116" y="165"/>
                  </a:lnTo>
                  <a:lnTo>
                    <a:pt x="121" y="165"/>
                  </a:lnTo>
                  <a:lnTo>
                    <a:pt x="122" y="165"/>
                  </a:lnTo>
                  <a:lnTo>
                    <a:pt x="125" y="165"/>
                  </a:lnTo>
                  <a:lnTo>
                    <a:pt x="127" y="163"/>
                  </a:lnTo>
                  <a:lnTo>
                    <a:pt x="129" y="163"/>
                  </a:lnTo>
                  <a:lnTo>
                    <a:pt x="132" y="163"/>
                  </a:lnTo>
                  <a:lnTo>
                    <a:pt x="134" y="163"/>
                  </a:lnTo>
                  <a:lnTo>
                    <a:pt x="136" y="163"/>
                  </a:lnTo>
                  <a:lnTo>
                    <a:pt x="140" y="163"/>
                  </a:lnTo>
                  <a:lnTo>
                    <a:pt x="143" y="163"/>
                  </a:lnTo>
                  <a:lnTo>
                    <a:pt x="147" y="163"/>
                  </a:lnTo>
                  <a:lnTo>
                    <a:pt x="151" y="161"/>
                  </a:lnTo>
                  <a:lnTo>
                    <a:pt x="155" y="161"/>
                  </a:lnTo>
                  <a:lnTo>
                    <a:pt x="159" y="161"/>
                  </a:lnTo>
                  <a:lnTo>
                    <a:pt x="163" y="161"/>
                  </a:lnTo>
                  <a:lnTo>
                    <a:pt x="167" y="161"/>
                  </a:lnTo>
                  <a:lnTo>
                    <a:pt x="171" y="161"/>
                  </a:lnTo>
                  <a:lnTo>
                    <a:pt x="175" y="160"/>
                  </a:lnTo>
                  <a:lnTo>
                    <a:pt x="179" y="160"/>
                  </a:lnTo>
                  <a:lnTo>
                    <a:pt x="182" y="160"/>
                  </a:lnTo>
                  <a:lnTo>
                    <a:pt x="187" y="160"/>
                  </a:lnTo>
                  <a:lnTo>
                    <a:pt x="191" y="160"/>
                  </a:lnTo>
                  <a:lnTo>
                    <a:pt x="194" y="160"/>
                  </a:lnTo>
                  <a:lnTo>
                    <a:pt x="196" y="160"/>
                  </a:lnTo>
                  <a:lnTo>
                    <a:pt x="200" y="160"/>
                  </a:lnTo>
                  <a:lnTo>
                    <a:pt x="202" y="160"/>
                  </a:lnTo>
                  <a:lnTo>
                    <a:pt x="206" y="160"/>
                  </a:lnTo>
                  <a:lnTo>
                    <a:pt x="209" y="160"/>
                  </a:lnTo>
                  <a:lnTo>
                    <a:pt x="213" y="161"/>
                  </a:lnTo>
                  <a:lnTo>
                    <a:pt x="215" y="163"/>
                  </a:lnTo>
                  <a:lnTo>
                    <a:pt x="218" y="165"/>
                  </a:lnTo>
                  <a:lnTo>
                    <a:pt x="219" y="169"/>
                  </a:lnTo>
                  <a:lnTo>
                    <a:pt x="221" y="172"/>
                  </a:lnTo>
                  <a:lnTo>
                    <a:pt x="222" y="178"/>
                  </a:lnTo>
                  <a:lnTo>
                    <a:pt x="223" y="181"/>
                  </a:lnTo>
                  <a:lnTo>
                    <a:pt x="223" y="185"/>
                  </a:lnTo>
                  <a:lnTo>
                    <a:pt x="225" y="188"/>
                  </a:lnTo>
                  <a:lnTo>
                    <a:pt x="225" y="192"/>
                  </a:lnTo>
                  <a:lnTo>
                    <a:pt x="226" y="197"/>
                  </a:lnTo>
                  <a:lnTo>
                    <a:pt x="226" y="201"/>
                  </a:lnTo>
                  <a:lnTo>
                    <a:pt x="227" y="204"/>
                  </a:lnTo>
                  <a:lnTo>
                    <a:pt x="227" y="210"/>
                  </a:lnTo>
                  <a:lnTo>
                    <a:pt x="228" y="217"/>
                  </a:lnTo>
                  <a:lnTo>
                    <a:pt x="228" y="221"/>
                  </a:lnTo>
                  <a:lnTo>
                    <a:pt x="228" y="226"/>
                  </a:lnTo>
                  <a:lnTo>
                    <a:pt x="228" y="231"/>
                  </a:lnTo>
                  <a:lnTo>
                    <a:pt x="228" y="239"/>
                  </a:lnTo>
                  <a:lnTo>
                    <a:pt x="228" y="242"/>
                  </a:lnTo>
                  <a:lnTo>
                    <a:pt x="228" y="248"/>
                  </a:lnTo>
                  <a:lnTo>
                    <a:pt x="228" y="253"/>
                  </a:lnTo>
                  <a:lnTo>
                    <a:pt x="228" y="258"/>
                  </a:lnTo>
                  <a:lnTo>
                    <a:pt x="227" y="262"/>
                  </a:lnTo>
                  <a:lnTo>
                    <a:pt x="227" y="265"/>
                  </a:lnTo>
                  <a:lnTo>
                    <a:pt x="226" y="271"/>
                  </a:lnTo>
                  <a:lnTo>
                    <a:pt x="226" y="274"/>
                  </a:lnTo>
                  <a:lnTo>
                    <a:pt x="222" y="278"/>
                  </a:lnTo>
                  <a:lnTo>
                    <a:pt x="219" y="282"/>
                  </a:lnTo>
                  <a:lnTo>
                    <a:pt x="215" y="283"/>
                  </a:lnTo>
                  <a:lnTo>
                    <a:pt x="212" y="285"/>
                  </a:lnTo>
                  <a:lnTo>
                    <a:pt x="208" y="285"/>
                  </a:lnTo>
                  <a:lnTo>
                    <a:pt x="206" y="285"/>
                  </a:lnTo>
                  <a:lnTo>
                    <a:pt x="203" y="285"/>
                  </a:lnTo>
                  <a:lnTo>
                    <a:pt x="203" y="285"/>
                  </a:lnTo>
                  <a:lnTo>
                    <a:pt x="202" y="285"/>
                  </a:lnTo>
                  <a:lnTo>
                    <a:pt x="201" y="289"/>
                  </a:lnTo>
                  <a:lnTo>
                    <a:pt x="199" y="292"/>
                  </a:lnTo>
                  <a:lnTo>
                    <a:pt x="196" y="296"/>
                  </a:lnTo>
                  <a:lnTo>
                    <a:pt x="194" y="301"/>
                  </a:lnTo>
                  <a:lnTo>
                    <a:pt x="192" y="305"/>
                  </a:lnTo>
                  <a:lnTo>
                    <a:pt x="188" y="309"/>
                  </a:lnTo>
                  <a:lnTo>
                    <a:pt x="187" y="310"/>
                  </a:lnTo>
                  <a:lnTo>
                    <a:pt x="183" y="310"/>
                  </a:lnTo>
                  <a:lnTo>
                    <a:pt x="179" y="312"/>
                  </a:lnTo>
                  <a:lnTo>
                    <a:pt x="176" y="312"/>
                  </a:lnTo>
                  <a:lnTo>
                    <a:pt x="175" y="314"/>
                  </a:lnTo>
                  <a:lnTo>
                    <a:pt x="172" y="314"/>
                  </a:lnTo>
                  <a:lnTo>
                    <a:pt x="169" y="314"/>
                  </a:lnTo>
                  <a:lnTo>
                    <a:pt x="166" y="314"/>
                  </a:lnTo>
                  <a:lnTo>
                    <a:pt x="163" y="314"/>
                  </a:lnTo>
                  <a:lnTo>
                    <a:pt x="160" y="314"/>
                  </a:lnTo>
                  <a:lnTo>
                    <a:pt x="156" y="312"/>
                  </a:lnTo>
                  <a:lnTo>
                    <a:pt x="153" y="310"/>
                  </a:lnTo>
                  <a:lnTo>
                    <a:pt x="149" y="310"/>
                  </a:lnTo>
                  <a:lnTo>
                    <a:pt x="147" y="309"/>
                  </a:lnTo>
                  <a:lnTo>
                    <a:pt x="143" y="307"/>
                  </a:lnTo>
                  <a:lnTo>
                    <a:pt x="140" y="303"/>
                  </a:lnTo>
                  <a:lnTo>
                    <a:pt x="138" y="301"/>
                  </a:lnTo>
                  <a:lnTo>
                    <a:pt x="135" y="298"/>
                  </a:lnTo>
                  <a:lnTo>
                    <a:pt x="134" y="296"/>
                  </a:lnTo>
                  <a:lnTo>
                    <a:pt x="132" y="292"/>
                  </a:lnTo>
                  <a:lnTo>
                    <a:pt x="132" y="289"/>
                  </a:lnTo>
                  <a:lnTo>
                    <a:pt x="134" y="282"/>
                  </a:lnTo>
                  <a:lnTo>
                    <a:pt x="138" y="280"/>
                  </a:lnTo>
                  <a:lnTo>
                    <a:pt x="139" y="280"/>
                  </a:lnTo>
                  <a:lnTo>
                    <a:pt x="141" y="280"/>
                  </a:lnTo>
                  <a:lnTo>
                    <a:pt x="142" y="282"/>
                  </a:lnTo>
                  <a:lnTo>
                    <a:pt x="143" y="283"/>
                  </a:lnTo>
                  <a:lnTo>
                    <a:pt x="143" y="2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5378" name="Freeform 18"/>
            <p:cNvSpPr>
              <a:spLocks/>
            </p:cNvSpPr>
            <p:nvPr/>
          </p:nvSpPr>
          <p:spPr bwMode="gray">
            <a:xfrm flipH="1">
              <a:off x="3119" y="2868"/>
              <a:ext cx="190" cy="165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26" y="0"/>
                </a:cxn>
                <a:cxn ang="0">
                  <a:pos x="46" y="0"/>
                </a:cxn>
                <a:cxn ang="0">
                  <a:pos x="70" y="0"/>
                </a:cxn>
                <a:cxn ang="0">
                  <a:pos x="99" y="2"/>
                </a:cxn>
                <a:cxn ang="0">
                  <a:pos x="129" y="3"/>
                </a:cxn>
                <a:cxn ang="0">
                  <a:pos x="159" y="11"/>
                </a:cxn>
                <a:cxn ang="0">
                  <a:pos x="188" y="20"/>
                </a:cxn>
                <a:cxn ang="0">
                  <a:pos x="215" y="34"/>
                </a:cxn>
                <a:cxn ang="0">
                  <a:pos x="239" y="52"/>
                </a:cxn>
                <a:cxn ang="0">
                  <a:pos x="257" y="75"/>
                </a:cxn>
                <a:cxn ang="0">
                  <a:pos x="272" y="104"/>
                </a:cxn>
                <a:cxn ang="0">
                  <a:pos x="277" y="136"/>
                </a:cxn>
                <a:cxn ang="0">
                  <a:pos x="275" y="165"/>
                </a:cxn>
                <a:cxn ang="0">
                  <a:pos x="267" y="188"/>
                </a:cxn>
                <a:cxn ang="0">
                  <a:pos x="253" y="210"/>
                </a:cxn>
                <a:cxn ang="0">
                  <a:pos x="235" y="230"/>
                </a:cxn>
                <a:cxn ang="0">
                  <a:pos x="214" y="244"/>
                </a:cxn>
                <a:cxn ang="0">
                  <a:pos x="193" y="257"/>
                </a:cxn>
                <a:cxn ang="0">
                  <a:pos x="170" y="266"/>
                </a:cxn>
                <a:cxn ang="0">
                  <a:pos x="148" y="275"/>
                </a:cxn>
                <a:cxn ang="0">
                  <a:pos x="129" y="280"/>
                </a:cxn>
                <a:cxn ang="0">
                  <a:pos x="114" y="284"/>
                </a:cxn>
                <a:cxn ang="0">
                  <a:pos x="101" y="287"/>
                </a:cxn>
                <a:cxn ang="0">
                  <a:pos x="97" y="302"/>
                </a:cxn>
                <a:cxn ang="0">
                  <a:pos x="89" y="327"/>
                </a:cxn>
                <a:cxn ang="0">
                  <a:pos x="79" y="352"/>
                </a:cxn>
                <a:cxn ang="0">
                  <a:pos x="63" y="373"/>
                </a:cxn>
                <a:cxn ang="0">
                  <a:pos x="66" y="361"/>
                </a:cxn>
                <a:cxn ang="0">
                  <a:pos x="81" y="332"/>
                </a:cxn>
                <a:cxn ang="0">
                  <a:pos x="93" y="294"/>
                </a:cxn>
                <a:cxn ang="0">
                  <a:pos x="97" y="271"/>
                </a:cxn>
                <a:cxn ang="0">
                  <a:pos x="115" y="273"/>
                </a:cxn>
                <a:cxn ang="0">
                  <a:pos x="123" y="271"/>
                </a:cxn>
                <a:cxn ang="0">
                  <a:pos x="140" y="264"/>
                </a:cxn>
                <a:cxn ang="0">
                  <a:pos x="154" y="257"/>
                </a:cxn>
                <a:cxn ang="0">
                  <a:pos x="172" y="248"/>
                </a:cxn>
                <a:cxn ang="0">
                  <a:pos x="189" y="235"/>
                </a:cxn>
                <a:cxn ang="0">
                  <a:pos x="208" y="223"/>
                </a:cxn>
                <a:cxn ang="0">
                  <a:pos x="224" y="208"/>
                </a:cxn>
                <a:cxn ang="0">
                  <a:pos x="240" y="192"/>
                </a:cxn>
                <a:cxn ang="0">
                  <a:pos x="255" y="170"/>
                </a:cxn>
                <a:cxn ang="0">
                  <a:pos x="264" y="140"/>
                </a:cxn>
                <a:cxn ang="0">
                  <a:pos x="260" y="111"/>
                </a:cxn>
                <a:cxn ang="0">
                  <a:pos x="246" y="84"/>
                </a:cxn>
                <a:cxn ang="0">
                  <a:pos x="230" y="68"/>
                </a:cxn>
                <a:cxn ang="0">
                  <a:pos x="214" y="54"/>
                </a:cxn>
                <a:cxn ang="0">
                  <a:pos x="194" y="41"/>
                </a:cxn>
                <a:cxn ang="0">
                  <a:pos x="172" y="32"/>
                </a:cxn>
                <a:cxn ang="0">
                  <a:pos x="148" y="23"/>
                </a:cxn>
                <a:cxn ang="0">
                  <a:pos x="123" y="18"/>
                </a:cxn>
                <a:cxn ang="0">
                  <a:pos x="99" y="12"/>
                </a:cxn>
                <a:cxn ang="0">
                  <a:pos x="75" y="11"/>
                </a:cxn>
                <a:cxn ang="0">
                  <a:pos x="49" y="9"/>
                </a:cxn>
                <a:cxn ang="0">
                  <a:pos x="27" y="9"/>
                </a:cxn>
                <a:cxn ang="0">
                  <a:pos x="6" y="11"/>
                </a:cxn>
                <a:cxn ang="0">
                  <a:pos x="0" y="3"/>
                </a:cxn>
              </a:cxnLst>
              <a:rect l="0" t="0" r="r" b="b"/>
              <a:pathLst>
                <a:path w="277" h="373">
                  <a:moveTo>
                    <a:pt x="0" y="3"/>
                  </a:moveTo>
                  <a:lnTo>
                    <a:pt x="1" y="3"/>
                  </a:lnTo>
                  <a:lnTo>
                    <a:pt x="2" y="3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2"/>
                  </a:lnTo>
                  <a:lnTo>
                    <a:pt x="15" y="2"/>
                  </a:lnTo>
                  <a:lnTo>
                    <a:pt x="19" y="2"/>
                  </a:lnTo>
                  <a:lnTo>
                    <a:pt x="22" y="2"/>
                  </a:lnTo>
                  <a:lnTo>
                    <a:pt x="26" y="0"/>
                  </a:lnTo>
                  <a:lnTo>
                    <a:pt x="29" y="0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6" y="0"/>
                  </a:lnTo>
                  <a:lnTo>
                    <a:pt x="50" y="0"/>
                  </a:lnTo>
                  <a:lnTo>
                    <a:pt x="55" y="0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6" y="0"/>
                  </a:lnTo>
                  <a:lnTo>
                    <a:pt x="82" y="0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9" y="2"/>
                  </a:lnTo>
                  <a:lnTo>
                    <a:pt x="104" y="2"/>
                  </a:lnTo>
                  <a:lnTo>
                    <a:pt x="110" y="2"/>
                  </a:lnTo>
                  <a:lnTo>
                    <a:pt x="116" y="2"/>
                  </a:lnTo>
                  <a:lnTo>
                    <a:pt x="123" y="3"/>
                  </a:lnTo>
                  <a:lnTo>
                    <a:pt x="129" y="3"/>
                  </a:lnTo>
                  <a:lnTo>
                    <a:pt x="135" y="5"/>
                  </a:lnTo>
                  <a:lnTo>
                    <a:pt x="141" y="7"/>
                  </a:lnTo>
                  <a:lnTo>
                    <a:pt x="147" y="7"/>
                  </a:lnTo>
                  <a:lnTo>
                    <a:pt x="153" y="9"/>
                  </a:lnTo>
                  <a:lnTo>
                    <a:pt x="159" y="11"/>
                  </a:lnTo>
                  <a:lnTo>
                    <a:pt x="164" y="12"/>
                  </a:lnTo>
                  <a:lnTo>
                    <a:pt x="170" y="14"/>
                  </a:lnTo>
                  <a:lnTo>
                    <a:pt x="176" y="16"/>
                  </a:lnTo>
                  <a:lnTo>
                    <a:pt x="182" y="18"/>
                  </a:lnTo>
                  <a:lnTo>
                    <a:pt x="188" y="20"/>
                  </a:lnTo>
                  <a:lnTo>
                    <a:pt x="194" y="23"/>
                  </a:lnTo>
                  <a:lnTo>
                    <a:pt x="199" y="25"/>
                  </a:lnTo>
                  <a:lnTo>
                    <a:pt x="204" y="29"/>
                  </a:lnTo>
                  <a:lnTo>
                    <a:pt x="210" y="30"/>
                  </a:lnTo>
                  <a:lnTo>
                    <a:pt x="215" y="34"/>
                  </a:lnTo>
                  <a:lnTo>
                    <a:pt x="220" y="38"/>
                  </a:lnTo>
                  <a:lnTo>
                    <a:pt x="226" y="41"/>
                  </a:lnTo>
                  <a:lnTo>
                    <a:pt x="229" y="43"/>
                  </a:lnTo>
                  <a:lnTo>
                    <a:pt x="235" y="48"/>
                  </a:lnTo>
                  <a:lnTo>
                    <a:pt x="239" y="52"/>
                  </a:lnTo>
                  <a:lnTo>
                    <a:pt x="243" y="56"/>
                  </a:lnTo>
                  <a:lnTo>
                    <a:pt x="247" y="61"/>
                  </a:lnTo>
                  <a:lnTo>
                    <a:pt x="252" y="65"/>
                  </a:lnTo>
                  <a:lnTo>
                    <a:pt x="255" y="70"/>
                  </a:lnTo>
                  <a:lnTo>
                    <a:pt x="257" y="75"/>
                  </a:lnTo>
                  <a:lnTo>
                    <a:pt x="261" y="81"/>
                  </a:lnTo>
                  <a:lnTo>
                    <a:pt x="264" y="86"/>
                  </a:lnTo>
                  <a:lnTo>
                    <a:pt x="267" y="91"/>
                  </a:lnTo>
                  <a:lnTo>
                    <a:pt x="269" y="99"/>
                  </a:lnTo>
                  <a:lnTo>
                    <a:pt x="272" y="104"/>
                  </a:lnTo>
                  <a:lnTo>
                    <a:pt x="274" y="111"/>
                  </a:lnTo>
                  <a:lnTo>
                    <a:pt x="275" y="118"/>
                  </a:lnTo>
                  <a:lnTo>
                    <a:pt x="276" y="124"/>
                  </a:lnTo>
                  <a:lnTo>
                    <a:pt x="277" y="131"/>
                  </a:lnTo>
                  <a:lnTo>
                    <a:pt x="277" y="136"/>
                  </a:lnTo>
                  <a:lnTo>
                    <a:pt x="277" y="142"/>
                  </a:lnTo>
                  <a:lnTo>
                    <a:pt x="277" y="147"/>
                  </a:lnTo>
                  <a:lnTo>
                    <a:pt x="277" y="154"/>
                  </a:lnTo>
                  <a:lnTo>
                    <a:pt x="277" y="160"/>
                  </a:lnTo>
                  <a:lnTo>
                    <a:pt x="275" y="165"/>
                  </a:lnTo>
                  <a:lnTo>
                    <a:pt x="275" y="170"/>
                  </a:lnTo>
                  <a:lnTo>
                    <a:pt x="273" y="176"/>
                  </a:lnTo>
                  <a:lnTo>
                    <a:pt x="272" y="179"/>
                  </a:lnTo>
                  <a:lnTo>
                    <a:pt x="269" y="185"/>
                  </a:lnTo>
                  <a:lnTo>
                    <a:pt x="267" y="188"/>
                  </a:lnTo>
                  <a:lnTo>
                    <a:pt x="264" y="194"/>
                  </a:lnTo>
                  <a:lnTo>
                    <a:pt x="263" y="199"/>
                  </a:lnTo>
                  <a:lnTo>
                    <a:pt x="260" y="203"/>
                  </a:lnTo>
                  <a:lnTo>
                    <a:pt x="256" y="206"/>
                  </a:lnTo>
                  <a:lnTo>
                    <a:pt x="253" y="210"/>
                  </a:lnTo>
                  <a:lnTo>
                    <a:pt x="250" y="215"/>
                  </a:lnTo>
                  <a:lnTo>
                    <a:pt x="246" y="219"/>
                  </a:lnTo>
                  <a:lnTo>
                    <a:pt x="243" y="223"/>
                  </a:lnTo>
                  <a:lnTo>
                    <a:pt x="239" y="226"/>
                  </a:lnTo>
                  <a:lnTo>
                    <a:pt x="235" y="230"/>
                  </a:lnTo>
                  <a:lnTo>
                    <a:pt x="232" y="233"/>
                  </a:lnTo>
                  <a:lnTo>
                    <a:pt x="227" y="235"/>
                  </a:lnTo>
                  <a:lnTo>
                    <a:pt x="223" y="239"/>
                  </a:lnTo>
                  <a:lnTo>
                    <a:pt x="219" y="242"/>
                  </a:lnTo>
                  <a:lnTo>
                    <a:pt x="214" y="244"/>
                  </a:lnTo>
                  <a:lnTo>
                    <a:pt x="210" y="248"/>
                  </a:lnTo>
                  <a:lnTo>
                    <a:pt x="206" y="249"/>
                  </a:lnTo>
                  <a:lnTo>
                    <a:pt x="202" y="253"/>
                  </a:lnTo>
                  <a:lnTo>
                    <a:pt x="196" y="255"/>
                  </a:lnTo>
                  <a:lnTo>
                    <a:pt x="193" y="257"/>
                  </a:lnTo>
                  <a:lnTo>
                    <a:pt x="188" y="258"/>
                  </a:lnTo>
                  <a:lnTo>
                    <a:pt x="183" y="260"/>
                  </a:lnTo>
                  <a:lnTo>
                    <a:pt x="179" y="262"/>
                  </a:lnTo>
                  <a:lnTo>
                    <a:pt x="174" y="264"/>
                  </a:lnTo>
                  <a:lnTo>
                    <a:pt x="170" y="266"/>
                  </a:lnTo>
                  <a:lnTo>
                    <a:pt x="166" y="269"/>
                  </a:lnTo>
                  <a:lnTo>
                    <a:pt x="161" y="269"/>
                  </a:lnTo>
                  <a:lnTo>
                    <a:pt x="156" y="271"/>
                  </a:lnTo>
                  <a:lnTo>
                    <a:pt x="153" y="273"/>
                  </a:lnTo>
                  <a:lnTo>
                    <a:pt x="148" y="275"/>
                  </a:lnTo>
                  <a:lnTo>
                    <a:pt x="144" y="275"/>
                  </a:lnTo>
                  <a:lnTo>
                    <a:pt x="140" y="276"/>
                  </a:lnTo>
                  <a:lnTo>
                    <a:pt x="136" y="278"/>
                  </a:lnTo>
                  <a:lnTo>
                    <a:pt x="133" y="280"/>
                  </a:lnTo>
                  <a:lnTo>
                    <a:pt x="129" y="280"/>
                  </a:lnTo>
                  <a:lnTo>
                    <a:pt x="126" y="282"/>
                  </a:lnTo>
                  <a:lnTo>
                    <a:pt x="123" y="282"/>
                  </a:lnTo>
                  <a:lnTo>
                    <a:pt x="120" y="284"/>
                  </a:lnTo>
                  <a:lnTo>
                    <a:pt x="117" y="284"/>
                  </a:lnTo>
                  <a:lnTo>
                    <a:pt x="114" y="284"/>
                  </a:lnTo>
                  <a:lnTo>
                    <a:pt x="112" y="284"/>
                  </a:lnTo>
                  <a:lnTo>
                    <a:pt x="109" y="285"/>
                  </a:lnTo>
                  <a:lnTo>
                    <a:pt x="106" y="285"/>
                  </a:lnTo>
                  <a:lnTo>
                    <a:pt x="103" y="287"/>
                  </a:lnTo>
                  <a:lnTo>
                    <a:pt x="101" y="287"/>
                  </a:lnTo>
                  <a:lnTo>
                    <a:pt x="101" y="287"/>
                  </a:lnTo>
                  <a:lnTo>
                    <a:pt x="101" y="289"/>
                  </a:lnTo>
                  <a:lnTo>
                    <a:pt x="100" y="294"/>
                  </a:lnTo>
                  <a:lnTo>
                    <a:pt x="97" y="298"/>
                  </a:lnTo>
                  <a:lnTo>
                    <a:pt x="97" y="302"/>
                  </a:lnTo>
                  <a:lnTo>
                    <a:pt x="95" y="307"/>
                  </a:lnTo>
                  <a:lnTo>
                    <a:pt x="95" y="312"/>
                  </a:lnTo>
                  <a:lnTo>
                    <a:pt x="93" y="318"/>
                  </a:lnTo>
                  <a:lnTo>
                    <a:pt x="90" y="323"/>
                  </a:lnTo>
                  <a:lnTo>
                    <a:pt x="89" y="327"/>
                  </a:lnTo>
                  <a:lnTo>
                    <a:pt x="87" y="334"/>
                  </a:lnTo>
                  <a:lnTo>
                    <a:pt x="84" y="337"/>
                  </a:lnTo>
                  <a:lnTo>
                    <a:pt x="83" y="343"/>
                  </a:lnTo>
                  <a:lnTo>
                    <a:pt x="81" y="346"/>
                  </a:lnTo>
                  <a:lnTo>
                    <a:pt x="79" y="352"/>
                  </a:lnTo>
                  <a:lnTo>
                    <a:pt x="74" y="357"/>
                  </a:lnTo>
                  <a:lnTo>
                    <a:pt x="70" y="363"/>
                  </a:lnTo>
                  <a:lnTo>
                    <a:pt x="67" y="366"/>
                  </a:lnTo>
                  <a:lnTo>
                    <a:pt x="66" y="370"/>
                  </a:lnTo>
                  <a:lnTo>
                    <a:pt x="63" y="373"/>
                  </a:lnTo>
                  <a:lnTo>
                    <a:pt x="61" y="372"/>
                  </a:lnTo>
                  <a:lnTo>
                    <a:pt x="61" y="370"/>
                  </a:lnTo>
                  <a:lnTo>
                    <a:pt x="62" y="368"/>
                  </a:lnTo>
                  <a:lnTo>
                    <a:pt x="63" y="364"/>
                  </a:lnTo>
                  <a:lnTo>
                    <a:pt x="66" y="361"/>
                  </a:lnTo>
                  <a:lnTo>
                    <a:pt x="68" y="355"/>
                  </a:lnTo>
                  <a:lnTo>
                    <a:pt x="70" y="350"/>
                  </a:lnTo>
                  <a:lnTo>
                    <a:pt x="74" y="345"/>
                  </a:lnTo>
                  <a:lnTo>
                    <a:pt x="77" y="339"/>
                  </a:lnTo>
                  <a:lnTo>
                    <a:pt x="81" y="332"/>
                  </a:lnTo>
                  <a:lnTo>
                    <a:pt x="83" y="325"/>
                  </a:lnTo>
                  <a:lnTo>
                    <a:pt x="87" y="318"/>
                  </a:lnTo>
                  <a:lnTo>
                    <a:pt x="89" y="311"/>
                  </a:lnTo>
                  <a:lnTo>
                    <a:pt x="92" y="302"/>
                  </a:lnTo>
                  <a:lnTo>
                    <a:pt x="93" y="294"/>
                  </a:lnTo>
                  <a:lnTo>
                    <a:pt x="94" y="287"/>
                  </a:lnTo>
                  <a:lnTo>
                    <a:pt x="94" y="280"/>
                  </a:lnTo>
                  <a:lnTo>
                    <a:pt x="95" y="278"/>
                  </a:lnTo>
                  <a:lnTo>
                    <a:pt x="96" y="273"/>
                  </a:lnTo>
                  <a:lnTo>
                    <a:pt x="97" y="271"/>
                  </a:lnTo>
                  <a:lnTo>
                    <a:pt x="100" y="269"/>
                  </a:lnTo>
                  <a:lnTo>
                    <a:pt x="102" y="267"/>
                  </a:lnTo>
                  <a:lnTo>
                    <a:pt x="106" y="269"/>
                  </a:lnTo>
                  <a:lnTo>
                    <a:pt x="110" y="269"/>
                  </a:lnTo>
                  <a:lnTo>
                    <a:pt x="115" y="273"/>
                  </a:lnTo>
                  <a:lnTo>
                    <a:pt x="119" y="273"/>
                  </a:lnTo>
                  <a:lnTo>
                    <a:pt x="120" y="275"/>
                  </a:lnTo>
                  <a:lnTo>
                    <a:pt x="120" y="273"/>
                  </a:lnTo>
                  <a:lnTo>
                    <a:pt x="121" y="273"/>
                  </a:lnTo>
                  <a:lnTo>
                    <a:pt x="123" y="271"/>
                  </a:lnTo>
                  <a:lnTo>
                    <a:pt x="127" y="271"/>
                  </a:lnTo>
                  <a:lnTo>
                    <a:pt x="130" y="269"/>
                  </a:lnTo>
                  <a:lnTo>
                    <a:pt x="134" y="266"/>
                  </a:lnTo>
                  <a:lnTo>
                    <a:pt x="136" y="264"/>
                  </a:lnTo>
                  <a:lnTo>
                    <a:pt x="140" y="264"/>
                  </a:lnTo>
                  <a:lnTo>
                    <a:pt x="142" y="262"/>
                  </a:lnTo>
                  <a:lnTo>
                    <a:pt x="146" y="262"/>
                  </a:lnTo>
                  <a:lnTo>
                    <a:pt x="148" y="260"/>
                  </a:lnTo>
                  <a:lnTo>
                    <a:pt x="152" y="258"/>
                  </a:lnTo>
                  <a:lnTo>
                    <a:pt x="154" y="257"/>
                  </a:lnTo>
                  <a:lnTo>
                    <a:pt x="157" y="255"/>
                  </a:lnTo>
                  <a:lnTo>
                    <a:pt x="161" y="253"/>
                  </a:lnTo>
                  <a:lnTo>
                    <a:pt x="164" y="251"/>
                  </a:lnTo>
                  <a:lnTo>
                    <a:pt x="168" y="249"/>
                  </a:lnTo>
                  <a:lnTo>
                    <a:pt x="172" y="248"/>
                  </a:lnTo>
                  <a:lnTo>
                    <a:pt x="174" y="246"/>
                  </a:lnTo>
                  <a:lnTo>
                    <a:pt x="179" y="242"/>
                  </a:lnTo>
                  <a:lnTo>
                    <a:pt x="182" y="240"/>
                  </a:lnTo>
                  <a:lnTo>
                    <a:pt x="186" y="239"/>
                  </a:lnTo>
                  <a:lnTo>
                    <a:pt x="189" y="235"/>
                  </a:lnTo>
                  <a:lnTo>
                    <a:pt x="193" y="233"/>
                  </a:lnTo>
                  <a:lnTo>
                    <a:pt x="196" y="232"/>
                  </a:lnTo>
                  <a:lnTo>
                    <a:pt x="201" y="230"/>
                  </a:lnTo>
                  <a:lnTo>
                    <a:pt x="204" y="226"/>
                  </a:lnTo>
                  <a:lnTo>
                    <a:pt x="208" y="223"/>
                  </a:lnTo>
                  <a:lnTo>
                    <a:pt x="212" y="221"/>
                  </a:lnTo>
                  <a:lnTo>
                    <a:pt x="215" y="217"/>
                  </a:lnTo>
                  <a:lnTo>
                    <a:pt x="217" y="214"/>
                  </a:lnTo>
                  <a:lnTo>
                    <a:pt x="222" y="212"/>
                  </a:lnTo>
                  <a:lnTo>
                    <a:pt x="224" y="208"/>
                  </a:lnTo>
                  <a:lnTo>
                    <a:pt x="229" y="205"/>
                  </a:lnTo>
                  <a:lnTo>
                    <a:pt x="232" y="201"/>
                  </a:lnTo>
                  <a:lnTo>
                    <a:pt x="235" y="197"/>
                  </a:lnTo>
                  <a:lnTo>
                    <a:pt x="237" y="194"/>
                  </a:lnTo>
                  <a:lnTo>
                    <a:pt x="240" y="192"/>
                  </a:lnTo>
                  <a:lnTo>
                    <a:pt x="243" y="188"/>
                  </a:lnTo>
                  <a:lnTo>
                    <a:pt x="246" y="185"/>
                  </a:lnTo>
                  <a:lnTo>
                    <a:pt x="248" y="181"/>
                  </a:lnTo>
                  <a:lnTo>
                    <a:pt x="252" y="178"/>
                  </a:lnTo>
                  <a:lnTo>
                    <a:pt x="255" y="170"/>
                  </a:lnTo>
                  <a:lnTo>
                    <a:pt x="259" y="163"/>
                  </a:lnTo>
                  <a:lnTo>
                    <a:pt x="261" y="156"/>
                  </a:lnTo>
                  <a:lnTo>
                    <a:pt x="263" y="149"/>
                  </a:lnTo>
                  <a:lnTo>
                    <a:pt x="263" y="144"/>
                  </a:lnTo>
                  <a:lnTo>
                    <a:pt x="264" y="140"/>
                  </a:lnTo>
                  <a:lnTo>
                    <a:pt x="264" y="136"/>
                  </a:lnTo>
                  <a:lnTo>
                    <a:pt x="264" y="131"/>
                  </a:lnTo>
                  <a:lnTo>
                    <a:pt x="263" y="124"/>
                  </a:lnTo>
                  <a:lnTo>
                    <a:pt x="262" y="117"/>
                  </a:lnTo>
                  <a:lnTo>
                    <a:pt x="260" y="111"/>
                  </a:lnTo>
                  <a:lnTo>
                    <a:pt x="259" y="108"/>
                  </a:lnTo>
                  <a:lnTo>
                    <a:pt x="256" y="104"/>
                  </a:lnTo>
                  <a:lnTo>
                    <a:pt x="255" y="100"/>
                  </a:lnTo>
                  <a:lnTo>
                    <a:pt x="250" y="91"/>
                  </a:lnTo>
                  <a:lnTo>
                    <a:pt x="246" y="84"/>
                  </a:lnTo>
                  <a:lnTo>
                    <a:pt x="243" y="81"/>
                  </a:lnTo>
                  <a:lnTo>
                    <a:pt x="240" y="77"/>
                  </a:lnTo>
                  <a:lnTo>
                    <a:pt x="237" y="73"/>
                  </a:lnTo>
                  <a:lnTo>
                    <a:pt x="234" y="72"/>
                  </a:lnTo>
                  <a:lnTo>
                    <a:pt x="230" y="68"/>
                  </a:lnTo>
                  <a:lnTo>
                    <a:pt x="228" y="65"/>
                  </a:lnTo>
                  <a:lnTo>
                    <a:pt x="224" y="63"/>
                  </a:lnTo>
                  <a:lnTo>
                    <a:pt x="221" y="61"/>
                  </a:lnTo>
                  <a:lnTo>
                    <a:pt x="217" y="57"/>
                  </a:lnTo>
                  <a:lnTo>
                    <a:pt x="214" y="54"/>
                  </a:lnTo>
                  <a:lnTo>
                    <a:pt x="209" y="52"/>
                  </a:lnTo>
                  <a:lnTo>
                    <a:pt x="206" y="48"/>
                  </a:lnTo>
                  <a:lnTo>
                    <a:pt x="201" y="47"/>
                  </a:lnTo>
                  <a:lnTo>
                    <a:pt x="197" y="45"/>
                  </a:lnTo>
                  <a:lnTo>
                    <a:pt x="194" y="41"/>
                  </a:lnTo>
                  <a:lnTo>
                    <a:pt x="189" y="39"/>
                  </a:lnTo>
                  <a:lnTo>
                    <a:pt x="184" y="38"/>
                  </a:lnTo>
                  <a:lnTo>
                    <a:pt x="181" y="36"/>
                  </a:lnTo>
                  <a:lnTo>
                    <a:pt x="176" y="32"/>
                  </a:lnTo>
                  <a:lnTo>
                    <a:pt x="172" y="32"/>
                  </a:lnTo>
                  <a:lnTo>
                    <a:pt x="167" y="29"/>
                  </a:lnTo>
                  <a:lnTo>
                    <a:pt x="162" y="29"/>
                  </a:lnTo>
                  <a:lnTo>
                    <a:pt x="157" y="27"/>
                  </a:lnTo>
                  <a:lnTo>
                    <a:pt x="154" y="25"/>
                  </a:lnTo>
                  <a:lnTo>
                    <a:pt x="148" y="23"/>
                  </a:lnTo>
                  <a:lnTo>
                    <a:pt x="143" y="21"/>
                  </a:lnTo>
                  <a:lnTo>
                    <a:pt x="139" y="20"/>
                  </a:lnTo>
                  <a:lnTo>
                    <a:pt x="134" y="20"/>
                  </a:lnTo>
                  <a:lnTo>
                    <a:pt x="128" y="18"/>
                  </a:lnTo>
                  <a:lnTo>
                    <a:pt x="123" y="18"/>
                  </a:lnTo>
                  <a:lnTo>
                    <a:pt x="119" y="16"/>
                  </a:lnTo>
                  <a:lnTo>
                    <a:pt x="114" y="14"/>
                  </a:lnTo>
                  <a:lnTo>
                    <a:pt x="108" y="14"/>
                  </a:lnTo>
                  <a:lnTo>
                    <a:pt x="103" y="12"/>
                  </a:lnTo>
                  <a:lnTo>
                    <a:pt x="99" y="12"/>
                  </a:lnTo>
                  <a:lnTo>
                    <a:pt x="94" y="11"/>
                  </a:lnTo>
                  <a:lnTo>
                    <a:pt x="89" y="11"/>
                  </a:lnTo>
                  <a:lnTo>
                    <a:pt x="83" y="11"/>
                  </a:lnTo>
                  <a:lnTo>
                    <a:pt x="79" y="11"/>
                  </a:lnTo>
                  <a:lnTo>
                    <a:pt x="75" y="11"/>
                  </a:lnTo>
                  <a:lnTo>
                    <a:pt x="69" y="9"/>
                  </a:lnTo>
                  <a:lnTo>
                    <a:pt x="64" y="9"/>
                  </a:lnTo>
                  <a:lnTo>
                    <a:pt x="60" y="9"/>
                  </a:lnTo>
                  <a:lnTo>
                    <a:pt x="55" y="9"/>
                  </a:lnTo>
                  <a:lnTo>
                    <a:pt x="49" y="9"/>
                  </a:lnTo>
                  <a:lnTo>
                    <a:pt x="44" y="9"/>
                  </a:lnTo>
                  <a:lnTo>
                    <a:pt x="40" y="9"/>
                  </a:lnTo>
                  <a:lnTo>
                    <a:pt x="36" y="9"/>
                  </a:lnTo>
                  <a:lnTo>
                    <a:pt x="32" y="9"/>
                  </a:lnTo>
                  <a:lnTo>
                    <a:pt x="27" y="9"/>
                  </a:lnTo>
                  <a:lnTo>
                    <a:pt x="22" y="9"/>
                  </a:lnTo>
                  <a:lnTo>
                    <a:pt x="17" y="9"/>
                  </a:lnTo>
                  <a:lnTo>
                    <a:pt x="14" y="9"/>
                  </a:lnTo>
                  <a:lnTo>
                    <a:pt x="9" y="11"/>
                  </a:lnTo>
                  <a:lnTo>
                    <a:pt x="6" y="11"/>
                  </a:lnTo>
                  <a:lnTo>
                    <a:pt x="2" y="12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5379" name="Freeform 19"/>
            <p:cNvSpPr>
              <a:spLocks/>
            </p:cNvSpPr>
            <p:nvPr/>
          </p:nvSpPr>
          <p:spPr bwMode="gray">
            <a:xfrm flipH="1">
              <a:off x="3179" y="2907"/>
              <a:ext cx="138" cy="140"/>
            </a:xfrm>
            <a:custGeom>
              <a:avLst/>
              <a:gdLst/>
              <a:ahLst/>
              <a:cxnLst>
                <a:cxn ang="0">
                  <a:pos x="94" y="287"/>
                </a:cxn>
                <a:cxn ang="0">
                  <a:pos x="73" y="305"/>
                </a:cxn>
                <a:cxn ang="0">
                  <a:pos x="54" y="304"/>
                </a:cxn>
                <a:cxn ang="0">
                  <a:pos x="41" y="280"/>
                </a:cxn>
                <a:cxn ang="0">
                  <a:pos x="38" y="268"/>
                </a:cxn>
                <a:cxn ang="0">
                  <a:pos x="36" y="287"/>
                </a:cxn>
                <a:cxn ang="0">
                  <a:pos x="22" y="295"/>
                </a:cxn>
                <a:cxn ang="0">
                  <a:pos x="13" y="271"/>
                </a:cxn>
                <a:cxn ang="0">
                  <a:pos x="5" y="228"/>
                </a:cxn>
                <a:cxn ang="0">
                  <a:pos x="7" y="201"/>
                </a:cxn>
                <a:cxn ang="0">
                  <a:pos x="25" y="190"/>
                </a:cxn>
                <a:cxn ang="0">
                  <a:pos x="48" y="180"/>
                </a:cxn>
                <a:cxn ang="0">
                  <a:pos x="72" y="171"/>
                </a:cxn>
                <a:cxn ang="0">
                  <a:pos x="89" y="163"/>
                </a:cxn>
                <a:cxn ang="0">
                  <a:pos x="102" y="158"/>
                </a:cxn>
                <a:cxn ang="0">
                  <a:pos x="126" y="144"/>
                </a:cxn>
                <a:cxn ang="0">
                  <a:pos x="148" y="129"/>
                </a:cxn>
                <a:cxn ang="0">
                  <a:pos x="175" y="106"/>
                </a:cxn>
                <a:cxn ang="0">
                  <a:pos x="196" y="77"/>
                </a:cxn>
                <a:cxn ang="0">
                  <a:pos x="200" y="49"/>
                </a:cxn>
                <a:cxn ang="0">
                  <a:pos x="185" y="22"/>
                </a:cxn>
                <a:cxn ang="0">
                  <a:pos x="156" y="7"/>
                </a:cxn>
                <a:cxn ang="0">
                  <a:pos x="139" y="4"/>
                </a:cxn>
                <a:cxn ang="0">
                  <a:pos x="118" y="0"/>
                </a:cxn>
                <a:cxn ang="0">
                  <a:pos x="95" y="2"/>
                </a:cxn>
                <a:cxn ang="0">
                  <a:pos x="72" y="5"/>
                </a:cxn>
                <a:cxn ang="0">
                  <a:pos x="48" y="14"/>
                </a:cxn>
                <a:cxn ang="0">
                  <a:pos x="25" y="27"/>
                </a:cxn>
                <a:cxn ang="0">
                  <a:pos x="6" y="43"/>
                </a:cxn>
                <a:cxn ang="0">
                  <a:pos x="16" y="52"/>
                </a:cxn>
                <a:cxn ang="0">
                  <a:pos x="34" y="41"/>
                </a:cxn>
                <a:cxn ang="0">
                  <a:pos x="52" y="36"/>
                </a:cxn>
                <a:cxn ang="0">
                  <a:pos x="71" y="29"/>
                </a:cxn>
                <a:cxn ang="0">
                  <a:pos x="93" y="23"/>
                </a:cxn>
                <a:cxn ang="0">
                  <a:pos x="115" y="22"/>
                </a:cxn>
                <a:cxn ang="0">
                  <a:pos x="138" y="22"/>
                </a:cxn>
                <a:cxn ang="0">
                  <a:pos x="158" y="25"/>
                </a:cxn>
                <a:cxn ang="0">
                  <a:pos x="174" y="36"/>
                </a:cxn>
                <a:cxn ang="0">
                  <a:pos x="191" y="65"/>
                </a:cxn>
                <a:cxn ang="0">
                  <a:pos x="178" y="90"/>
                </a:cxn>
                <a:cxn ang="0">
                  <a:pos x="156" y="111"/>
                </a:cxn>
                <a:cxn ang="0">
                  <a:pos x="136" y="124"/>
                </a:cxn>
                <a:cxn ang="0">
                  <a:pos x="115" y="138"/>
                </a:cxn>
                <a:cxn ang="0">
                  <a:pos x="93" y="149"/>
                </a:cxn>
                <a:cxn ang="0">
                  <a:pos x="79" y="154"/>
                </a:cxn>
                <a:cxn ang="0">
                  <a:pos x="56" y="162"/>
                </a:cxn>
                <a:cxn ang="0">
                  <a:pos x="33" y="171"/>
                </a:cxn>
                <a:cxn ang="0">
                  <a:pos x="13" y="180"/>
                </a:cxn>
                <a:cxn ang="0">
                  <a:pos x="0" y="198"/>
                </a:cxn>
                <a:cxn ang="0">
                  <a:pos x="0" y="225"/>
                </a:cxn>
                <a:cxn ang="0">
                  <a:pos x="2" y="251"/>
                </a:cxn>
                <a:cxn ang="0">
                  <a:pos x="8" y="282"/>
                </a:cxn>
                <a:cxn ang="0">
                  <a:pos x="19" y="304"/>
                </a:cxn>
                <a:cxn ang="0">
                  <a:pos x="38" y="302"/>
                </a:cxn>
                <a:cxn ang="0">
                  <a:pos x="54" y="316"/>
                </a:cxn>
                <a:cxn ang="0">
                  <a:pos x="72" y="316"/>
                </a:cxn>
                <a:cxn ang="0">
                  <a:pos x="88" y="307"/>
                </a:cxn>
                <a:cxn ang="0">
                  <a:pos x="104" y="286"/>
                </a:cxn>
                <a:cxn ang="0">
                  <a:pos x="101" y="268"/>
                </a:cxn>
              </a:cxnLst>
              <a:rect l="0" t="0" r="r" b="b"/>
              <a:pathLst>
                <a:path w="201" h="320">
                  <a:moveTo>
                    <a:pt x="95" y="273"/>
                  </a:moveTo>
                  <a:lnTo>
                    <a:pt x="96" y="273"/>
                  </a:lnTo>
                  <a:lnTo>
                    <a:pt x="98" y="277"/>
                  </a:lnTo>
                  <a:lnTo>
                    <a:pt x="98" y="280"/>
                  </a:lnTo>
                  <a:lnTo>
                    <a:pt x="96" y="286"/>
                  </a:lnTo>
                  <a:lnTo>
                    <a:pt x="94" y="287"/>
                  </a:lnTo>
                  <a:lnTo>
                    <a:pt x="91" y="291"/>
                  </a:lnTo>
                  <a:lnTo>
                    <a:pt x="86" y="295"/>
                  </a:lnTo>
                  <a:lnTo>
                    <a:pt x="81" y="300"/>
                  </a:lnTo>
                  <a:lnTo>
                    <a:pt x="79" y="302"/>
                  </a:lnTo>
                  <a:lnTo>
                    <a:pt x="75" y="304"/>
                  </a:lnTo>
                  <a:lnTo>
                    <a:pt x="73" y="305"/>
                  </a:lnTo>
                  <a:lnTo>
                    <a:pt x="71" y="307"/>
                  </a:lnTo>
                  <a:lnTo>
                    <a:pt x="66" y="309"/>
                  </a:lnTo>
                  <a:lnTo>
                    <a:pt x="64" y="309"/>
                  </a:lnTo>
                  <a:lnTo>
                    <a:pt x="60" y="307"/>
                  </a:lnTo>
                  <a:lnTo>
                    <a:pt x="58" y="305"/>
                  </a:lnTo>
                  <a:lnTo>
                    <a:pt x="54" y="304"/>
                  </a:lnTo>
                  <a:lnTo>
                    <a:pt x="52" y="300"/>
                  </a:lnTo>
                  <a:lnTo>
                    <a:pt x="46" y="295"/>
                  </a:lnTo>
                  <a:lnTo>
                    <a:pt x="44" y="291"/>
                  </a:lnTo>
                  <a:lnTo>
                    <a:pt x="42" y="287"/>
                  </a:lnTo>
                  <a:lnTo>
                    <a:pt x="41" y="284"/>
                  </a:lnTo>
                  <a:lnTo>
                    <a:pt x="41" y="280"/>
                  </a:lnTo>
                  <a:lnTo>
                    <a:pt x="41" y="277"/>
                  </a:lnTo>
                  <a:lnTo>
                    <a:pt x="40" y="271"/>
                  </a:lnTo>
                  <a:lnTo>
                    <a:pt x="40" y="268"/>
                  </a:lnTo>
                  <a:lnTo>
                    <a:pt x="40" y="266"/>
                  </a:lnTo>
                  <a:lnTo>
                    <a:pt x="39" y="268"/>
                  </a:lnTo>
                  <a:lnTo>
                    <a:pt x="38" y="268"/>
                  </a:lnTo>
                  <a:lnTo>
                    <a:pt x="38" y="269"/>
                  </a:lnTo>
                  <a:lnTo>
                    <a:pt x="36" y="273"/>
                  </a:lnTo>
                  <a:lnTo>
                    <a:pt x="36" y="278"/>
                  </a:lnTo>
                  <a:lnTo>
                    <a:pt x="36" y="282"/>
                  </a:lnTo>
                  <a:lnTo>
                    <a:pt x="36" y="286"/>
                  </a:lnTo>
                  <a:lnTo>
                    <a:pt x="36" y="287"/>
                  </a:lnTo>
                  <a:lnTo>
                    <a:pt x="38" y="289"/>
                  </a:lnTo>
                  <a:lnTo>
                    <a:pt x="35" y="291"/>
                  </a:lnTo>
                  <a:lnTo>
                    <a:pt x="31" y="293"/>
                  </a:lnTo>
                  <a:lnTo>
                    <a:pt x="28" y="295"/>
                  </a:lnTo>
                  <a:lnTo>
                    <a:pt x="25" y="295"/>
                  </a:lnTo>
                  <a:lnTo>
                    <a:pt x="22" y="295"/>
                  </a:lnTo>
                  <a:lnTo>
                    <a:pt x="20" y="295"/>
                  </a:lnTo>
                  <a:lnTo>
                    <a:pt x="19" y="291"/>
                  </a:lnTo>
                  <a:lnTo>
                    <a:pt x="18" y="287"/>
                  </a:lnTo>
                  <a:lnTo>
                    <a:pt x="16" y="282"/>
                  </a:lnTo>
                  <a:lnTo>
                    <a:pt x="14" y="278"/>
                  </a:lnTo>
                  <a:lnTo>
                    <a:pt x="13" y="271"/>
                  </a:lnTo>
                  <a:lnTo>
                    <a:pt x="12" y="266"/>
                  </a:lnTo>
                  <a:lnTo>
                    <a:pt x="11" y="259"/>
                  </a:lnTo>
                  <a:lnTo>
                    <a:pt x="8" y="251"/>
                  </a:lnTo>
                  <a:lnTo>
                    <a:pt x="7" y="242"/>
                  </a:lnTo>
                  <a:lnTo>
                    <a:pt x="6" y="237"/>
                  </a:lnTo>
                  <a:lnTo>
                    <a:pt x="5" y="228"/>
                  </a:lnTo>
                  <a:lnTo>
                    <a:pt x="5" y="223"/>
                  </a:lnTo>
                  <a:lnTo>
                    <a:pt x="4" y="216"/>
                  </a:lnTo>
                  <a:lnTo>
                    <a:pt x="4" y="212"/>
                  </a:lnTo>
                  <a:lnTo>
                    <a:pt x="4" y="208"/>
                  </a:lnTo>
                  <a:lnTo>
                    <a:pt x="6" y="207"/>
                  </a:lnTo>
                  <a:lnTo>
                    <a:pt x="7" y="201"/>
                  </a:lnTo>
                  <a:lnTo>
                    <a:pt x="11" y="199"/>
                  </a:lnTo>
                  <a:lnTo>
                    <a:pt x="13" y="198"/>
                  </a:lnTo>
                  <a:lnTo>
                    <a:pt x="15" y="196"/>
                  </a:lnTo>
                  <a:lnTo>
                    <a:pt x="18" y="194"/>
                  </a:lnTo>
                  <a:lnTo>
                    <a:pt x="21" y="192"/>
                  </a:lnTo>
                  <a:lnTo>
                    <a:pt x="25" y="190"/>
                  </a:lnTo>
                  <a:lnTo>
                    <a:pt x="28" y="189"/>
                  </a:lnTo>
                  <a:lnTo>
                    <a:pt x="32" y="187"/>
                  </a:lnTo>
                  <a:lnTo>
                    <a:pt x="36" y="185"/>
                  </a:lnTo>
                  <a:lnTo>
                    <a:pt x="40" y="183"/>
                  </a:lnTo>
                  <a:lnTo>
                    <a:pt x="44" y="181"/>
                  </a:lnTo>
                  <a:lnTo>
                    <a:pt x="48" y="180"/>
                  </a:lnTo>
                  <a:lnTo>
                    <a:pt x="53" y="178"/>
                  </a:lnTo>
                  <a:lnTo>
                    <a:pt x="56" y="176"/>
                  </a:lnTo>
                  <a:lnTo>
                    <a:pt x="61" y="174"/>
                  </a:lnTo>
                  <a:lnTo>
                    <a:pt x="65" y="174"/>
                  </a:lnTo>
                  <a:lnTo>
                    <a:pt x="68" y="172"/>
                  </a:lnTo>
                  <a:lnTo>
                    <a:pt x="72" y="171"/>
                  </a:lnTo>
                  <a:lnTo>
                    <a:pt x="75" y="169"/>
                  </a:lnTo>
                  <a:lnTo>
                    <a:pt x="79" y="167"/>
                  </a:lnTo>
                  <a:lnTo>
                    <a:pt x="82" y="167"/>
                  </a:lnTo>
                  <a:lnTo>
                    <a:pt x="85" y="165"/>
                  </a:lnTo>
                  <a:lnTo>
                    <a:pt x="87" y="165"/>
                  </a:lnTo>
                  <a:lnTo>
                    <a:pt x="89" y="163"/>
                  </a:lnTo>
                  <a:lnTo>
                    <a:pt x="92" y="163"/>
                  </a:lnTo>
                  <a:lnTo>
                    <a:pt x="94" y="162"/>
                  </a:lnTo>
                  <a:lnTo>
                    <a:pt x="95" y="162"/>
                  </a:lnTo>
                  <a:lnTo>
                    <a:pt x="96" y="162"/>
                  </a:lnTo>
                  <a:lnTo>
                    <a:pt x="100" y="160"/>
                  </a:lnTo>
                  <a:lnTo>
                    <a:pt x="102" y="158"/>
                  </a:lnTo>
                  <a:lnTo>
                    <a:pt x="106" y="156"/>
                  </a:lnTo>
                  <a:lnTo>
                    <a:pt x="108" y="154"/>
                  </a:lnTo>
                  <a:lnTo>
                    <a:pt x="113" y="153"/>
                  </a:lnTo>
                  <a:lnTo>
                    <a:pt x="116" y="149"/>
                  </a:lnTo>
                  <a:lnTo>
                    <a:pt x="121" y="147"/>
                  </a:lnTo>
                  <a:lnTo>
                    <a:pt x="126" y="144"/>
                  </a:lnTo>
                  <a:lnTo>
                    <a:pt x="131" y="140"/>
                  </a:lnTo>
                  <a:lnTo>
                    <a:pt x="135" y="137"/>
                  </a:lnTo>
                  <a:lnTo>
                    <a:pt x="140" y="135"/>
                  </a:lnTo>
                  <a:lnTo>
                    <a:pt x="142" y="131"/>
                  </a:lnTo>
                  <a:lnTo>
                    <a:pt x="146" y="129"/>
                  </a:lnTo>
                  <a:lnTo>
                    <a:pt x="148" y="129"/>
                  </a:lnTo>
                  <a:lnTo>
                    <a:pt x="151" y="128"/>
                  </a:lnTo>
                  <a:lnTo>
                    <a:pt x="156" y="122"/>
                  </a:lnTo>
                  <a:lnTo>
                    <a:pt x="161" y="119"/>
                  </a:lnTo>
                  <a:lnTo>
                    <a:pt x="166" y="113"/>
                  </a:lnTo>
                  <a:lnTo>
                    <a:pt x="171" y="110"/>
                  </a:lnTo>
                  <a:lnTo>
                    <a:pt x="175" y="106"/>
                  </a:lnTo>
                  <a:lnTo>
                    <a:pt x="180" y="101"/>
                  </a:lnTo>
                  <a:lnTo>
                    <a:pt x="184" y="97"/>
                  </a:lnTo>
                  <a:lnTo>
                    <a:pt x="188" y="92"/>
                  </a:lnTo>
                  <a:lnTo>
                    <a:pt x="191" y="86"/>
                  </a:lnTo>
                  <a:lnTo>
                    <a:pt x="194" y="81"/>
                  </a:lnTo>
                  <a:lnTo>
                    <a:pt x="196" y="77"/>
                  </a:lnTo>
                  <a:lnTo>
                    <a:pt x="199" y="72"/>
                  </a:lnTo>
                  <a:lnTo>
                    <a:pt x="200" y="68"/>
                  </a:lnTo>
                  <a:lnTo>
                    <a:pt x="201" y="63"/>
                  </a:lnTo>
                  <a:lnTo>
                    <a:pt x="201" y="58"/>
                  </a:lnTo>
                  <a:lnTo>
                    <a:pt x="201" y="54"/>
                  </a:lnTo>
                  <a:lnTo>
                    <a:pt x="200" y="49"/>
                  </a:lnTo>
                  <a:lnTo>
                    <a:pt x="199" y="43"/>
                  </a:lnTo>
                  <a:lnTo>
                    <a:pt x="196" y="38"/>
                  </a:lnTo>
                  <a:lnTo>
                    <a:pt x="194" y="34"/>
                  </a:lnTo>
                  <a:lnTo>
                    <a:pt x="191" y="31"/>
                  </a:lnTo>
                  <a:lnTo>
                    <a:pt x="188" y="27"/>
                  </a:lnTo>
                  <a:lnTo>
                    <a:pt x="185" y="22"/>
                  </a:lnTo>
                  <a:lnTo>
                    <a:pt x="180" y="20"/>
                  </a:lnTo>
                  <a:lnTo>
                    <a:pt x="175" y="16"/>
                  </a:lnTo>
                  <a:lnTo>
                    <a:pt x="171" y="14"/>
                  </a:lnTo>
                  <a:lnTo>
                    <a:pt x="166" y="11"/>
                  </a:lnTo>
                  <a:lnTo>
                    <a:pt x="160" y="9"/>
                  </a:lnTo>
                  <a:lnTo>
                    <a:pt x="156" y="7"/>
                  </a:lnTo>
                  <a:lnTo>
                    <a:pt x="154" y="7"/>
                  </a:lnTo>
                  <a:lnTo>
                    <a:pt x="151" y="5"/>
                  </a:lnTo>
                  <a:lnTo>
                    <a:pt x="148" y="5"/>
                  </a:lnTo>
                  <a:lnTo>
                    <a:pt x="145" y="4"/>
                  </a:lnTo>
                  <a:lnTo>
                    <a:pt x="142" y="4"/>
                  </a:lnTo>
                  <a:lnTo>
                    <a:pt x="139" y="4"/>
                  </a:lnTo>
                  <a:lnTo>
                    <a:pt x="135" y="4"/>
                  </a:lnTo>
                  <a:lnTo>
                    <a:pt x="132" y="2"/>
                  </a:lnTo>
                  <a:lnTo>
                    <a:pt x="128" y="2"/>
                  </a:lnTo>
                  <a:lnTo>
                    <a:pt x="125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2" y="0"/>
                  </a:lnTo>
                  <a:lnTo>
                    <a:pt x="99" y="0"/>
                  </a:lnTo>
                  <a:lnTo>
                    <a:pt x="95" y="2"/>
                  </a:lnTo>
                  <a:lnTo>
                    <a:pt x="92" y="2"/>
                  </a:lnTo>
                  <a:lnTo>
                    <a:pt x="87" y="2"/>
                  </a:lnTo>
                  <a:lnTo>
                    <a:pt x="84" y="4"/>
                  </a:lnTo>
                  <a:lnTo>
                    <a:pt x="80" y="5"/>
                  </a:lnTo>
                  <a:lnTo>
                    <a:pt x="76" y="5"/>
                  </a:lnTo>
                  <a:lnTo>
                    <a:pt x="72" y="5"/>
                  </a:lnTo>
                  <a:lnTo>
                    <a:pt x="68" y="7"/>
                  </a:lnTo>
                  <a:lnTo>
                    <a:pt x="64" y="9"/>
                  </a:lnTo>
                  <a:lnTo>
                    <a:pt x="60" y="9"/>
                  </a:lnTo>
                  <a:lnTo>
                    <a:pt x="55" y="11"/>
                  </a:lnTo>
                  <a:lnTo>
                    <a:pt x="52" y="13"/>
                  </a:lnTo>
                  <a:lnTo>
                    <a:pt x="48" y="14"/>
                  </a:lnTo>
                  <a:lnTo>
                    <a:pt x="45" y="16"/>
                  </a:lnTo>
                  <a:lnTo>
                    <a:pt x="40" y="18"/>
                  </a:lnTo>
                  <a:lnTo>
                    <a:pt x="36" y="20"/>
                  </a:lnTo>
                  <a:lnTo>
                    <a:pt x="32" y="22"/>
                  </a:lnTo>
                  <a:lnTo>
                    <a:pt x="28" y="23"/>
                  </a:lnTo>
                  <a:lnTo>
                    <a:pt x="25" y="27"/>
                  </a:lnTo>
                  <a:lnTo>
                    <a:pt x="20" y="29"/>
                  </a:lnTo>
                  <a:lnTo>
                    <a:pt x="16" y="32"/>
                  </a:lnTo>
                  <a:lnTo>
                    <a:pt x="13" y="34"/>
                  </a:lnTo>
                  <a:lnTo>
                    <a:pt x="9" y="36"/>
                  </a:lnTo>
                  <a:lnTo>
                    <a:pt x="7" y="41"/>
                  </a:lnTo>
                  <a:lnTo>
                    <a:pt x="6" y="43"/>
                  </a:lnTo>
                  <a:lnTo>
                    <a:pt x="7" y="47"/>
                  </a:lnTo>
                  <a:lnTo>
                    <a:pt x="8" y="50"/>
                  </a:lnTo>
                  <a:lnTo>
                    <a:pt x="9" y="52"/>
                  </a:lnTo>
                  <a:lnTo>
                    <a:pt x="12" y="54"/>
                  </a:lnTo>
                  <a:lnTo>
                    <a:pt x="15" y="54"/>
                  </a:lnTo>
                  <a:lnTo>
                    <a:pt x="16" y="52"/>
                  </a:lnTo>
                  <a:lnTo>
                    <a:pt x="18" y="50"/>
                  </a:lnTo>
                  <a:lnTo>
                    <a:pt x="20" y="50"/>
                  </a:lnTo>
                  <a:lnTo>
                    <a:pt x="24" y="49"/>
                  </a:lnTo>
                  <a:lnTo>
                    <a:pt x="27" y="45"/>
                  </a:lnTo>
                  <a:lnTo>
                    <a:pt x="32" y="43"/>
                  </a:lnTo>
                  <a:lnTo>
                    <a:pt x="34" y="41"/>
                  </a:lnTo>
                  <a:lnTo>
                    <a:pt x="38" y="41"/>
                  </a:lnTo>
                  <a:lnTo>
                    <a:pt x="40" y="41"/>
                  </a:lnTo>
                  <a:lnTo>
                    <a:pt x="44" y="40"/>
                  </a:lnTo>
                  <a:lnTo>
                    <a:pt x="46" y="38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5" y="36"/>
                  </a:lnTo>
                  <a:lnTo>
                    <a:pt x="58" y="34"/>
                  </a:lnTo>
                  <a:lnTo>
                    <a:pt x="61" y="32"/>
                  </a:lnTo>
                  <a:lnTo>
                    <a:pt x="64" y="32"/>
                  </a:lnTo>
                  <a:lnTo>
                    <a:pt x="68" y="31"/>
                  </a:lnTo>
                  <a:lnTo>
                    <a:pt x="71" y="29"/>
                  </a:lnTo>
                  <a:lnTo>
                    <a:pt x="75" y="29"/>
                  </a:lnTo>
                  <a:lnTo>
                    <a:pt x="79" y="27"/>
                  </a:lnTo>
                  <a:lnTo>
                    <a:pt x="82" y="27"/>
                  </a:lnTo>
                  <a:lnTo>
                    <a:pt x="86" y="25"/>
                  </a:lnTo>
                  <a:lnTo>
                    <a:pt x="89" y="25"/>
                  </a:lnTo>
                  <a:lnTo>
                    <a:pt x="93" y="23"/>
                  </a:lnTo>
                  <a:lnTo>
                    <a:pt x="98" y="23"/>
                  </a:lnTo>
                  <a:lnTo>
                    <a:pt x="101" y="22"/>
                  </a:lnTo>
                  <a:lnTo>
                    <a:pt x="105" y="22"/>
                  </a:lnTo>
                  <a:lnTo>
                    <a:pt x="108" y="22"/>
                  </a:lnTo>
                  <a:lnTo>
                    <a:pt x="112" y="22"/>
                  </a:lnTo>
                  <a:lnTo>
                    <a:pt x="115" y="22"/>
                  </a:lnTo>
                  <a:lnTo>
                    <a:pt x="119" y="22"/>
                  </a:lnTo>
                  <a:lnTo>
                    <a:pt x="124" y="22"/>
                  </a:lnTo>
                  <a:lnTo>
                    <a:pt x="127" y="22"/>
                  </a:lnTo>
                  <a:lnTo>
                    <a:pt x="131" y="22"/>
                  </a:lnTo>
                  <a:lnTo>
                    <a:pt x="134" y="22"/>
                  </a:lnTo>
                  <a:lnTo>
                    <a:pt x="138" y="22"/>
                  </a:lnTo>
                  <a:lnTo>
                    <a:pt x="141" y="22"/>
                  </a:lnTo>
                  <a:lnTo>
                    <a:pt x="145" y="22"/>
                  </a:lnTo>
                  <a:lnTo>
                    <a:pt x="148" y="22"/>
                  </a:lnTo>
                  <a:lnTo>
                    <a:pt x="151" y="23"/>
                  </a:lnTo>
                  <a:lnTo>
                    <a:pt x="154" y="25"/>
                  </a:lnTo>
                  <a:lnTo>
                    <a:pt x="158" y="25"/>
                  </a:lnTo>
                  <a:lnTo>
                    <a:pt x="160" y="27"/>
                  </a:lnTo>
                  <a:lnTo>
                    <a:pt x="164" y="27"/>
                  </a:lnTo>
                  <a:lnTo>
                    <a:pt x="166" y="29"/>
                  </a:lnTo>
                  <a:lnTo>
                    <a:pt x="168" y="31"/>
                  </a:lnTo>
                  <a:lnTo>
                    <a:pt x="172" y="32"/>
                  </a:lnTo>
                  <a:lnTo>
                    <a:pt x="174" y="36"/>
                  </a:lnTo>
                  <a:lnTo>
                    <a:pt x="176" y="38"/>
                  </a:lnTo>
                  <a:lnTo>
                    <a:pt x="181" y="41"/>
                  </a:lnTo>
                  <a:lnTo>
                    <a:pt x="186" y="49"/>
                  </a:lnTo>
                  <a:lnTo>
                    <a:pt x="188" y="54"/>
                  </a:lnTo>
                  <a:lnTo>
                    <a:pt x="191" y="63"/>
                  </a:lnTo>
                  <a:lnTo>
                    <a:pt x="191" y="65"/>
                  </a:lnTo>
                  <a:lnTo>
                    <a:pt x="191" y="68"/>
                  </a:lnTo>
                  <a:lnTo>
                    <a:pt x="188" y="72"/>
                  </a:lnTo>
                  <a:lnTo>
                    <a:pt x="187" y="77"/>
                  </a:lnTo>
                  <a:lnTo>
                    <a:pt x="184" y="81"/>
                  </a:lnTo>
                  <a:lnTo>
                    <a:pt x="180" y="88"/>
                  </a:lnTo>
                  <a:lnTo>
                    <a:pt x="178" y="90"/>
                  </a:lnTo>
                  <a:lnTo>
                    <a:pt x="175" y="93"/>
                  </a:lnTo>
                  <a:lnTo>
                    <a:pt x="172" y="95"/>
                  </a:lnTo>
                  <a:lnTo>
                    <a:pt x="169" y="101"/>
                  </a:lnTo>
                  <a:lnTo>
                    <a:pt x="166" y="102"/>
                  </a:lnTo>
                  <a:lnTo>
                    <a:pt x="161" y="108"/>
                  </a:lnTo>
                  <a:lnTo>
                    <a:pt x="156" y="111"/>
                  </a:lnTo>
                  <a:lnTo>
                    <a:pt x="152" y="115"/>
                  </a:lnTo>
                  <a:lnTo>
                    <a:pt x="149" y="117"/>
                  </a:lnTo>
                  <a:lnTo>
                    <a:pt x="146" y="119"/>
                  </a:lnTo>
                  <a:lnTo>
                    <a:pt x="144" y="120"/>
                  </a:lnTo>
                  <a:lnTo>
                    <a:pt x="140" y="122"/>
                  </a:lnTo>
                  <a:lnTo>
                    <a:pt x="136" y="124"/>
                  </a:lnTo>
                  <a:lnTo>
                    <a:pt x="134" y="126"/>
                  </a:lnTo>
                  <a:lnTo>
                    <a:pt x="131" y="129"/>
                  </a:lnTo>
                  <a:lnTo>
                    <a:pt x="127" y="131"/>
                  </a:lnTo>
                  <a:lnTo>
                    <a:pt x="124" y="133"/>
                  </a:lnTo>
                  <a:lnTo>
                    <a:pt x="120" y="135"/>
                  </a:lnTo>
                  <a:lnTo>
                    <a:pt x="115" y="138"/>
                  </a:lnTo>
                  <a:lnTo>
                    <a:pt x="112" y="140"/>
                  </a:lnTo>
                  <a:lnTo>
                    <a:pt x="107" y="142"/>
                  </a:lnTo>
                  <a:lnTo>
                    <a:pt x="104" y="144"/>
                  </a:lnTo>
                  <a:lnTo>
                    <a:pt x="99" y="147"/>
                  </a:lnTo>
                  <a:lnTo>
                    <a:pt x="95" y="149"/>
                  </a:lnTo>
                  <a:lnTo>
                    <a:pt x="93" y="149"/>
                  </a:lnTo>
                  <a:lnTo>
                    <a:pt x="91" y="151"/>
                  </a:lnTo>
                  <a:lnTo>
                    <a:pt x="88" y="151"/>
                  </a:lnTo>
                  <a:lnTo>
                    <a:pt x="87" y="151"/>
                  </a:lnTo>
                  <a:lnTo>
                    <a:pt x="84" y="153"/>
                  </a:lnTo>
                  <a:lnTo>
                    <a:pt x="81" y="153"/>
                  </a:lnTo>
                  <a:lnTo>
                    <a:pt x="79" y="154"/>
                  </a:lnTo>
                  <a:lnTo>
                    <a:pt x="75" y="156"/>
                  </a:lnTo>
                  <a:lnTo>
                    <a:pt x="72" y="156"/>
                  </a:lnTo>
                  <a:lnTo>
                    <a:pt x="68" y="158"/>
                  </a:lnTo>
                  <a:lnTo>
                    <a:pt x="64" y="160"/>
                  </a:lnTo>
                  <a:lnTo>
                    <a:pt x="60" y="162"/>
                  </a:lnTo>
                  <a:lnTo>
                    <a:pt x="56" y="162"/>
                  </a:lnTo>
                  <a:lnTo>
                    <a:pt x="53" y="165"/>
                  </a:lnTo>
                  <a:lnTo>
                    <a:pt x="48" y="165"/>
                  </a:lnTo>
                  <a:lnTo>
                    <a:pt x="45" y="167"/>
                  </a:lnTo>
                  <a:lnTo>
                    <a:pt x="40" y="169"/>
                  </a:lnTo>
                  <a:lnTo>
                    <a:pt x="36" y="171"/>
                  </a:lnTo>
                  <a:lnTo>
                    <a:pt x="33" y="171"/>
                  </a:lnTo>
                  <a:lnTo>
                    <a:pt x="29" y="172"/>
                  </a:lnTo>
                  <a:lnTo>
                    <a:pt x="26" y="174"/>
                  </a:lnTo>
                  <a:lnTo>
                    <a:pt x="22" y="176"/>
                  </a:lnTo>
                  <a:lnTo>
                    <a:pt x="19" y="178"/>
                  </a:lnTo>
                  <a:lnTo>
                    <a:pt x="16" y="180"/>
                  </a:lnTo>
                  <a:lnTo>
                    <a:pt x="13" y="180"/>
                  </a:lnTo>
                  <a:lnTo>
                    <a:pt x="12" y="183"/>
                  </a:lnTo>
                  <a:lnTo>
                    <a:pt x="7" y="185"/>
                  </a:lnTo>
                  <a:lnTo>
                    <a:pt x="6" y="187"/>
                  </a:lnTo>
                  <a:lnTo>
                    <a:pt x="2" y="189"/>
                  </a:lnTo>
                  <a:lnTo>
                    <a:pt x="1" y="192"/>
                  </a:lnTo>
                  <a:lnTo>
                    <a:pt x="0" y="198"/>
                  </a:lnTo>
                  <a:lnTo>
                    <a:pt x="0" y="201"/>
                  </a:lnTo>
                  <a:lnTo>
                    <a:pt x="0" y="207"/>
                  </a:lnTo>
                  <a:lnTo>
                    <a:pt x="0" y="214"/>
                  </a:lnTo>
                  <a:lnTo>
                    <a:pt x="0" y="216"/>
                  </a:lnTo>
                  <a:lnTo>
                    <a:pt x="0" y="219"/>
                  </a:lnTo>
                  <a:lnTo>
                    <a:pt x="0" y="225"/>
                  </a:lnTo>
                  <a:lnTo>
                    <a:pt x="1" y="228"/>
                  </a:lnTo>
                  <a:lnTo>
                    <a:pt x="1" y="232"/>
                  </a:lnTo>
                  <a:lnTo>
                    <a:pt x="1" y="237"/>
                  </a:lnTo>
                  <a:lnTo>
                    <a:pt x="1" y="241"/>
                  </a:lnTo>
                  <a:lnTo>
                    <a:pt x="2" y="246"/>
                  </a:lnTo>
                  <a:lnTo>
                    <a:pt x="2" y="251"/>
                  </a:lnTo>
                  <a:lnTo>
                    <a:pt x="2" y="257"/>
                  </a:lnTo>
                  <a:lnTo>
                    <a:pt x="4" y="262"/>
                  </a:lnTo>
                  <a:lnTo>
                    <a:pt x="6" y="268"/>
                  </a:lnTo>
                  <a:lnTo>
                    <a:pt x="6" y="273"/>
                  </a:lnTo>
                  <a:lnTo>
                    <a:pt x="7" y="277"/>
                  </a:lnTo>
                  <a:lnTo>
                    <a:pt x="8" y="282"/>
                  </a:lnTo>
                  <a:lnTo>
                    <a:pt x="9" y="286"/>
                  </a:lnTo>
                  <a:lnTo>
                    <a:pt x="12" y="291"/>
                  </a:lnTo>
                  <a:lnTo>
                    <a:pt x="13" y="295"/>
                  </a:lnTo>
                  <a:lnTo>
                    <a:pt x="14" y="296"/>
                  </a:lnTo>
                  <a:lnTo>
                    <a:pt x="15" y="300"/>
                  </a:lnTo>
                  <a:lnTo>
                    <a:pt x="19" y="304"/>
                  </a:lnTo>
                  <a:lnTo>
                    <a:pt x="22" y="307"/>
                  </a:lnTo>
                  <a:lnTo>
                    <a:pt x="26" y="307"/>
                  </a:lnTo>
                  <a:lnTo>
                    <a:pt x="31" y="307"/>
                  </a:lnTo>
                  <a:lnTo>
                    <a:pt x="33" y="305"/>
                  </a:lnTo>
                  <a:lnTo>
                    <a:pt x="36" y="304"/>
                  </a:lnTo>
                  <a:lnTo>
                    <a:pt x="38" y="302"/>
                  </a:lnTo>
                  <a:lnTo>
                    <a:pt x="39" y="302"/>
                  </a:lnTo>
                  <a:lnTo>
                    <a:pt x="41" y="304"/>
                  </a:lnTo>
                  <a:lnTo>
                    <a:pt x="44" y="307"/>
                  </a:lnTo>
                  <a:lnTo>
                    <a:pt x="47" y="311"/>
                  </a:lnTo>
                  <a:lnTo>
                    <a:pt x="51" y="312"/>
                  </a:lnTo>
                  <a:lnTo>
                    <a:pt x="54" y="316"/>
                  </a:lnTo>
                  <a:lnTo>
                    <a:pt x="58" y="318"/>
                  </a:lnTo>
                  <a:lnTo>
                    <a:pt x="61" y="320"/>
                  </a:lnTo>
                  <a:lnTo>
                    <a:pt x="64" y="318"/>
                  </a:lnTo>
                  <a:lnTo>
                    <a:pt x="67" y="318"/>
                  </a:lnTo>
                  <a:lnTo>
                    <a:pt x="69" y="316"/>
                  </a:lnTo>
                  <a:lnTo>
                    <a:pt x="72" y="316"/>
                  </a:lnTo>
                  <a:lnTo>
                    <a:pt x="74" y="314"/>
                  </a:lnTo>
                  <a:lnTo>
                    <a:pt x="78" y="314"/>
                  </a:lnTo>
                  <a:lnTo>
                    <a:pt x="80" y="312"/>
                  </a:lnTo>
                  <a:lnTo>
                    <a:pt x="82" y="311"/>
                  </a:lnTo>
                  <a:lnTo>
                    <a:pt x="85" y="309"/>
                  </a:lnTo>
                  <a:lnTo>
                    <a:pt x="88" y="307"/>
                  </a:lnTo>
                  <a:lnTo>
                    <a:pt x="91" y="304"/>
                  </a:lnTo>
                  <a:lnTo>
                    <a:pt x="94" y="302"/>
                  </a:lnTo>
                  <a:lnTo>
                    <a:pt x="96" y="298"/>
                  </a:lnTo>
                  <a:lnTo>
                    <a:pt x="100" y="295"/>
                  </a:lnTo>
                  <a:lnTo>
                    <a:pt x="101" y="291"/>
                  </a:lnTo>
                  <a:lnTo>
                    <a:pt x="104" y="286"/>
                  </a:lnTo>
                  <a:lnTo>
                    <a:pt x="105" y="282"/>
                  </a:lnTo>
                  <a:lnTo>
                    <a:pt x="106" y="280"/>
                  </a:lnTo>
                  <a:lnTo>
                    <a:pt x="107" y="275"/>
                  </a:lnTo>
                  <a:lnTo>
                    <a:pt x="107" y="273"/>
                  </a:lnTo>
                  <a:lnTo>
                    <a:pt x="105" y="268"/>
                  </a:lnTo>
                  <a:lnTo>
                    <a:pt x="101" y="268"/>
                  </a:lnTo>
                  <a:lnTo>
                    <a:pt x="99" y="268"/>
                  </a:lnTo>
                  <a:lnTo>
                    <a:pt x="98" y="269"/>
                  </a:lnTo>
                  <a:lnTo>
                    <a:pt x="95" y="273"/>
                  </a:lnTo>
                  <a:lnTo>
                    <a:pt x="95" y="273"/>
                  </a:lnTo>
                  <a:lnTo>
                    <a:pt x="95" y="2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5380" name="Freeform 20"/>
            <p:cNvSpPr>
              <a:spLocks/>
            </p:cNvSpPr>
            <p:nvPr/>
          </p:nvSpPr>
          <p:spPr bwMode="gray">
            <a:xfrm flipH="1">
              <a:off x="3524" y="2929"/>
              <a:ext cx="12" cy="8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156"/>
                </a:cxn>
                <a:cxn ang="0">
                  <a:pos x="18" y="192"/>
                </a:cxn>
                <a:cxn ang="0">
                  <a:pos x="8" y="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8" h="192">
                  <a:moveTo>
                    <a:pt x="0" y="5"/>
                  </a:moveTo>
                  <a:lnTo>
                    <a:pt x="6" y="156"/>
                  </a:lnTo>
                  <a:lnTo>
                    <a:pt x="18" y="192"/>
                  </a:ln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5381" name="Freeform 21"/>
            <p:cNvSpPr>
              <a:spLocks/>
            </p:cNvSpPr>
            <p:nvPr/>
          </p:nvSpPr>
          <p:spPr bwMode="gray">
            <a:xfrm flipH="1">
              <a:off x="3264" y="2924"/>
              <a:ext cx="111" cy="486"/>
            </a:xfrm>
            <a:custGeom>
              <a:avLst/>
              <a:gdLst/>
              <a:ahLst/>
              <a:cxnLst>
                <a:cxn ang="0">
                  <a:pos x="92" y="26"/>
                </a:cxn>
                <a:cxn ang="0">
                  <a:pos x="89" y="62"/>
                </a:cxn>
                <a:cxn ang="0">
                  <a:pos x="84" y="113"/>
                </a:cxn>
                <a:cxn ang="0">
                  <a:pos x="79" y="170"/>
                </a:cxn>
                <a:cxn ang="0">
                  <a:pos x="73" y="235"/>
                </a:cxn>
                <a:cxn ang="0">
                  <a:pos x="67" y="301"/>
                </a:cxn>
                <a:cxn ang="0">
                  <a:pos x="63" y="368"/>
                </a:cxn>
                <a:cxn ang="0">
                  <a:pos x="59" y="427"/>
                </a:cxn>
                <a:cxn ang="0">
                  <a:pos x="56" y="479"/>
                </a:cxn>
                <a:cxn ang="0">
                  <a:pos x="53" y="536"/>
                </a:cxn>
                <a:cxn ang="0">
                  <a:pos x="50" y="598"/>
                </a:cxn>
                <a:cxn ang="0">
                  <a:pos x="47" y="660"/>
                </a:cxn>
                <a:cxn ang="0">
                  <a:pos x="44" y="725"/>
                </a:cxn>
                <a:cxn ang="0">
                  <a:pos x="43" y="782"/>
                </a:cxn>
                <a:cxn ang="0">
                  <a:pos x="40" y="835"/>
                </a:cxn>
                <a:cxn ang="0">
                  <a:pos x="39" y="874"/>
                </a:cxn>
                <a:cxn ang="0">
                  <a:pos x="39" y="905"/>
                </a:cxn>
                <a:cxn ang="0">
                  <a:pos x="37" y="917"/>
                </a:cxn>
                <a:cxn ang="0">
                  <a:pos x="63" y="946"/>
                </a:cxn>
                <a:cxn ang="0">
                  <a:pos x="87" y="973"/>
                </a:cxn>
                <a:cxn ang="0">
                  <a:pos x="106" y="994"/>
                </a:cxn>
                <a:cxn ang="0">
                  <a:pos x="132" y="1025"/>
                </a:cxn>
                <a:cxn ang="0">
                  <a:pos x="152" y="1059"/>
                </a:cxn>
                <a:cxn ang="0">
                  <a:pos x="143" y="1088"/>
                </a:cxn>
                <a:cxn ang="0">
                  <a:pos x="120" y="1090"/>
                </a:cxn>
                <a:cxn ang="0">
                  <a:pos x="103" y="1081"/>
                </a:cxn>
                <a:cxn ang="0">
                  <a:pos x="77" y="1061"/>
                </a:cxn>
                <a:cxn ang="0">
                  <a:pos x="46" y="1030"/>
                </a:cxn>
                <a:cxn ang="0">
                  <a:pos x="21" y="991"/>
                </a:cxn>
                <a:cxn ang="0">
                  <a:pos x="11" y="953"/>
                </a:cxn>
                <a:cxn ang="0">
                  <a:pos x="6" y="942"/>
                </a:cxn>
                <a:cxn ang="0">
                  <a:pos x="4" y="976"/>
                </a:cxn>
                <a:cxn ang="0">
                  <a:pos x="18" y="1023"/>
                </a:cxn>
                <a:cxn ang="0">
                  <a:pos x="38" y="1055"/>
                </a:cxn>
                <a:cxn ang="0">
                  <a:pos x="63" y="1077"/>
                </a:cxn>
                <a:cxn ang="0">
                  <a:pos x="89" y="1093"/>
                </a:cxn>
                <a:cxn ang="0">
                  <a:pos x="113" y="1104"/>
                </a:cxn>
                <a:cxn ang="0">
                  <a:pos x="140" y="1102"/>
                </a:cxn>
                <a:cxn ang="0">
                  <a:pos x="163" y="1072"/>
                </a:cxn>
                <a:cxn ang="0">
                  <a:pos x="146" y="1030"/>
                </a:cxn>
                <a:cxn ang="0">
                  <a:pos x="127" y="1005"/>
                </a:cxn>
                <a:cxn ang="0">
                  <a:pos x="98" y="969"/>
                </a:cxn>
                <a:cxn ang="0">
                  <a:pos x="69" y="935"/>
                </a:cxn>
                <a:cxn ang="0">
                  <a:pos x="49" y="912"/>
                </a:cxn>
                <a:cxn ang="0">
                  <a:pos x="49" y="892"/>
                </a:cxn>
                <a:cxn ang="0">
                  <a:pos x="51" y="851"/>
                </a:cxn>
                <a:cxn ang="0">
                  <a:pos x="53" y="793"/>
                </a:cxn>
                <a:cxn ang="0">
                  <a:pos x="56" y="725"/>
                </a:cxn>
                <a:cxn ang="0">
                  <a:pos x="59" y="655"/>
                </a:cxn>
                <a:cxn ang="0">
                  <a:pos x="63" y="587"/>
                </a:cxn>
                <a:cxn ang="0">
                  <a:pos x="65" y="527"/>
                </a:cxn>
                <a:cxn ang="0">
                  <a:pos x="66" y="483"/>
                </a:cxn>
                <a:cxn ang="0">
                  <a:pos x="67" y="456"/>
                </a:cxn>
                <a:cxn ang="0">
                  <a:pos x="69" y="423"/>
                </a:cxn>
                <a:cxn ang="0">
                  <a:pos x="72" y="389"/>
                </a:cxn>
                <a:cxn ang="0">
                  <a:pos x="74" y="348"/>
                </a:cxn>
                <a:cxn ang="0">
                  <a:pos x="78" y="307"/>
                </a:cxn>
                <a:cxn ang="0">
                  <a:pos x="81" y="265"/>
                </a:cxn>
                <a:cxn ang="0">
                  <a:pos x="85" y="231"/>
                </a:cxn>
                <a:cxn ang="0">
                  <a:pos x="87" y="197"/>
                </a:cxn>
                <a:cxn ang="0">
                  <a:pos x="94" y="7"/>
                </a:cxn>
              </a:cxnLst>
              <a:rect l="0" t="0" r="r" b="b"/>
              <a:pathLst>
                <a:path w="163" h="1106">
                  <a:moveTo>
                    <a:pt x="94" y="7"/>
                  </a:moveTo>
                  <a:lnTo>
                    <a:pt x="93" y="7"/>
                  </a:lnTo>
                  <a:lnTo>
                    <a:pt x="93" y="10"/>
                  </a:lnTo>
                  <a:lnTo>
                    <a:pt x="93" y="14"/>
                  </a:lnTo>
                  <a:lnTo>
                    <a:pt x="93" y="19"/>
                  </a:lnTo>
                  <a:lnTo>
                    <a:pt x="92" y="23"/>
                  </a:lnTo>
                  <a:lnTo>
                    <a:pt x="92" y="26"/>
                  </a:lnTo>
                  <a:lnTo>
                    <a:pt x="91" y="32"/>
                  </a:lnTo>
                  <a:lnTo>
                    <a:pt x="91" y="35"/>
                  </a:lnTo>
                  <a:lnTo>
                    <a:pt x="91" y="41"/>
                  </a:lnTo>
                  <a:lnTo>
                    <a:pt x="90" y="44"/>
                  </a:lnTo>
                  <a:lnTo>
                    <a:pt x="90" y="50"/>
                  </a:lnTo>
                  <a:lnTo>
                    <a:pt x="90" y="57"/>
                  </a:lnTo>
                  <a:lnTo>
                    <a:pt x="89" y="62"/>
                  </a:lnTo>
                  <a:lnTo>
                    <a:pt x="87" y="70"/>
                  </a:lnTo>
                  <a:lnTo>
                    <a:pt x="87" y="77"/>
                  </a:lnTo>
                  <a:lnTo>
                    <a:pt x="86" y="82"/>
                  </a:lnTo>
                  <a:lnTo>
                    <a:pt x="85" y="89"/>
                  </a:lnTo>
                  <a:lnTo>
                    <a:pt x="85" y="97"/>
                  </a:lnTo>
                  <a:lnTo>
                    <a:pt x="85" y="104"/>
                  </a:lnTo>
                  <a:lnTo>
                    <a:pt x="84" y="113"/>
                  </a:lnTo>
                  <a:lnTo>
                    <a:pt x="83" y="120"/>
                  </a:lnTo>
                  <a:lnTo>
                    <a:pt x="83" y="127"/>
                  </a:lnTo>
                  <a:lnTo>
                    <a:pt x="81" y="136"/>
                  </a:lnTo>
                  <a:lnTo>
                    <a:pt x="81" y="145"/>
                  </a:lnTo>
                  <a:lnTo>
                    <a:pt x="80" y="152"/>
                  </a:lnTo>
                  <a:lnTo>
                    <a:pt x="79" y="161"/>
                  </a:lnTo>
                  <a:lnTo>
                    <a:pt x="79" y="170"/>
                  </a:lnTo>
                  <a:lnTo>
                    <a:pt x="79" y="181"/>
                  </a:lnTo>
                  <a:lnTo>
                    <a:pt x="77" y="190"/>
                  </a:lnTo>
                  <a:lnTo>
                    <a:pt x="77" y="199"/>
                  </a:lnTo>
                  <a:lnTo>
                    <a:pt x="76" y="208"/>
                  </a:lnTo>
                  <a:lnTo>
                    <a:pt x="76" y="217"/>
                  </a:lnTo>
                  <a:lnTo>
                    <a:pt x="73" y="226"/>
                  </a:lnTo>
                  <a:lnTo>
                    <a:pt x="73" y="235"/>
                  </a:lnTo>
                  <a:lnTo>
                    <a:pt x="72" y="246"/>
                  </a:lnTo>
                  <a:lnTo>
                    <a:pt x="72" y="255"/>
                  </a:lnTo>
                  <a:lnTo>
                    <a:pt x="71" y="264"/>
                  </a:lnTo>
                  <a:lnTo>
                    <a:pt x="71" y="272"/>
                  </a:lnTo>
                  <a:lnTo>
                    <a:pt x="70" y="283"/>
                  </a:lnTo>
                  <a:lnTo>
                    <a:pt x="69" y="292"/>
                  </a:lnTo>
                  <a:lnTo>
                    <a:pt x="67" y="301"/>
                  </a:lnTo>
                  <a:lnTo>
                    <a:pt x="67" y="312"/>
                  </a:lnTo>
                  <a:lnTo>
                    <a:pt x="66" y="321"/>
                  </a:lnTo>
                  <a:lnTo>
                    <a:pt x="66" y="332"/>
                  </a:lnTo>
                  <a:lnTo>
                    <a:pt x="65" y="341"/>
                  </a:lnTo>
                  <a:lnTo>
                    <a:pt x="65" y="350"/>
                  </a:lnTo>
                  <a:lnTo>
                    <a:pt x="64" y="359"/>
                  </a:lnTo>
                  <a:lnTo>
                    <a:pt x="63" y="368"/>
                  </a:lnTo>
                  <a:lnTo>
                    <a:pt x="61" y="375"/>
                  </a:lnTo>
                  <a:lnTo>
                    <a:pt x="61" y="384"/>
                  </a:lnTo>
                  <a:lnTo>
                    <a:pt x="60" y="393"/>
                  </a:lnTo>
                  <a:lnTo>
                    <a:pt x="60" y="402"/>
                  </a:lnTo>
                  <a:lnTo>
                    <a:pt x="59" y="411"/>
                  </a:lnTo>
                  <a:lnTo>
                    <a:pt x="59" y="420"/>
                  </a:lnTo>
                  <a:lnTo>
                    <a:pt x="59" y="427"/>
                  </a:lnTo>
                  <a:lnTo>
                    <a:pt x="59" y="436"/>
                  </a:lnTo>
                  <a:lnTo>
                    <a:pt x="58" y="443"/>
                  </a:lnTo>
                  <a:lnTo>
                    <a:pt x="58" y="452"/>
                  </a:lnTo>
                  <a:lnTo>
                    <a:pt x="57" y="459"/>
                  </a:lnTo>
                  <a:lnTo>
                    <a:pt x="57" y="466"/>
                  </a:lnTo>
                  <a:lnTo>
                    <a:pt x="56" y="474"/>
                  </a:lnTo>
                  <a:lnTo>
                    <a:pt x="56" y="479"/>
                  </a:lnTo>
                  <a:lnTo>
                    <a:pt x="56" y="486"/>
                  </a:lnTo>
                  <a:lnTo>
                    <a:pt x="56" y="495"/>
                  </a:lnTo>
                  <a:lnTo>
                    <a:pt x="54" y="502"/>
                  </a:lnTo>
                  <a:lnTo>
                    <a:pt x="53" y="510"/>
                  </a:lnTo>
                  <a:lnTo>
                    <a:pt x="53" y="518"/>
                  </a:lnTo>
                  <a:lnTo>
                    <a:pt x="53" y="527"/>
                  </a:lnTo>
                  <a:lnTo>
                    <a:pt x="53" y="536"/>
                  </a:lnTo>
                  <a:lnTo>
                    <a:pt x="52" y="544"/>
                  </a:lnTo>
                  <a:lnTo>
                    <a:pt x="52" y="553"/>
                  </a:lnTo>
                  <a:lnTo>
                    <a:pt x="52" y="562"/>
                  </a:lnTo>
                  <a:lnTo>
                    <a:pt x="51" y="571"/>
                  </a:lnTo>
                  <a:lnTo>
                    <a:pt x="51" y="580"/>
                  </a:lnTo>
                  <a:lnTo>
                    <a:pt x="50" y="589"/>
                  </a:lnTo>
                  <a:lnTo>
                    <a:pt x="50" y="598"/>
                  </a:lnTo>
                  <a:lnTo>
                    <a:pt x="50" y="606"/>
                  </a:lnTo>
                  <a:lnTo>
                    <a:pt x="49" y="615"/>
                  </a:lnTo>
                  <a:lnTo>
                    <a:pt x="49" y="624"/>
                  </a:lnTo>
                  <a:lnTo>
                    <a:pt x="49" y="633"/>
                  </a:lnTo>
                  <a:lnTo>
                    <a:pt x="47" y="642"/>
                  </a:lnTo>
                  <a:lnTo>
                    <a:pt x="47" y="651"/>
                  </a:lnTo>
                  <a:lnTo>
                    <a:pt x="47" y="660"/>
                  </a:lnTo>
                  <a:lnTo>
                    <a:pt x="47" y="671"/>
                  </a:lnTo>
                  <a:lnTo>
                    <a:pt x="46" y="680"/>
                  </a:lnTo>
                  <a:lnTo>
                    <a:pt x="46" y="689"/>
                  </a:lnTo>
                  <a:lnTo>
                    <a:pt x="45" y="698"/>
                  </a:lnTo>
                  <a:lnTo>
                    <a:pt x="45" y="707"/>
                  </a:lnTo>
                  <a:lnTo>
                    <a:pt x="45" y="716"/>
                  </a:lnTo>
                  <a:lnTo>
                    <a:pt x="44" y="725"/>
                  </a:lnTo>
                  <a:lnTo>
                    <a:pt x="44" y="734"/>
                  </a:lnTo>
                  <a:lnTo>
                    <a:pt x="44" y="743"/>
                  </a:lnTo>
                  <a:lnTo>
                    <a:pt x="44" y="750"/>
                  </a:lnTo>
                  <a:lnTo>
                    <a:pt x="44" y="759"/>
                  </a:lnTo>
                  <a:lnTo>
                    <a:pt x="43" y="766"/>
                  </a:lnTo>
                  <a:lnTo>
                    <a:pt x="43" y="775"/>
                  </a:lnTo>
                  <a:lnTo>
                    <a:pt x="43" y="782"/>
                  </a:lnTo>
                  <a:lnTo>
                    <a:pt x="41" y="790"/>
                  </a:lnTo>
                  <a:lnTo>
                    <a:pt x="41" y="799"/>
                  </a:lnTo>
                  <a:lnTo>
                    <a:pt x="41" y="806"/>
                  </a:lnTo>
                  <a:lnTo>
                    <a:pt x="41" y="813"/>
                  </a:lnTo>
                  <a:lnTo>
                    <a:pt x="41" y="820"/>
                  </a:lnTo>
                  <a:lnTo>
                    <a:pt x="40" y="827"/>
                  </a:lnTo>
                  <a:lnTo>
                    <a:pt x="40" y="835"/>
                  </a:lnTo>
                  <a:lnTo>
                    <a:pt x="40" y="840"/>
                  </a:lnTo>
                  <a:lnTo>
                    <a:pt x="40" y="847"/>
                  </a:lnTo>
                  <a:lnTo>
                    <a:pt x="40" y="852"/>
                  </a:lnTo>
                  <a:lnTo>
                    <a:pt x="40" y="860"/>
                  </a:lnTo>
                  <a:lnTo>
                    <a:pt x="39" y="865"/>
                  </a:lnTo>
                  <a:lnTo>
                    <a:pt x="39" y="870"/>
                  </a:lnTo>
                  <a:lnTo>
                    <a:pt x="39" y="874"/>
                  </a:lnTo>
                  <a:lnTo>
                    <a:pt x="39" y="879"/>
                  </a:lnTo>
                  <a:lnTo>
                    <a:pt x="39" y="883"/>
                  </a:lnTo>
                  <a:lnTo>
                    <a:pt x="39" y="887"/>
                  </a:lnTo>
                  <a:lnTo>
                    <a:pt x="39" y="890"/>
                  </a:lnTo>
                  <a:lnTo>
                    <a:pt x="39" y="894"/>
                  </a:lnTo>
                  <a:lnTo>
                    <a:pt x="39" y="899"/>
                  </a:lnTo>
                  <a:lnTo>
                    <a:pt x="39" y="905"/>
                  </a:lnTo>
                  <a:lnTo>
                    <a:pt x="39" y="906"/>
                  </a:lnTo>
                  <a:lnTo>
                    <a:pt x="39" y="908"/>
                  </a:lnTo>
                  <a:lnTo>
                    <a:pt x="38" y="906"/>
                  </a:lnTo>
                  <a:lnTo>
                    <a:pt x="37" y="908"/>
                  </a:lnTo>
                  <a:lnTo>
                    <a:pt x="36" y="910"/>
                  </a:lnTo>
                  <a:lnTo>
                    <a:pt x="36" y="915"/>
                  </a:lnTo>
                  <a:lnTo>
                    <a:pt x="37" y="917"/>
                  </a:lnTo>
                  <a:lnTo>
                    <a:pt x="40" y="923"/>
                  </a:lnTo>
                  <a:lnTo>
                    <a:pt x="43" y="924"/>
                  </a:lnTo>
                  <a:lnTo>
                    <a:pt x="46" y="928"/>
                  </a:lnTo>
                  <a:lnTo>
                    <a:pt x="50" y="933"/>
                  </a:lnTo>
                  <a:lnTo>
                    <a:pt x="54" y="937"/>
                  </a:lnTo>
                  <a:lnTo>
                    <a:pt x="58" y="942"/>
                  </a:lnTo>
                  <a:lnTo>
                    <a:pt x="63" y="946"/>
                  </a:lnTo>
                  <a:lnTo>
                    <a:pt x="67" y="951"/>
                  </a:lnTo>
                  <a:lnTo>
                    <a:pt x="73" y="958"/>
                  </a:lnTo>
                  <a:lnTo>
                    <a:pt x="76" y="960"/>
                  </a:lnTo>
                  <a:lnTo>
                    <a:pt x="79" y="964"/>
                  </a:lnTo>
                  <a:lnTo>
                    <a:pt x="81" y="966"/>
                  </a:lnTo>
                  <a:lnTo>
                    <a:pt x="84" y="969"/>
                  </a:lnTo>
                  <a:lnTo>
                    <a:pt x="87" y="973"/>
                  </a:lnTo>
                  <a:lnTo>
                    <a:pt x="90" y="975"/>
                  </a:lnTo>
                  <a:lnTo>
                    <a:pt x="93" y="978"/>
                  </a:lnTo>
                  <a:lnTo>
                    <a:pt x="96" y="982"/>
                  </a:lnTo>
                  <a:lnTo>
                    <a:pt x="98" y="984"/>
                  </a:lnTo>
                  <a:lnTo>
                    <a:pt x="101" y="987"/>
                  </a:lnTo>
                  <a:lnTo>
                    <a:pt x="104" y="991"/>
                  </a:lnTo>
                  <a:lnTo>
                    <a:pt x="106" y="994"/>
                  </a:lnTo>
                  <a:lnTo>
                    <a:pt x="109" y="996"/>
                  </a:lnTo>
                  <a:lnTo>
                    <a:pt x="112" y="1000"/>
                  </a:lnTo>
                  <a:lnTo>
                    <a:pt x="114" y="1003"/>
                  </a:lnTo>
                  <a:lnTo>
                    <a:pt x="117" y="1007"/>
                  </a:lnTo>
                  <a:lnTo>
                    <a:pt x="123" y="1012"/>
                  </a:lnTo>
                  <a:lnTo>
                    <a:pt x="127" y="1018"/>
                  </a:lnTo>
                  <a:lnTo>
                    <a:pt x="132" y="1025"/>
                  </a:lnTo>
                  <a:lnTo>
                    <a:pt x="137" y="1030"/>
                  </a:lnTo>
                  <a:lnTo>
                    <a:pt x="140" y="1036"/>
                  </a:lnTo>
                  <a:lnTo>
                    <a:pt x="143" y="1041"/>
                  </a:lnTo>
                  <a:lnTo>
                    <a:pt x="146" y="1045"/>
                  </a:lnTo>
                  <a:lnTo>
                    <a:pt x="149" y="1050"/>
                  </a:lnTo>
                  <a:lnTo>
                    <a:pt x="151" y="1054"/>
                  </a:lnTo>
                  <a:lnTo>
                    <a:pt x="152" y="1059"/>
                  </a:lnTo>
                  <a:lnTo>
                    <a:pt x="152" y="1063"/>
                  </a:lnTo>
                  <a:lnTo>
                    <a:pt x="153" y="1066"/>
                  </a:lnTo>
                  <a:lnTo>
                    <a:pt x="152" y="1070"/>
                  </a:lnTo>
                  <a:lnTo>
                    <a:pt x="151" y="1075"/>
                  </a:lnTo>
                  <a:lnTo>
                    <a:pt x="149" y="1079"/>
                  </a:lnTo>
                  <a:lnTo>
                    <a:pt x="147" y="1082"/>
                  </a:lnTo>
                  <a:lnTo>
                    <a:pt x="143" y="1088"/>
                  </a:lnTo>
                  <a:lnTo>
                    <a:pt x="138" y="1091"/>
                  </a:lnTo>
                  <a:lnTo>
                    <a:pt x="136" y="1091"/>
                  </a:lnTo>
                  <a:lnTo>
                    <a:pt x="132" y="1091"/>
                  </a:lnTo>
                  <a:lnTo>
                    <a:pt x="130" y="1091"/>
                  </a:lnTo>
                  <a:lnTo>
                    <a:pt x="126" y="1091"/>
                  </a:lnTo>
                  <a:lnTo>
                    <a:pt x="124" y="1091"/>
                  </a:lnTo>
                  <a:lnTo>
                    <a:pt x="120" y="1090"/>
                  </a:lnTo>
                  <a:lnTo>
                    <a:pt x="118" y="1090"/>
                  </a:lnTo>
                  <a:lnTo>
                    <a:pt x="114" y="1090"/>
                  </a:lnTo>
                  <a:lnTo>
                    <a:pt x="112" y="1088"/>
                  </a:lnTo>
                  <a:lnTo>
                    <a:pt x="111" y="1086"/>
                  </a:lnTo>
                  <a:lnTo>
                    <a:pt x="107" y="1084"/>
                  </a:lnTo>
                  <a:lnTo>
                    <a:pt x="105" y="1082"/>
                  </a:lnTo>
                  <a:lnTo>
                    <a:pt x="103" y="1081"/>
                  </a:lnTo>
                  <a:lnTo>
                    <a:pt x="99" y="1079"/>
                  </a:lnTo>
                  <a:lnTo>
                    <a:pt x="96" y="1075"/>
                  </a:lnTo>
                  <a:lnTo>
                    <a:pt x="92" y="1073"/>
                  </a:lnTo>
                  <a:lnTo>
                    <a:pt x="89" y="1070"/>
                  </a:lnTo>
                  <a:lnTo>
                    <a:pt x="85" y="1066"/>
                  </a:lnTo>
                  <a:lnTo>
                    <a:pt x="80" y="1063"/>
                  </a:lnTo>
                  <a:lnTo>
                    <a:pt x="77" y="1061"/>
                  </a:lnTo>
                  <a:lnTo>
                    <a:pt x="72" y="1057"/>
                  </a:lnTo>
                  <a:lnTo>
                    <a:pt x="67" y="1054"/>
                  </a:lnTo>
                  <a:lnTo>
                    <a:pt x="64" y="1048"/>
                  </a:lnTo>
                  <a:lnTo>
                    <a:pt x="59" y="1045"/>
                  </a:lnTo>
                  <a:lnTo>
                    <a:pt x="56" y="1039"/>
                  </a:lnTo>
                  <a:lnTo>
                    <a:pt x="51" y="1036"/>
                  </a:lnTo>
                  <a:lnTo>
                    <a:pt x="46" y="1030"/>
                  </a:lnTo>
                  <a:lnTo>
                    <a:pt x="43" y="1025"/>
                  </a:lnTo>
                  <a:lnTo>
                    <a:pt x="38" y="1019"/>
                  </a:lnTo>
                  <a:lnTo>
                    <a:pt x="34" y="1014"/>
                  </a:lnTo>
                  <a:lnTo>
                    <a:pt x="31" y="1009"/>
                  </a:lnTo>
                  <a:lnTo>
                    <a:pt x="27" y="1005"/>
                  </a:lnTo>
                  <a:lnTo>
                    <a:pt x="24" y="998"/>
                  </a:lnTo>
                  <a:lnTo>
                    <a:pt x="21" y="991"/>
                  </a:lnTo>
                  <a:lnTo>
                    <a:pt x="18" y="985"/>
                  </a:lnTo>
                  <a:lnTo>
                    <a:pt x="17" y="980"/>
                  </a:lnTo>
                  <a:lnTo>
                    <a:pt x="14" y="973"/>
                  </a:lnTo>
                  <a:lnTo>
                    <a:pt x="12" y="967"/>
                  </a:lnTo>
                  <a:lnTo>
                    <a:pt x="11" y="960"/>
                  </a:lnTo>
                  <a:lnTo>
                    <a:pt x="11" y="955"/>
                  </a:lnTo>
                  <a:lnTo>
                    <a:pt x="11" y="953"/>
                  </a:lnTo>
                  <a:lnTo>
                    <a:pt x="12" y="951"/>
                  </a:lnTo>
                  <a:lnTo>
                    <a:pt x="12" y="946"/>
                  </a:lnTo>
                  <a:lnTo>
                    <a:pt x="12" y="944"/>
                  </a:lnTo>
                  <a:lnTo>
                    <a:pt x="12" y="940"/>
                  </a:lnTo>
                  <a:lnTo>
                    <a:pt x="11" y="939"/>
                  </a:lnTo>
                  <a:lnTo>
                    <a:pt x="9" y="939"/>
                  </a:lnTo>
                  <a:lnTo>
                    <a:pt x="6" y="942"/>
                  </a:lnTo>
                  <a:lnTo>
                    <a:pt x="3" y="946"/>
                  </a:lnTo>
                  <a:lnTo>
                    <a:pt x="1" y="953"/>
                  </a:lnTo>
                  <a:lnTo>
                    <a:pt x="0" y="957"/>
                  </a:lnTo>
                  <a:lnTo>
                    <a:pt x="1" y="962"/>
                  </a:lnTo>
                  <a:lnTo>
                    <a:pt x="1" y="966"/>
                  </a:lnTo>
                  <a:lnTo>
                    <a:pt x="3" y="971"/>
                  </a:lnTo>
                  <a:lnTo>
                    <a:pt x="4" y="976"/>
                  </a:lnTo>
                  <a:lnTo>
                    <a:pt x="5" y="982"/>
                  </a:lnTo>
                  <a:lnTo>
                    <a:pt x="6" y="987"/>
                  </a:lnTo>
                  <a:lnTo>
                    <a:pt x="9" y="994"/>
                  </a:lnTo>
                  <a:lnTo>
                    <a:pt x="10" y="1000"/>
                  </a:lnTo>
                  <a:lnTo>
                    <a:pt x="12" y="1007"/>
                  </a:lnTo>
                  <a:lnTo>
                    <a:pt x="16" y="1014"/>
                  </a:lnTo>
                  <a:lnTo>
                    <a:pt x="18" y="1023"/>
                  </a:lnTo>
                  <a:lnTo>
                    <a:pt x="20" y="1030"/>
                  </a:lnTo>
                  <a:lnTo>
                    <a:pt x="25" y="1037"/>
                  </a:lnTo>
                  <a:lnTo>
                    <a:pt x="26" y="1039"/>
                  </a:lnTo>
                  <a:lnTo>
                    <a:pt x="30" y="1045"/>
                  </a:lnTo>
                  <a:lnTo>
                    <a:pt x="32" y="1048"/>
                  </a:lnTo>
                  <a:lnTo>
                    <a:pt x="36" y="1052"/>
                  </a:lnTo>
                  <a:lnTo>
                    <a:pt x="38" y="1055"/>
                  </a:lnTo>
                  <a:lnTo>
                    <a:pt x="41" y="1057"/>
                  </a:lnTo>
                  <a:lnTo>
                    <a:pt x="45" y="1061"/>
                  </a:lnTo>
                  <a:lnTo>
                    <a:pt x="49" y="1064"/>
                  </a:lnTo>
                  <a:lnTo>
                    <a:pt x="52" y="1068"/>
                  </a:lnTo>
                  <a:lnTo>
                    <a:pt x="56" y="1072"/>
                  </a:lnTo>
                  <a:lnTo>
                    <a:pt x="59" y="1073"/>
                  </a:lnTo>
                  <a:lnTo>
                    <a:pt x="63" y="1077"/>
                  </a:lnTo>
                  <a:lnTo>
                    <a:pt x="66" y="1081"/>
                  </a:lnTo>
                  <a:lnTo>
                    <a:pt x="71" y="1082"/>
                  </a:lnTo>
                  <a:lnTo>
                    <a:pt x="73" y="1086"/>
                  </a:lnTo>
                  <a:lnTo>
                    <a:pt x="78" y="1088"/>
                  </a:lnTo>
                  <a:lnTo>
                    <a:pt x="81" y="1090"/>
                  </a:lnTo>
                  <a:lnTo>
                    <a:pt x="85" y="1091"/>
                  </a:lnTo>
                  <a:lnTo>
                    <a:pt x="89" y="1093"/>
                  </a:lnTo>
                  <a:lnTo>
                    <a:pt x="93" y="1097"/>
                  </a:lnTo>
                  <a:lnTo>
                    <a:pt x="97" y="1098"/>
                  </a:lnTo>
                  <a:lnTo>
                    <a:pt x="99" y="1098"/>
                  </a:lnTo>
                  <a:lnTo>
                    <a:pt x="103" y="1100"/>
                  </a:lnTo>
                  <a:lnTo>
                    <a:pt x="106" y="1102"/>
                  </a:lnTo>
                  <a:lnTo>
                    <a:pt x="110" y="1102"/>
                  </a:lnTo>
                  <a:lnTo>
                    <a:pt x="113" y="1104"/>
                  </a:lnTo>
                  <a:lnTo>
                    <a:pt x="116" y="1104"/>
                  </a:lnTo>
                  <a:lnTo>
                    <a:pt x="119" y="1106"/>
                  </a:lnTo>
                  <a:lnTo>
                    <a:pt x="124" y="1106"/>
                  </a:lnTo>
                  <a:lnTo>
                    <a:pt x="129" y="1106"/>
                  </a:lnTo>
                  <a:lnTo>
                    <a:pt x="133" y="1104"/>
                  </a:lnTo>
                  <a:lnTo>
                    <a:pt x="137" y="1104"/>
                  </a:lnTo>
                  <a:lnTo>
                    <a:pt x="140" y="1102"/>
                  </a:lnTo>
                  <a:lnTo>
                    <a:pt x="144" y="1098"/>
                  </a:lnTo>
                  <a:lnTo>
                    <a:pt x="147" y="1097"/>
                  </a:lnTo>
                  <a:lnTo>
                    <a:pt x="150" y="1095"/>
                  </a:lnTo>
                  <a:lnTo>
                    <a:pt x="154" y="1088"/>
                  </a:lnTo>
                  <a:lnTo>
                    <a:pt x="158" y="1082"/>
                  </a:lnTo>
                  <a:lnTo>
                    <a:pt x="160" y="1075"/>
                  </a:lnTo>
                  <a:lnTo>
                    <a:pt x="163" y="1072"/>
                  </a:lnTo>
                  <a:lnTo>
                    <a:pt x="163" y="1066"/>
                  </a:lnTo>
                  <a:lnTo>
                    <a:pt x="161" y="1059"/>
                  </a:lnTo>
                  <a:lnTo>
                    <a:pt x="158" y="1054"/>
                  </a:lnTo>
                  <a:lnTo>
                    <a:pt x="156" y="1048"/>
                  </a:lnTo>
                  <a:lnTo>
                    <a:pt x="152" y="1041"/>
                  </a:lnTo>
                  <a:lnTo>
                    <a:pt x="150" y="1036"/>
                  </a:lnTo>
                  <a:lnTo>
                    <a:pt x="146" y="1030"/>
                  </a:lnTo>
                  <a:lnTo>
                    <a:pt x="145" y="1027"/>
                  </a:lnTo>
                  <a:lnTo>
                    <a:pt x="143" y="1023"/>
                  </a:lnTo>
                  <a:lnTo>
                    <a:pt x="139" y="1019"/>
                  </a:lnTo>
                  <a:lnTo>
                    <a:pt x="136" y="1016"/>
                  </a:lnTo>
                  <a:lnTo>
                    <a:pt x="133" y="1012"/>
                  </a:lnTo>
                  <a:lnTo>
                    <a:pt x="130" y="1009"/>
                  </a:lnTo>
                  <a:lnTo>
                    <a:pt x="127" y="1005"/>
                  </a:lnTo>
                  <a:lnTo>
                    <a:pt x="123" y="1000"/>
                  </a:lnTo>
                  <a:lnTo>
                    <a:pt x="119" y="996"/>
                  </a:lnTo>
                  <a:lnTo>
                    <a:pt x="116" y="991"/>
                  </a:lnTo>
                  <a:lnTo>
                    <a:pt x="111" y="987"/>
                  </a:lnTo>
                  <a:lnTo>
                    <a:pt x="107" y="980"/>
                  </a:lnTo>
                  <a:lnTo>
                    <a:pt x="103" y="976"/>
                  </a:lnTo>
                  <a:lnTo>
                    <a:pt x="98" y="969"/>
                  </a:lnTo>
                  <a:lnTo>
                    <a:pt x="94" y="966"/>
                  </a:lnTo>
                  <a:lnTo>
                    <a:pt x="90" y="960"/>
                  </a:lnTo>
                  <a:lnTo>
                    <a:pt x="85" y="955"/>
                  </a:lnTo>
                  <a:lnTo>
                    <a:pt x="81" y="949"/>
                  </a:lnTo>
                  <a:lnTo>
                    <a:pt x="77" y="944"/>
                  </a:lnTo>
                  <a:lnTo>
                    <a:pt x="72" y="940"/>
                  </a:lnTo>
                  <a:lnTo>
                    <a:pt x="69" y="935"/>
                  </a:lnTo>
                  <a:lnTo>
                    <a:pt x="65" y="931"/>
                  </a:lnTo>
                  <a:lnTo>
                    <a:pt x="63" y="928"/>
                  </a:lnTo>
                  <a:lnTo>
                    <a:pt x="59" y="923"/>
                  </a:lnTo>
                  <a:lnTo>
                    <a:pt x="56" y="921"/>
                  </a:lnTo>
                  <a:lnTo>
                    <a:pt x="53" y="917"/>
                  </a:lnTo>
                  <a:lnTo>
                    <a:pt x="52" y="915"/>
                  </a:lnTo>
                  <a:lnTo>
                    <a:pt x="49" y="912"/>
                  </a:lnTo>
                  <a:lnTo>
                    <a:pt x="49" y="912"/>
                  </a:lnTo>
                  <a:lnTo>
                    <a:pt x="49" y="910"/>
                  </a:lnTo>
                  <a:lnTo>
                    <a:pt x="49" y="906"/>
                  </a:lnTo>
                  <a:lnTo>
                    <a:pt x="49" y="903"/>
                  </a:lnTo>
                  <a:lnTo>
                    <a:pt x="49" y="899"/>
                  </a:lnTo>
                  <a:lnTo>
                    <a:pt x="49" y="896"/>
                  </a:lnTo>
                  <a:lnTo>
                    <a:pt x="49" y="892"/>
                  </a:lnTo>
                  <a:lnTo>
                    <a:pt x="49" y="887"/>
                  </a:lnTo>
                  <a:lnTo>
                    <a:pt x="49" y="881"/>
                  </a:lnTo>
                  <a:lnTo>
                    <a:pt x="50" y="876"/>
                  </a:lnTo>
                  <a:lnTo>
                    <a:pt x="50" y="870"/>
                  </a:lnTo>
                  <a:lnTo>
                    <a:pt x="50" y="863"/>
                  </a:lnTo>
                  <a:lnTo>
                    <a:pt x="50" y="858"/>
                  </a:lnTo>
                  <a:lnTo>
                    <a:pt x="51" y="851"/>
                  </a:lnTo>
                  <a:lnTo>
                    <a:pt x="51" y="844"/>
                  </a:lnTo>
                  <a:lnTo>
                    <a:pt x="51" y="835"/>
                  </a:lnTo>
                  <a:lnTo>
                    <a:pt x="52" y="827"/>
                  </a:lnTo>
                  <a:lnTo>
                    <a:pt x="52" y="818"/>
                  </a:lnTo>
                  <a:lnTo>
                    <a:pt x="53" y="811"/>
                  </a:lnTo>
                  <a:lnTo>
                    <a:pt x="53" y="802"/>
                  </a:lnTo>
                  <a:lnTo>
                    <a:pt x="53" y="793"/>
                  </a:lnTo>
                  <a:lnTo>
                    <a:pt x="53" y="784"/>
                  </a:lnTo>
                  <a:lnTo>
                    <a:pt x="54" y="775"/>
                  </a:lnTo>
                  <a:lnTo>
                    <a:pt x="54" y="764"/>
                  </a:lnTo>
                  <a:lnTo>
                    <a:pt x="54" y="756"/>
                  </a:lnTo>
                  <a:lnTo>
                    <a:pt x="56" y="747"/>
                  </a:lnTo>
                  <a:lnTo>
                    <a:pt x="56" y="736"/>
                  </a:lnTo>
                  <a:lnTo>
                    <a:pt x="56" y="725"/>
                  </a:lnTo>
                  <a:lnTo>
                    <a:pt x="57" y="716"/>
                  </a:lnTo>
                  <a:lnTo>
                    <a:pt x="57" y="705"/>
                  </a:lnTo>
                  <a:lnTo>
                    <a:pt x="58" y="696"/>
                  </a:lnTo>
                  <a:lnTo>
                    <a:pt x="58" y="685"/>
                  </a:lnTo>
                  <a:lnTo>
                    <a:pt x="59" y="675"/>
                  </a:lnTo>
                  <a:lnTo>
                    <a:pt x="59" y="664"/>
                  </a:lnTo>
                  <a:lnTo>
                    <a:pt x="59" y="655"/>
                  </a:lnTo>
                  <a:lnTo>
                    <a:pt x="59" y="644"/>
                  </a:lnTo>
                  <a:lnTo>
                    <a:pt x="60" y="633"/>
                  </a:lnTo>
                  <a:lnTo>
                    <a:pt x="60" y="624"/>
                  </a:lnTo>
                  <a:lnTo>
                    <a:pt x="61" y="615"/>
                  </a:lnTo>
                  <a:lnTo>
                    <a:pt x="61" y="605"/>
                  </a:lnTo>
                  <a:lnTo>
                    <a:pt x="61" y="596"/>
                  </a:lnTo>
                  <a:lnTo>
                    <a:pt x="63" y="587"/>
                  </a:lnTo>
                  <a:lnTo>
                    <a:pt x="63" y="578"/>
                  </a:lnTo>
                  <a:lnTo>
                    <a:pt x="63" y="569"/>
                  </a:lnTo>
                  <a:lnTo>
                    <a:pt x="64" y="560"/>
                  </a:lnTo>
                  <a:lnTo>
                    <a:pt x="64" y="551"/>
                  </a:lnTo>
                  <a:lnTo>
                    <a:pt x="65" y="544"/>
                  </a:lnTo>
                  <a:lnTo>
                    <a:pt x="65" y="535"/>
                  </a:lnTo>
                  <a:lnTo>
                    <a:pt x="65" y="527"/>
                  </a:lnTo>
                  <a:lnTo>
                    <a:pt x="65" y="518"/>
                  </a:lnTo>
                  <a:lnTo>
                    <a:pt x="65" y="513"/>
                  </a:lnTo>
                  <a:lnTo>
                    <a:pt x="65" y="506"/>
                  </a:lnTo>
                  <a:lnTo>
                    <a:pt x="66" y="501"/>
                  </a:lnTo>
                  <a:lnTo>
                    <a:pt x="66" y="493"/>
                  </a:lnTo>
                  <a:lnTo>
                    <a:pt x="66" y="490"/>
                  </a:lnTo>
                  <a:lnTo>
                    <a:pt x="66" y="483"/>
                  </a:lnTo>
                  <a:lnTo>
                    <a:pt x="66" y="479"/>
                  </a:lnTo>
                  <a:lnTo>
                    <a:pt x="66" y="474"/>
                  </a:lnTo>
                  <a:lnTo>
                    <a:pt x="67" y="472"/>
                  </a:lnTo>
                  <a:lnTo>
                    <a:pt x="67" y="466"/>
                  </a:lnTo>
                  <a:lnTo>
                    <a:pt x="67" y="463"/>
                  </a:lnTo>
                  <a:lnTo>
                    <a:pt x="67" y="459"/>
                  </a:lnTo>
                  <a:lnTo>
                    <a:pt x="67" y="456"/>
                  </a:lnTo>
                  <a:lnTo>
                    <a:pt x="67" y="450"/>
                  </a:lnTo>
                  <a:lnTo>
                    <a:pt x="67" y="445"/>
                  </a:lnTo>
                  <a:lnTo>
                    <a:pt x="67" y="439"/>
                  </a:lnTo>
                  <a:lnTo>
                    <a:pt x="67" y="436"/>
                  </a:lnTo>
                  <a:lnTo>
                    <a:pt x="69" y="432"/>
                  </a:lnTo>
                  <a:lnTo>
                    <a:pt x="69" y="429"/>
                  </a:lnTo>
                  <a:lnTo>
                    <a:pt x="69" y="423"/>
                  </a:lnTo>
                  <a:lnTo>
                    <a:pt x="70" y="420"/>
                  </a:lnTo>
                  <a:lnTo>
                    <a:pt x="70" y="414"/>
                  </a:lnTo>
                  <a:lnTo>
                    <a:pt x="71" y="411"/>
                  </a:lnTo>
                  <a:lnTo>
                    <a:pt x="71" y="404"/>
                  </a:lnTo>
                  <a:lnTo>
                    <a:pt x="71" y="398"/>
                  </a:lnTo>
                  <a:lnTo>
                    <a:pt x="71" y="393"/>
                  </a:lnTo>
                  <a:lnTo>
                    <a:pt x="72" y="389"/>
                  </a:lnTo>
                  <a:lnTo>
                    <a:pt x="72" y="382"/>
                  </a:lnTo>
                  <a:lnTo>
                    <a:pt x="72" y="377"/>
                  </a:lnTo>
                  <a:lnTo>
                    <a:pt x="73" y="371"/>
                  </a:lnTo>
                  <a:lnTo>
                    <a:pt x="73" y="366"/>
                  </a:lnTo>
                  <a:lnTo>
                    <a:pt x="73" y="360"/>
                  </a:lnTo>
                  <a:lnTo>
                    <a:pt x="74" y="353"/>
                  </a:lnTo>
                  <a:lnTo>
                    <a:pt x="74" y="348"/>
                  </a:lnTo>
                  <a:lnTo>
                    <a:pt x="76" y="343"/>
                  </a:lnTo>
                  <a:lnTo>
                    <a:pt x="76" y="335"/>
                  </a:lnTo>
                  <a:lnTo>
                    <a:pt x="77" y="330"/>
                  </a:lnTo>
                  <a:lnTo>
                    <a:pt x="77" y="325"/>
                  </a:lnTo>
                  <a:lnTo>
                    <a:pt x="78" y="319"/>
                  </a:lnTo>
                  <a:lnTo>
                    <a:pt x="78" y="312"/>
                  </a:lnTo>
                  <a:lnTo>
                    <a:pt x="78" y="307"/>
                  </a:lnTo>
                  <a:lnTo>
                    <a:pt x="79" y="299"/>
                  </a:lnTo>
                  <a:lnTo>
                    <a:pt x="79" y="294"/>
                  </a:lnTo>
                  <a:lnTo>
                    <a:pt x="79" y="287"/>
                  </a:lnTo>
                  <a:lnTo>
                    <a:pt x="80" y="281"/>
                  </a:lnTo>
                  <a:lnTo>
                    <a:pt x="80" y="276"/>
                  </a:lnTo>
                  <a:lnTo>
                    <a:pt x="81" y="271"/>
                  </a:lnTo>
                  <a:lnTo>
                    <a:pt x="81" y="265"/>
                  </a:lnTo>
                  <a:lnTo>
                    <a:pt x="83" y="260"/>
                  </a:lnTo>
                  <a:lnTo>
                    <a:pt x="83" y="255"/>
                  </a:lnTo>
                  <a:lnTo>
                    <a:pt x="83" y="249"/>
                  </a:lnTo>
                  <a:lnTo>
                    <a:pt x="83" y="244"/>
                  </a:lnTo>
                  <a:lnTo>
                    <a:pt x="84" y="240"/>
                  </a:lnTo>
                  <a:lnTo>
                    <a:pt x="84" y="235"/>
                  </a:lnTo>
                  <a:lnTo>
                    <a:pt x="85" y="231"/>
                  </a:lnTo>
                  <a:lnTo>
                    <a:pt x="85" y="226"/>
                  </a:lnTo>
                  <a:lnTo>
                    <a:pt x="85" y="222"/>
                  </a:lnTo>
                  <a:lnTo>
                    <a:pt x="85" y="217"/>
                  </a:lnTo>
                  <a:lnTo>
                    <a:pt x="86" y="215"/>
                  </a:lnTo>
                  <a:lnTo>
                    <a:pt x="86" y="208"/>
                  </a:lnTo>
                  <a:lnTo>
                    <a:pt x="87" y="202"/>
                  </a:lnTo>
                  <a:lnTo>
                    <a:pt x="87" y="197"/>
                  </a:lnTo>
                  <a:lnTo>
                    <a:pt x="87" y="195"/>
                  </a:lnTo>
                  <a:lnTo>
                    <a:pt x="87" y="193"/>
                  </a:lnTo>
                  <a:lnTo>
                    <a:pt x="89" y="193"/>
                  </a:lnTo>
                  <a:lnTo>
                    <a:pt x="87" y="167"/>
                  </a:lnTo>
                  <a:lnTo>
                    <a:pt x="92" y="158"/>
                  </a:lnTo>
                  <a:lnTo>
                    <a:pt x="103" y="0"/>
                  </a:lnTo>
                  <a:lnTo>
                    <a:pt x="94" y="7"/>
                  </a:lnTo>
                  <a:lnTo>
                    <a:pt x="94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5382" name="Freeform 22"/>
            <p:cNvSpPr>
              <a:spLocks/>
            </p:cNvSpPr>
            <p:nvPr/>
          </p:nvSpPr>
          <p:spPr bwMode="gray">
            <a:xfrm flipH="1">
              <a:off x="3396" y="3051"/>
              <a:ext cx="279" cy="367"/>
            </a:xfrm>
            <a:custGeom>
              <a:avLst/>
              <a:gdLst/>
              <a:ahLst/>
              <a:cxnLst>
                <a:cxn ang="0">
                  <a:pos x="199" y="36"/>
                </a:cxn>
                <a:cxn ang="0">
                  <a:pos x="186" y="106"/>
                </a:cxn>
                <a:cxn ang="0">
                  <a:pos x="170" y="196"/>
                </a:cxn>
                <a:cxn ang="0">
                  <a:pos x="153" y="293"/>
                </a:cxn>
                <a:cxn ang="0">
                  <a:pos x="139" y="381"/>
                </a:cxn>
                <a:cxn ang="0">
                  <a:pos x="132" y="451"/>
                </a:cxn>
                <a:cxn ang="0">
                  <a:pos x="128" y="503"/>
                </a:cxn>
                <a:cxn ang="0">
                  <a:pos x="125" y="553"/>
                </a:cxn>
                <a:cxn ang="0">
                  <a:pos x="123" y="601"/>
                </a:cxn>
                <a:cxn ang="0">
                  <a:pos x="118" y="662"/>
                </a:cxn>
                <a:cxn ang="0">
                  <a:pos x="108" y="695"/>
                </a:cxn>
                <a:cxn ang="0">
                  <a:pos x="66" y="729"/>
                </a:cxn>
                <a:cxn ang="0">
                  <a:pos x="27" y="763"/>
                </a:cxn>
                <a:cxn ang="0">
                  <a:pos x="0" y="815"/>
                </a:cxn>
                <a:cxn ang="0">
                  <a:pos x="32" y="833"/>
                </a:cxn>
                <a:cxn ang="0">
                  <a:pos x="73" y="833"/>
                </a:cxn>
                <a:cxn ang="0">
                  <a:pos x="110" y="808"/>
                </a:cxn>
                <a:cxn ang="0">
                  <a:pos x="134" y="767"/>
                </a:cxn>
                <a:cxn ang="0">
                  <a:pos x="148" y="720"/>
                </a:cxn>
                <a:cxn ang="0">
                  <a:pos x="153" y="671"/>
                </a:cxn>
                <a:cxn ang="0">
                  <a:pos x="154" y="625"/>
                </a:cxn>
                <a:cxn ang="0">
                  <a:pos x="160" y="583"/>
                </a:cxn>
                <a:cxn ang="0">
                  <a:pos x="177" y="521"/>
                </a:cxn>
                <a:cxn ang="0">
                  <a:pos x="200" y="443"/>
                </a:cxn>
                <a:cxn ang="0">
                  <a:pos x="234" y="359"/>
                </a:cxn>
                <a:cxn ang="0">
                  <a:pos x="279" y="284"/>
                </a:cxn>
                <a:cxn ang="0">
                  <a:pos x="334" y="228"/>
                </a:cxn>
                <a:cxn ang="0">
                  <a:pos x="371" y="214"/>
                </a:cxn>
                <a:cxn ang="0">
                  <a:pos x="404" y="228"/>
                </a:cxn>
                <a:cxn ang="0">
                  <a:pos x="379" y="199"/>
                </a:cxn>
                <a:cxn ang="0">
                  <a:pos x="341" y="201"/>
                </a:cxn>
                <a:cxn ang="0">
                  <a:pos x="310" y="226"/>
                </a:cxn>
                <a:cxn ang="0">
                  <a:pos x="270" y="276"/>
                </a:cxn>
                <a:cxn ang="0">
                  <a:pos x="238" y="334"/>
                </a:cxn>
                <a:cxn ang="0">
                  <a:pos x="217" y="379"/>
                </a:cxn>
                <a:cxn ang="0">
                  <a:pos x="197" y="425"/>
                </a:cxn>
                <a:cxn ang="0">
                  <a:pos x="181" y="469"/>
                </a:cxn>
                <a:cxn ang="0">
                  <a:pos x="167" y="513"/>
                </a:cxn>
                <a:cxn ang="0">
                  <a:pos x="150" y="587"/>
                </a:cxn>
                <a:cxn ang="0">
                  <a:pos x="141" y="646"/>
                </a:cxn>
                <a:cxn ang="0">
                  <a:pos x="139" y="695"/>
                </a:cxn>
                <a:cxn ang="0">
                  <a:pos x="130" y="756"/>
                </a:cxn>
                <a:cxn ang="0">
                  <a:pos x="98" y="801"/>
                </a:cxn>
                <a:cxn ang="0">
                  <a:pos x="68" y="819"/>
                </a:cxn>
                <a:cxn ang="0">
                  <a:pos x="34" y="822"/>
                </a:cxn>
                <a:cxn ang="0">
                  <a:pos x="17" y="795"/>
                </a:cxn>
                <a:cxn ang="0">
                  <a:pos x="46" y="768"/>
                </a:cxn>
                <a:cxn ang="0">
                  <a:pos x="86" y="732"/>
                </a:cxn>
                <a:cxn ang="0">
                  <a:pos x="119" y="704"/>
                </a:cxn>
                <a:cxn ang="0">
                  <a:pos x="128" y="661"/>
                </a:cxn>
                <a:cxn ang="0">
                  <a:pos x="131" y="612"/>
                </a:cxn>
                <a:cxn ang="0">
                  <a:pos x="134" y="562"/>
                </a:cxn>
                <a:cxn ang="0">
                  <a:pos x="138" y="510"/>
                </a:cxn>
                <a:cxn ang="0">
                  <a:pos x="141" y="465"/>
                </a:cxn>
                <a:cxn ang="0">
                  <a:pos x="147" y="418"/>
                </a:cxn>
                <a:cxn ang="0">
                  <a:pos x="158" y="359"/>
                </a:cxn>
                <a:cxn ang="0">
                  <a:pos x="172" y="275"/>
                </a:cxn>
                <a:cxn ang="0">
                  <a:pos x="186" y="181"/>
                </a:cxn>
                <a:cxn ang="0">
                  <a:pos x="200" y="95"/>
                </a:cxn>
                <a:cxn ang="0">
                  <a:pos x="210" y="30"/>
                </a:cxn>
                <a:cxn ang="0">
                  <a:pos x="211" y="0"/>
                </a:cxn>
              </a:cxnLst>
              <a:rect l="0" t="0" r="r" b="b"/>
              <a:pathLst>
                <a:path w="405" h="837">
                  <a:moveTo>
                    <a:pt x="207" y="0"/>
                  </a:moveTo>
                  <a:lnTo>
                    <a:pt x="207" y="0"/>
                  </a:lnTo>
                  <a:lnTo>
                    <a:pt x="206" y="3"/>
                  </a:lnTo>
                  <a:lnTo>
                    <a:pt x="205" y="7"/>
                  </a:lnTo>
                  <a:lnTo>
                    <a:pt x="204" y="14"/>
                  </a:lnTo>
                  <a:lnTo>
                    <a:pt x="203" y="18"/>
                  </a:lnTo>
                  <a:lnTo>
                    <a:pt x="203" y="21"/>
                  </a:lnTo>
                  <a:lnTo>
                    <a:pt x="201" y="27"/>
                  </a:lnTo>
                  <a:lnTo>
                    <a:pt x="200" y="32"/>
                  </a:lnTo>
                  <a:lnTo>
                    <a:pt x="199" y="36"/>
                  </a:lnTo>
                  <a:lnTo>
                    <a:pt x="198" y="43"/>
                  </a:lnTo>
                  <a:lnTo>
                    <a:pt x="197" y="48"/>
                  </a:lnTo>
                  <a:lnTo>
                    <a:pt x="197" y="56"/>
                  </a:lnTo>
                  <a:lnTo>
                    <a:pt x="194" y="61"/>
                  </a:lnTo>
                  <a:lnTo>
                    <a:pt x="193" y="68"/>
                  </a:lnTo>
                  <a:lnTo>
                    <a:pt x="192" y="75"/>
                  </a:lnTo>
                  <a:lnTo>
                    <a:pt x="191" y="82"/>
                  </a:lnTo>
                  <a:lnTo>
                    <a:pt x="188" y="90"/>
                  </a:lnTo>
                  <a:lnTo>
                    <a:pt x="187" y="97"/>
                  </a:lnTo>
                  <a:lnTo>
                    <a:pt x="186" y="106"/>
                  </a:lnTo>
                  <a:lnTo>
                    <a:pt x="185" y="115"/>
                  </a:lnTo>
                  <a:lnTo>
                    <a:pt x="183" y="124"/>
                  </a:lnTo>
                  <a:lnTo>
                    <a:pt x="181" y="131"/>
                  </a:lnTo>
                  <a:lnTo>
                    <a:pt x="179" y="140"/>
                  </a:lnTo>
                  <a:lnTo>
                    <a:pt x="178" y="151"/>
                  </a:lnTo>
                  <a:lnTo>
                    <a:pt x="177" y="160"/>
                  </a:lnTo>
                  <a:lnTo>
                    <a:pt x="174" y="169"/>
                  </a:lnTo>
                  <a:lnTo>
                    <a:pt x="173" y="178"/>
                  </a:lnTo>
                  <a:lnTo>
                    <a:pt x="172" y="187"/>
                  </a:lnTo>
                  <a:lnTo>
                    <a:pt x="170" y="196"/>
                  </a:lnTo>
                  <a:lnTo>
                    <a:pt x="167" y="205"/>
                  </a:lnTo>
                  <a:lnTo>
                    <a:pt x="166" y="215"/>
                  </a:lnTo>
                  <a:lnTo>
                    <a:pt x="165" y="224"/>
                  </a:lnTo>
                  <a:lnTo>
                    <a:pt x="163" y="233"/>
                  </a:lnTo>
                  <a:lnTo>
                    <a:pt x="161" y="244"/>
                  </a:lnTo>
                  <a:lnTo>
                    <a:pt x="159" y="253"/>
                  </a:lnTo>
                  <a:lnTo>
                    <a:pt x="158" y="264"/>
                  </a:lnTo>
                  <a:lnTo>
                    <a:pt x="155" y="273"/>
                  </a:lnTo>
                  <a:lnTo>
                    <a:pt x="154" y="282"/>
                  </a:lnTo>
                  <a:lnTo>
                    <a:pt x="153" y="293"/>
                  </a:lnTo>
                  <a:lnTo>
                    <a:pt x="152" y="302"/>
                  </a:lnTo>
                  <a:lnTo>
                    <a:pt x="150" y="311"/>
                  </a:lnTo>
                  <a:lnTo>
                    <a:pt x="148" y="321"/>
                  </a:lnTo>
                  <a:lnTo>
                    <a:pt x="147" y="328"/>
                  </a:lnTo>
                  <a:lnTo>
                    <a:pt x="146" y="339"/>
                  </a:lnTo>
                  <a:lnTo>
                    <a:pt x="145" y="346"/>
                  </a:lnTo>
                  <a:lnTo>
                    <a:pt x="144" y="355"/>
                  </a:lnTo>
                  <a:lnTo>
                    <a:pt x="141" y="364"/>
                  </a:lnTo>
                  <a:lnTo>
                    <a:pt x="141" y="373"/>
                  </a:lnTo>
                  <a:lnTo>
                    <a:pt x="139" y="381"/>
                  </a:lnTo>
                  <a:lnTo>
                    <a:pt x="139" y="390"/>
                  </a:lnTo>
                  <a:lnTo>
                    <a:pt x="138" y="397"/>
                  </a:lnTo>
                  <a:lnTo>
                    <a:pt x="137" y="406"/>
                  </a:lnTo>
                  <a:lnTo>
                    <a:pt x="135" y="413"/>
                  </a:lnTo>
                  <a:lnTo>
                    <a:pt x="135" y="420"/>
                  </a:lnTo>
                  <a:lnTo>
                    <a:pt x="134" y="427"/>
                  </a:lnTo>
                  <a:lnTo>
                    <a:pt x="133" y="433"/>
                  </a:lnTo>
                  <a:lnTo>
                    <a:pt x="133" y="440"/>
                  </a:lnTo>
                  <a:lnTo>
                    <a:pt x="132" y="445"/>
                  </a:lnTo>
                  <a:lnTo>
                    <a:pt x="132" y="451"/>
                  </a:lnTo>
                  <a:lnTo>
                    <a:pt x="132" y="458"/>
                  </a:lnTo>
                  <a:lnTo>
                    <a:pt x="132" y="461"/>
                  </a:lnTo>
                  <a:lnTo>
                    <a:pt x="131" y="467"/>
                  </a:lnTo>
                  <a:lnTo>
                    <a:pt x="131" y="472"/>
                  </a:lnTo>
                  <a:lnTo>
                    <a:pt x="131" y="477"/>
                  </a:lnTo>
                  <a:lnTo>
                    <a:pt x="130" y="481"/>
                  </a:lnTo>
                  <a:lnTo>
                    <a:pt x="130" y="486"/>
                  </a:lnTo>
                  <a:lnTo>
                    <a:pt x="130" y="492"/>
                  </a:lnTo>
                  <a:lnTo>
                    <a:pt x="130" y="497"/>
                  </a:lnTo>
                  <a:lnTo>
                    <a:pt x="128" y="503"/>
                  </a:lnTo>
                  <a:lnTo>
                    <a:pt x="128" y="508"/>
                  </a:lnTo>
                  <a:lnTo>
                    <a:pt x="127" y="512"/>
                  </a:lnTo>
                  <a:lnTo>
                    <a:pt x="127" y="517"/>
                  </a:lnTo>
                  <a:lnTo>
                    <a:pt x="127" y="522"/>
                  </a:lnTo>
                  <a:lnTo>
                    <a:pt x="127" y="528"/>
                  </a:lnTo>
                  <a:lnTo>
                    <a:pt x="127" y="533"/>
                  </a:lnTo>
                  <a:lnTo>
                    <a:pt x="127" y="539"/>
                  </a:lnTo>
                  <a:lnTo>
                    <a:pt x="126" y="544"/>
                  </a:lnTo>
                  <a:lnTo>
                    <a:pt x="126" y="548"/>
                  </a:lnTo>
                  <a:lnTo>
                    <a:pt x="125" y="553"/>
                  </a:lnTo>
                  <a:lnTo>
                    <a:pt x="125" y="558"/>
                  </a:lnTo>
                  <a:lnTo>
                    <a:pt x="125" y="562"/>
                  </a:lnTo>
                  <a:lnTo>
                    <a:pt x="124" y="567"/>
                  </a:lnTo>
                  <a:lnTo>
                    <a:pt x="124" y="573"/>
                  </a:lnTo>
                  <a:lnTo>
                    <a:pt x="124" y="578"/>
                  </a:lnTo>
                  <a:lnTo>
                    <a:pt x="124" y="582"/>
                  </a:lnTo>
                  <a:lnTo>
                    <a:pt x="123" y="587"/>
                  </a:lnTo>
                  <a:lnTo>
                    <a:pt x="123" y="591"/>
                  </a:lnTo>
                  <a:lnTo>
                    <a:pt x="123" y="596"/>
                  </a:lnTo>
                  <a:lnTo>
                    <a:pt x="123" y="601"/>
                  </a:lnTo>
                  <a:lnTo>
                    <a:pt x="121" y="605"/>
                  </a:lnTo>
                  <a:lnTo>
                    <a:pt x="121" y="610"/>
                  </a:lnTo>
                  <a:lnTo>
                    <a:pt x="121" y="614"/>
                  </a:lnTo>
                  <a:lnTo>
                    <a:pt x="121" y="621"/>
                  </a:lnTo>
                  <a:lnTo>
                    <a:pt x="120" y="630"/>
                  </a:lnTo>
                  <a:lnTo>
                    <a:pt x="119" y="637"/>
                  </a:lnTo>
                  <a:lnTo>
                    <a:pt x="119" y="644"/>
                  </a:lnTo>
                  <a:lnTo>
                    <a:pt x="119" y="650"/>
                  </a:lnTo>
                  <a:lnTo>
                    <a:pt x="118" y="657"/>
                  </a:lnTo>
                  <a:lnTo>
                    <a:pt x="118" y="662"/>
                  </a:lnTo>
                  <a:lnTo>
                    <a:pt x="118" y="668"/>
                  </a:lnTo>
                  <a:lnTo>
                    <a:pt x="117" y="673"/>
                  </a:lnTo>
                  <a:lnTo>
                    <a:pt x="117" y="677"/>
                  </a:lnTo>
                  <a:lnTo>
                    <a:pt x="115" y="680"/>
                  </a:lnTo>
                  <a:lnTo>
                    <a:pt x="115" y="684"/>
                  </a:lnTo>
                  <a:lnTo>
                    <a:pt x="115" y="688"/>
                  </a:lnTo>
                  <a:lnTo>
                    <a:pt x="115" y="691"/>
                  </a:lnTo>
                  <a:lnTo>
                    <a:pt x="114" y="691"/>
                  </a:lnTo>
                  <a:lnTo>
                    <a:pt x="111" y="693"/>
                  </a:lnTo>
                  <a:lnTo>
                    <a:pt x="108" y="695"/>
                  </a:lnTo>
                  <a:lnTo>
                    <a:pt x="106" y="697"/>
                  </a:lnTo>
                  <a:lnTo>
                    <a:pt x="103" y="700"/>
                  </a:lnTo>
                  <a:lnTo>
                    <a:pt x="99" y="704"/>
                  </a:lnTo>
                  <a:lnTo>
                    <a:pt x="94" y="706"/>
                  </a:lnTo>
                  <a:lnTo>
                    <a:pt x="90" y="709"/>
                  </a:lnTo>
                  <a:lnTo>
                    <a:pt x="86" y="713"/>
                  </a:lnTo>
                  <a:lnTo>
                    <a:pt x="81" y="716"/>
                  </a:lnTo>
                  <a:lnTo>
                    <a:pt x="77" y="720"/>
                  </a:lnTo>
                  <a:lnTo>
                    <a:pt x="72" y="725"/>
                  </a:lnTo>
                  <a:lnTo>
                    <a:pt x="66" y="729"/>
                  </a:lnTo>
                  <a:lnTo>
                    <a:pt x="61" y="734"/>
                  </a:lnTo>
                  <a:lnTo>
                    <a:pt x="59" y="736"/>
                  </a:lnTo>
                  <a:lnTo>
                    <a:pt x="57" y="738"/>
                  </a:lnTo>
                  <a:lnTo>
                    <a:pt x="53" y="740"/>
                  </a:lnTo>
                  <a:lnTo>
                    <a:pt x="51" y="741"/>
                  </a:lnTo>
                  <a:lnTo>
                    <a:pt x="46" y="747"/>
                  </a:lnTo>
                  <a:lnTo>
                    <a:pt x="41" y="750"/>
                  </a:lnTo>
                  <a:lnTo>
                    <a:pt x="35" y="754"/>
                  </a:lnTo>
                  <a:lnTo>
                    <a:pt x="32" y="759"/>
                  </a:lnTo>
                  <a:lnTo>
                    <a:pt x="27" y="763"/>
                  </a:lnTo>
                  <a:lnTo>
                    <a:pt x="23" y="768"/>
                  </a:lnTo>
                  <a:lnTo>
                    <a:pt x="19" y="772"/>
                  </a:lnTo>
                  <a:lnTo>
                    <a:pt x="15" y="776"/>
                  </a:lnTo>
                  <a:lnTo>
                    <a:pt x="12" y="779"/>
                  </a:lnTo>
                  <a:lnTo>
                    <a:pt x="10" y="783"/>
                  </a:lnTo>
                  <a:lnTo>
                    <a:pt x="5" y="788"/>
                  </a:lnTo>
                  <a:lnTo>
                    <a:pt x="4" y="794"/>
                  </a:lnTo>
                  <a:lnTo>
                    <a:pt x="1" y="803"/>
                  </a:lnTo>
                  <a:lnTo>
                    <a:pt x="0" y="808"/>
                  </a:lnTo>
                  <a:lnTo>
                    <a:pt x="0" y="815"/>
                  </a:lnTo>
                  <a:lnTo>
                    <a:pt x="4" y="820"/>
                  </a:lnTo>
                  <a:lnTo>
                    <a:pt x="5" y="820"/>
                  </a:lnTo>
                  <a:lnTo>
                    <a:pt x="8" y="824"/>
                  </a:lnTo>
                  <a:lnTo>
                    <a:pt x="12" y="826"/>
                  </a:lnTo>
                  <a:lnTo>
                    <a:pt x="17" y="828"/>
                  </a:lnTo>
                  <a:lnTo>
                    <a:pt x="19" y="829"/>
                  </a:lnTo>
                  <a:lnTo>
                    <a:pt x="23" y="829"/>
                  </a:lnTo>
                  <a:lnTo>
                    <a:pt x="25" y="829"/>
                  </a:lnTo>
                  <a:lnTo>
                    <a:pt x="28" y="831"/>
                  </a:lnTo>
                  <a:lnTo>
                    <a:pt x="32" y="833"/>
                  </a:lnTo>
                  <a:lnTo>
                    <a:pt x="35" y="833"/>
                  </a:lnTo>
                  <a:lnTo>
                    <a:pt x="40" y="835"/>
                  </a:lnTo>
                  <a:lnTo>
                    <a:pt x="45" y="837"/>
                  </a:lnTo>
                  <a:lnTo>
                    <a:pt x="48" y="837"/>
                  </a:lnTo>
                  <a:lnTo>
                    <a:pt x="53" y="837"/>
                  </a:lnTo>
                  <a:lnTo>
                    <a:pt x="57" y="837"/>
                  </a:lnTo>
                  <a:lnTo>
                    <a:pt x="61" y="837"/>
                  </a:lnTo>
                  <a:lnTo>
                    <a:pt x="65" y="835"/>
                  </a:lnTo>
                  <a:lnTo>
                    <a:pt x="68" y="835"/>
                  </a:lnTo>
                  <a:lnTo>
                    <a:pt x="73" y="833"/>
                  </a:lnTo>
                  <a:lnTo>
                    <a:pt x="78" y="833"/>
                  </a:lnTo>
                  <a:lnTo>
                    <a:pt x="80" y="829"/>
                  </a:lnTo>
                  <a:lnTo>
                    <a:pt x="85" y="828"/>
                  </a:lnTo>
                  <a:lnTo>
                    <a:pt x="88" y="826"/>
                  </a:lnTo>
                  <a:lnTo>
                    <a:pt x="92" y="824"/>
                  </a:lnTo>
                  <a:lnTo>
                    <a:pt x="95" y="820"/>
                  </a:lnTo>
                  <a:lnTo>
                    <a:pt x="99" y="817"/>
                  </a:lnTo>
                  <a:lnTo>
                    <a:pt x="103" y="815"/>
                  </a:lnTo>
                  <a:lnTo>
                    <a:pt x="106" y="811"/>
                  </a:lnTo>
                  <a:lnTo>
                    <a:pt x="110" y="808"/>
                  </a:lnTo>
                  <a:lnTo>
                    <a:pt x="112" y="804"/>
                  </a:lnTo>
                  <a:lnTo>
                    <a:pt x="115" y="801"/>
                  </a:lnTo>
                  <a:lnTo>
                    <a:pt x="118" y="797"/>
                  </a:lnTo>
                  <a:lnTo>
                    <a:pt x="120" y="792"/>
                  </a:lnTo>
                  <a:lnTo>
                    <a:pt x="124" y="788"/>
                  </a:lnTo>
                  <a:lnTo>
                    <a:pt x="126" y="785"/>
                  </a:lnTo>
                  <a:lnTo>
                    <a:pt x="128" y="779"/>
                  </a:lnTo>
                  <a:lnTo>
                    <a:pt x="131" y="776"/>
                  </a:lnTo>
                  <a:lnTo>
                    <a:pt x="133" y="770"/>
                  </a:lnTo>
                  <a:lnTo>
                    <a:pt x="134" y="767"/>
                  </a:lnTo>
                  <a:lnTo>
                    <a:pt x="137" y="761"/>
                  </a:lnTo>
                  <a:lnTo>
                    <a:pt x="139" y="758"/>
                  </a:lnTo>
                  <a:lnTo>
                    <a:pt x="141" y="752"/>
                  </a:lnTo>
                  <a:lnTo>
                    <a:pt x="143" y="749"/>
                  </a:lnTo>
                  <a:lnTo>
                    <a:pt x="144" y="745"/>
                  </a:lnTo>
                  <a:lnTo>
                    <a:pt x="145" y="740"/>
                  </a:lnTo>
                  <a:lnTo>
                    <a:pt x="146" y="734"/>
                  </a:lnTo>
                  <a:lnTo>
                    <a:pt x="147" y="729"/>
                  </a:lnTo>
                  <a:lnTo>
                    <a:pt x="148" y="725"/>
                  </a:lnTo>
                  <a:lnTo>
                    <a:pt x="148" y="720"/>
                  </a:lnTo>
                  <a:lnTo>
                    <a:pt x="150" y="715"/>
                  </a:lnTo>
                  <a:lnTo>
                    <a:pt x="150" y="709"/>
                  </a:lnTo>
                  <a:lnTo>
                    <a:pt x="151" y="704"/>
                  </a:lnTo>
                  <a:lnTo>
                    <a:pt x="152" y="700"/>
                  </a:lnTo>
                  <a:lnTo>
                    <a:pt x="152" y="695"/>
                  </a:lnTo>
                  <a:lnTo>
                    <a:pt x="153" y="689"/>
                  </a:lnTo>
                  <a:lnTo>
                    <a:pt x="153" y="686"/>
                  </a:lnTo>
                  <a:lnTo>
                    <a:pt x="153" y="680"/>
                  </a:lnTo>
                  <a:lnTo>
                    <a:pt x="153" y="675"/>
                  </a:lnTo>
                  <a:lnTo>
                    <a:pt x="153" y="671"/>
                  </a:lnTo>
                  <a:lnTo>
                    <a:pt x="154" y="668"/>
                  </a:lnTo>
                  <a:lnTo>
                    <a:pt x="154" y="662"/>
                  </a:lnTo>
                  <a:lnTo>
                    <a:pt x="154" y="659"/>
                  </a:lnTo>
                  <a:lnTo>
                    <a:pt x="154" y="653"/>
                  </a:lnTo>
                  <a:lnTo>
                    <a:pt x="154" y="650"/>
                  </a:lnTo>
                  <a:lnTo>
                    <a:pt x="154" y="643"/>
                  </a:lnTo>
                  <a:lnTo>
                    <a:pt x="154" y="637"/>
                  </a:lnTo>
                  <a:lnTo>
                    <a:pt x="154" y="630"/>
                  </a:lnTo>
                  <a:lnTo>
                    <a:pt x="154" y="627"/>
                  </a:lnTo>
                  <a:lnTo>
                    <a:pt x="154" y="625"/>
                  </a:lnTo>
                  <a:lnTo>
                    <a:pt x="154" y="623"/>
                  </a:lnTo>
                  <a:lnTo>
                    <a:pt x="154" y="619"/>
                  </a:lnTo>
                  <a:lnTo>
                    <a:pt x="154" y="618"/>
                  </a:lnTo>
                  <a:lnTo>
                    <a:pt x="155" y="612"/>
                  </a:lnTo>
                  <a:lnTo>
                    <a:pt x="157" y="605"/>
                  </a:lnTo>
                  <a:lnTo>
                    <a:pt x="157" y="601"/>
                  </a:lnTo>
                  <a:lnTo>
                    <a:pt x="158" y="598"/>
                  </a:lnTo>
                  <a:lnTo>
                    <a:pt x="159" y="592"/>
                  </a:lnTo>
                  <a:lnTo>
                    <a:pt x="160" y="589"/>
                  </a:lnTo>
                  <a:lnTo>
                    <a:pt x="160" y="583"/>
                  </a:lnTo>
                  <a:lnTo>
                    <a:pt x="161" y="580"/>
                  </a:lnTo>
                  <a:lnTo>
                    <a:pt x="164" y="574"/>
                  </a:lnTo>
                  <a:lnTo>
                    <a:pt x="165" y="569"/>
                  </a:lnTo>
                  <a:lnTo>
                    <a:pt x="166" y="562"/>
                  </a:lnTo>
                  <a:lnTo>
                    <a:pt x="167" y="557"/>
                  </a:lnTo>
                  <a:lnTo>
                    <a:pt x="168" y="549"/>
                  </a:lnTo>
                  <a:lnTo>
                    <a:pt x="171" y="542"/>
                  </a:lnTo>
                  <a:lnTo>
                    <a:pt x="172" y="535"/>
                  </a:lnTo>
                  <a:lnTo>
                    <a:pt x="174" y="528"/>
                  </a:lnTo>
                  <a:lnTo>
                    <a:pt x="177" y="521"/>
                  </a:lnTo>
                  <a:lnTo>
                    <a:pt x="179" y="515"/>
                  </a:lnTo>
                  <a:lnTo>
                    <a:pt x="180" y="506"/>
                  </a:lnTo>
                  <a:lnTo>
                    <a:pt x="183" y="499"/>
                  </a:lnTo>
                  <a:lnTo>
                    <a:pt x="185" y="492"/>
                  </a:lnTo>
                  <a:lnTo>
                    <a:pt x="187" y="485"/>
                  </a:lnTo>
                  <a:lnTo>
                    <a:pt x="190" y="476"/>
                  </a:lnTo>
                  <a:lnTo>
                    <a:pt x="192" y="469"/>
                  </a:lnTo>
                  <a:lnTo>
                    <a:pt x="195" y="460"/>
                  </a:lnTo>
                  <a:lnTo>
                    <a:pt x="198" y="452"/>
                  </a:lnTo>
                  <a:lnTo>
                    <a:pt x="200" y="443"/>
                  </a:lnTo>
                  <a:lnTo>
                    <a:pt x="204" y="434"/>
                  </a:lnTo>
                  <a:lnTo>
                    <a:pt x="206" y="427"/>
                  </a:lnTo>
                  <a:lnTo>
                    <a:pt x="210" y="418"/>
                  </a:lnTo>
                  <a:lnTo>
                    <a:pt x="213" y="409"/>
                  </a:lnTo>
                  <a:lnTo>
                    <a:pt x="217" y="400"/>
                  </a:lnTo>
                  <a:lnTo>
                    <a:pt x="220" y="393"/>
                  </a:lnTo>
                  <a:lnTo>
                    <a:pt x="224" y="384"/>
                  </a:lnTo>
                  <a:lnTo>
                    <a:pt x="227" y="375"/>
                  </a:lnTo>
                  <a:lnTo>
                    <a:pt x="231" y="368"/>
                  </a:lnTo>
                  <a:lnTo>
                    <a:pt x="234" y="359"/>
                  </a:lnTo>
                  <a:lnTo>
                    <a:pt x="239" y="352"/>
                  </a:lnTo>
                  <a:lnTo>
                    <a:pt x="243" y="343"/>
                  </a:lnTo>
                  <a:lnTo>
                    <a:pt x="247" y="336"/>
                  </a:lnTo>
                  <a:lnTo>
                    <a:pt x="252" y="327"/>
                  </a:lnTo>
                  <a:lnTo>
                    <a:pt x="255" y="321"/>
                  </a:lnTo>
                  <a:lnTo>
                    <a:pt x="260" y="312"/>
                  </a:lnTo>
                  <a:lnTo>
                    <a:pt x="265" y="305"/>
                  </a:lnTo>
                  <a:lnTo>
                    <a:pt x="270" y="298"/>
                  </a:lnTo>
                  <a:lnTo>
                    <a:pt x="274" y="291"/>
                  </a:lnTo>
                  <a:lnTo>
                    <a:pt x="279" y="284"/>
                  </a:lnTo>
                  <a:lnTo>
                    <a:pt x="284" y="276"/>
                  </a:lnTo>
                  <a:lnTo>
                    <a:pt x="290" y="269"/>
                  </a:lnTo>
                  <a:lnTo>
                    <a:pt x="294" y="264"/>
                  </a:lnTo>
                  <a:lnTo>
                    <a:pt x="299" y="257"/>
                  </a:lnTo>
                  <a:lnTo>
                    <a:pt x="305" y="251"/>
                  </a:lnTo>
                  <a:lnTo>
                    <a:pt x="311" y="246"/>
                  </a:lnTo>
                  <a:lnTo>
                    <a:pt x="317" y="240"/>
                  </a:lnTo>
                  <a:lnTo>
                    <a:pt x="323" y="235"/>
                  </a:lnTo>
                  <a:lnTo>
                    <a:pt x="328" y="231"/>
                  </a:lnTo>
                  <a:lnTo>
                    <a:pt x="334" y="228"/>
                  </a:lnTo>
                  <a:lnTo>
                    <a:pt x="341" y="223"/>
                  </a:lnTo>
                  <a:lnTo>
                    <a:pt x="343" y="223"/>
                  </a:lnTo>
                  <a:lnTo>
                    <a:pt x="346" y="221"/>
                  </a:lnTo>
                  <a:lnTo>
                    <a:pt x="348" y="219"/>
                  </a:lnTo>
                  <a:lnTo>
                    <a:pt x="351" y="217"/>
                  </a:lnTo>
                  <a:lnTo>
                    <a:pt x="354" y="215"/>
                  </a:lnTo>
                  <a:lnTo>
                    <a:pt x="359" y="215"/>
                  </a:lnTo>
                  <a:lnTo>
                    <a:pt x="363" y="214"/>
                  </a:lnTo>
                  <a:lnTo>
                    <a:pt x="367" y="214"/>
                  </a:lnTo>
                  <a:lnTo>
                    <a:pt x="371" y="214"/>
                  </a:lnTo>
                  <a:lnTo>
                    <a:pt x="375" y="215"/>
                  </a:lnTo>
                  <a:lnTo>
                    <a:pt x="379" y="215"/>
                  </a:lnTo>
                  <a:lnTo>
                    <a:pt x="384" y="217"/>
                  </a:lnTo>
                  <a:lnTo>
                    <a:pt x="388" y="219"/>
                  </a:lnTo>
                  <a:lnTo>
                    <a:pt x="393" y="223"/>
                  </a:lnTo>
                  <a:lnTo>
                    <a:pt x="395" y="224"/>
                  </a:lnTo>
                  <a:lnTo>
                    <a:pt x="399" y="228"/>
                  </a:lnTo>
                  <a:lnTo>
                    <a:pt x="400" y="228"/>
                  </a:lnTo>
                  <a:lnTo>
                    <a:pt x="403" y="230"/>
                  </a:lnTo>
                  <a:lnTo>
                    <a:pt x="404" y="228"/>
                  </a:lnTo>
                  <a:lnTo>
                    <a:pt x="405" y="226"/>
                  </a:lnTo>
                  <a:lnTo>
                    <a:pt x="403" y="223"/>
                  </a:lnTo>
                  <a:lnTo>
                    <a:pt x="400" y="219"/>
                  </a:lnTo>
                  <a:lnTo>
                    <a:pt x="398" y="214"/>
                  </a:lnTo>
                  <a:lnTo>
                    <a:pt x="394" y="210"/>
                  </a:lnTo>
                  <a:lnTo>
                    <a:pt x="391" y="206"/>
                  </a:lnTo>
                  <a:lnTo>
                    <a:pt x="387" y="205"/>
                  </a:lnTo>
                  <a:lnTo>
                    <a:pt x="385" y="203"/>
                  </a:lnTo>
                  <a:lnTo>
                    <a:pt x="383" y="201"/>
                  </a:lnTo>
                  <a:lnTo>
                    <a:pt x="379" y="199"/>
                  </a:lnTo>
                  <a:lnTo>
                    <a:pt x="377" y="199"/>
                  </a:lnTo>
                  <a:lnTo>
                    <a:pt x="373" y="197"/>
                  </a:lnTo>
                  <a:lnTo>
                    <a:pt x="370" y="197"/>
                  </a:lnTo>
                  <a:lnTo>
                    <a:pt x="366" y="197"/>
                  </a:lnTo>
                  <a:lnTo>
                    <a:pt x="363" y="197"/>
                  </a:lnTo>
                  <a:lnTo>
                    <a:pt x="358" y="197"/>
                  </a:lnTo>
                  <a:lnTo>
                    <a:pt x="353" y="197"/>
                  </a:lnTo>
                  <a:lnTo>
                    <a:pt x="348" y="199"/>
                  </a:lnTo>
                  <a:lnTo>
                    <a:pt x="345" y="201"/>
                  </a:lnTo>
                  <a:lnTo>
                    <a:pt x="341" y="201"/>
                  </a:lnTo>
                  <a:lnTo>
                    <a:pt x="339" y="203"/>
                  </a:lnTo>
                  <a:lnTo>
                    <a:pt x="335" y="205"/>
                  </a:lnTo>
                  <a:lnTo>
                    <a:pt x="333" y="206"/>
                  </a:lnTo>
                  <a:lnTo>
                    <a:pt x="330" y="208"/>
                  </a:lnTo>
                  <a:lnTo>
                    <a:pt x="327" y="210"/>
                  </a:lnTo>
                  <a:lnTo>
                    <a:pt x="324" y="214"/>
                  </a:lnTo>
                  <a:lnTo>
                    <a:pt x="320" y="217"/>
                  </a:lnTo>
                  <a:lnTo>
                    <a:pt x="317" y="219"/>
                  </a:lnTo>
                  <a:lnTo>
                    <a:pt x="313" y="223"/>
                  </a:lnTo>
                  <a:lnTo>
                    <a:pt x="310" y="226"/>
                  </a:lnTo>
                  <a:lnTo>
                    <a:pt x="306" y="230"/>
                  </a:lnTo>
                  <a:lnTo>
                    <a:pt x="301" y="235"/>
                  </a:lnTo>
                  <a:lnTo>
                    <a:pt x="298" y="239"/>
                  </a:lnTo>
                  <a:lnTo>
                    <a:pt x="294" y="244"/>
                  </a:lnTo>
                  <a:lnTo>
                    <a:pt x="291" y="249"/>
                  </a:lnTo>
                  <a:lnTo>
                    <a:pt x="287" y="253"/>
                  </a:lnTo>
                  <a:lnTo>
                    <a:pt x="283" y="258"/>
                  </a:lnTo>
                  <a:lnTo>
                    <a:pt x="278" y="264"/>
                  </a:lnTo>
                  <a:lnTo>
                    <a:pt x="274" y="271"/>
                  </a:lnTo>
                  <a:lnTo>
                    <a:pt x="270" y="276"/>
                  </a:lnTo>
                  <a:lnTo>
                    <a:pt x="266" y="284"/>
                  </a:lnTo>
                  <a:lnTo>
                    <a:pt x="261" y="291"/>
                  </a:lnTo>
                  <a:lnTo>
                    <a:pt x="258" y="298"/>
                  </a:lnTo>
                  <a:lnTo>
                    <a:pt x="253" y="305"/>
                  </a:lnTo>
                  <a:lnTo>
                    <a:pt x="248" y="312"/>
                  </a:lnTo>
                  <a:lnTo>
                    <a:pt x="246" y="316"/>
                  </a:lnTo>
                  <a:lnTo>
                    <a:pt x="245" y="321"/>
                  </a:lnTo>
                  <a:lnTo>
                    <a:pt x="243" y="325"/>
                  </a:lnTo>
                  <a:lnTo>
                    <a:pt x="240" y="328"/>
                  </a:lnTo>
                  <a:lnTo>
                    <a:pt x="238" y="334"/>
                  </a:lnTo>
                  <a:lnTo>
                    <a:pt x="237" y="337"/>
                  </a:lnTo>
                  <a:lnTo>
                    <a:pt x="234" y="343"/>
                  </a:lnTo>
                  <a:lnTo>
                    <a:pt x="232" y="346"/>
                  </a:lnTo>
                  <a:lnTo>
                    <a:pt x="230" y="352"/>
                  </a:lnTo>
                  <a:lnTo>
                    <a:pt x="227" y="355"/>
                  </a:lnTo>
                  <a:lnTo>
                    <a:pt x="225" y="361"/>
                  </a:lnTo>
                  <a:lnTo>
                    <a:pt x="224" y="366"/>
                  </a:lnTo>
                  <a:lnTo>
                    <a:pt x="221" y="370"/>
                  </a:lnTo>
                  <a:lnTo>
                    <a:pt x="219" y="375"/>
                  </a:lnTo>
                  <a:lnTo>
                    <a:pt x="217" y="379"/>
                  </a:lnTo>
                  <a:lnTo>
                    <a:pt x="214" y="384"/>
                  </a:lnTo>
                  <a:lnTo>
                    <a:pt x="212" y="388"/>
                  </a:lnTo>
                  <a:lnTo>
                    <a:pt x="211" y="393"/>
                  </a:lnTo>
                  <a:lnTo>
                    <a:pt x="208" y="397"/>
                  </a:lnTo>
                  <a:lnTo>
                    <a:pt x="207" y="402"/>
                  </a:lnTo>
                  <a:lnTo>
                    <a:pt x="205" y="407"/>
                  </a:lnTo>
                  <a:lnTo>
                    <a:pt x="203" y="411"/>
                  </a:lnTo>
                  <a:lnTo>
                    <a:pt x="200" y="416"/>
                  </a:lnTo>
                  <a:lnTo>
                    <a:pt x="199" y="420"/>
                  </a:lnTo>
                  <a:lnTo>
                    <a:pt x="197" y="425"/>
                  </a:lnTo>
                  <a:lnTo>
                    <a:pt x="195" y="429"/>
                  </a:lnTo>
                  <a:lnTo>
                    <a:pt x="194" y="434"/>
                  </a:lnTo>
                  <a:lnTo>
                    <a:pt x="193" y="440"/>
                  </a:lnTo>
                  <a:lnTo>
                    <a:pt x="191" y="443"/>
                  </a:lnTo>
                  <a:lnTo>
                    <a:pt x="190" y="447"/>
                  </a:lnTo>
                  <a:lnTo>
                    <a:pt x="187" y="451"/>
                  </a:lnTo>
                  <a:lnTo>
                    <a:pt x="186" y="456"/>
                  </a:lnTo>
                  <a:lnTo>
                    <a:pt x="185" y="460"/>
                  </a:lnTo>
                  <a:lnTo>
                    <a:pt x="183" y="463"/>
                  </a:lnTo>
                  <a:lnTo>
                    <a:pt x="181" y="469"/>
                  </a:lnTo>
                  <a:lnTo>
                    <a:pt x="180" y="472"/>
                  </a:lnTo>
                  <a:lnTo>
                    <a:pt x="179" y="477"/>
                  </a:lnTo>
                  <a:lnTo>
                    <a:pt x="178" y="481"/>
                  </a:lnTo>
                  <a:lnTo>
                    <a:pt x="177" y="485"/>
                  </a:lnTo>
                  <a:lnTo>
                    <a:pt x="174" y="490"/>
                  </a:lnTo>
                  <a:lnTo>
                    <a:pt x="173" y="494"/>
                  </a:lnTo>
                  <a:lnTo>
                    <a:pt x="172" y="497"/>
                  </a:lnTo>
                  <a:lnTo>
                    <a:pt x="171" y="503"/>
                  </a:lnTo>
                  <a:lnTo>
                    <a:pt x="171" y="506"/>
                  </a:lnTo>
                  <a:lnTo>
                    <a:pt x="167" y="513"/>
                  </a:lnTo>
                  <a:lnTo>
                    <a:pt x="165" y="521"/>
                  </a:lnTo>
                  <a:lnTo>
                    <a:pt x="163" y="530"/>
                  </a:lnTo>
                  <a:lnTo>
                    <a:pt x="161" y="537"/>
                  </a:lnTo>
                  <a:lnTo>
                    <a:pt x="159" y="544"/>
                  </a:lnTo>
                  <a:lnTo>
                    <a:pt x="157" y="551"/>
                  </a:lnTo>
                  <a:lnTo>
                    <a:pt x="155" y="558"/>
                  </a:lnTo>
                  <a:lnTo>
                    <a:pt x="154" y="565"/>
                  </a:lnTo>
                  <a:lnTo>
                    <a:pt x="152" y="573"/>
                  </a:lnTo>
                  <a:lnTo>
                    <a:pt x="151" y="580"/>
                  </a:lnTo>
                  <a:lnTo>
                    <a:pt x="150" y="587"/>
                  </a:lnTo>
                  <a:lnTo>
                    <a:pt x="148" y="594"/>
                  </a:lnTo>
                  <a:lnTo>
                    <a:pt x="147" y="600"/>
                  </a:lnTo>
                  <a:lnTo>
                    <a:pt x="146" y="607"/>
                  </a:lnTo>
                  <a:lnTo>
                    <a:pt x="145" y="612"/>
                  </a:lnTo>
                  <a:lnTo>
                    <a:pt x="145" y="619"/>
                  </a:lnTo>
                  <a:lnTo>
                    <a:pt x="144" y="625"/>
                  </a:lnTo>
                  <a:lnTo>
                    <a:pt x="144" y="630"/>
                  </a:lnTo>
                  <a:lnTo>
                    <a:pt x="143" y="636"/>
                  </a:lnTo>
                  <a:lnTo>
                    <a:pt x="141" y="643"/>
                  </a:lnTo>
                  <a:lnTo>
                    <a:pt x="141" y="646"/>
                  </a:lnTo>
                  <a:lnTo>
                    <a:pt x="141" y="652"/>
                  </a:lnTo>
                  <a:lnTo>
                    <a:pt x="141" y="657"/>
                  </a:lnTo>
                  <a:lnTo>
                    <a:pt x="141" y="662"/>
                  </a:lnTo>
                  <a:lnTo>
                    <a:pt x="140" y="668"/>
                  </a:lnTo>
                  <a:lnTo>
                    <a:pt x="140" y="673"/>
                  </a:lnTo>
                  <a:lnTo>
                    <a:pt x="140" y="677"/>
                  </a:lnTo>
                  <a:lnTo>
                    <a:pt x="140" y="682"/>
                  </a:lnTo>
                  <a:lnTo>
                    <a:pt x="139" y="686"/>
                  </a:lnTo>
                  <a:lnTo>
                    <a:pt x="139" y="691"/>
                  </a:lnTo>
                  <a:lnTo>
                    <a:pt x="139" y="695"/>
                  </a:lnTo>
                  <a:lnTo>
                    <a:pt x="139" y="700"/>
                  </a:lnTo>
                  <a:lnTo>
                    <a:pt x="139" y="704"/>
                  </a:lnTo>
                  <a:lnTo>
                    <a:pt x="139" y="709"/>
                  </a:lnTo>
                  <a:lnTo>
                    <a:pt x="138" y="713"/>
                  </a:lnTo>
                  <a:lnTo>
                    <a:pt x="138" y="718"/>
                  </a:lnTo>
                  <a:lnTo>
                    <a:pt x="137" y="725"/>
                  </a:lnTo>
                  <a:lnTo>
                    <a:pt x="135" y="732"/>
                  </a:lnTo>
                  <a:lnTo>
                    <a:pt x="134" y="740"/>
                  </a:lnTo>
                  <a:lnTo>
                    <a:pt x="133" y="749"/>
                  </a:lnTo>
                  <a:lnTo>
                    <a:pt x="130" y="756"/>
                  </a:lnTo>
                  <a:lnTo>
                    <a:pt x="128" y="763"/>
                  </a:lnTo>
                  <a:lnTo>
                    <a:pt x="125" y="770"/>
                  </a:lnTo>
                  <a:lnTo>
                    <a:pt x="121" y="776"/>
                  </a:lnTo>
                  <a:lnTo>
                    <a:pt x="117" y="783"/>
                  </a:lnTo>
                  <a:lnTo>
                    <a:pt x="112" y="788"/>
                  </a:lnTo>
                  <a:lnTo>
                    <a:pt x="110" y="790"/>
                  </a:lnTo>
                  <a:lnTo>
                    <a:pt x="106" y="794"/>
                  </a:lnTo>
                  <a:lnTo>
                    <a:pt x="104" y="795"/>
                  </a:lnTo>
                  <a:lnTo>
                    <a:pt x="101" y="799"/>
                  </a:lnTo>
                  <a:lnTo>
                    <a:pt x="98" y="801"/>
                  </a:lnTo>
                  <a:lnTo>
                    <a:pt x="95" y="803"/>
                  </a:lnTo>
                  <a:lnTo>
                    <a:pt x="92" y="806"/>
                  </a:lnTo>
                  <a:lnTo>
                    <a:pt x="90" y="808"/>
                  </a:lnTo>
                  <a:lnTo>
                    <a:pt x="86" y="810"/>
                  </a:lnTo>
                  <a:lnTo>
                    <a:pt x="84" y="811"/>
                  </a:lnTo>
                  <a:lnTo>
                    <a:pt x="80" y="811"/>
                  </a:lnTo>
                  <a:lnTo>
                    <a:pt x="77" y="815"/>
                  </a:lnTo>
                  <a:lnTo>
                    <a:pt x="74" y="815"/>
                  </a:lnTo>
                  <a:lnTo>
                    <a:pt x="71" y="817"/>
                  </a:lnTo>
                  <a:lnTo>
                    <a:pt x="68" y="819"/>
                  </a:lnTo>
                  <a:lnTo>
                    <a:pt x="66" y="820"/>
                  </a:lnTo>
                  <a:lnTo>
                    <a:pt x="63" y="820"/>
                  </a:lnTo>
                  <a:lnTo>
                    <a:pt x="60" y="822"/>
                  </a:lnTo>
                  <a:lnTo>
                    <a:pt x="58" y="822"/>
                  </a:lnTo>
                  <a:lnTo>
                    <a:pt x="54" y="824"/>
                  </a:lnTo>
                  <a:lnTo>
                    <a:pt x="50" y="824"/>
                  </a:lnTo>
                  <a:lnTo>
                    <a:pt x="46" y="826"/>
                  </a:lnTo>
                  <a:lnTo>
                    <a:pt x="41" y="824"/>
                  </a:lnTo>
                  <a:lnTo>
                    <a:pt x="38" y="824"/>
                  </a:lnTo>
                  <a:lnTo>
                    <a:pt x="34" y="822"/>
                  </a:lnTo>
                  <a:lnTo>
                    <a:pt x="31" y="822"/>
                  </a:lnTo>
                  <a:lnTo>
                    <a:pt x="26" y="820"/>
                  </a:lnTo>
                  <a:lnTo>
                    <a:pt x="24" y="819"/>
                  </a:lnTo>
                  <a:lnTo>
                    <a:pt x="20" y="815"/>
                  </a:lnTo>
                  <a:lnTo>
                    <a:pt x="19" y="815"/>
                  </a:lnTo>
                  <a:lnTo>
                    <a:pt x="14" y="808"/>
                  </a:lnTo>
                  <a:lnTo>
                    <a:pt x="14" y="803"/>
                  </a:lnTo>
                  <a:lnTo>
                    <a:pt x="14" y="801"/>
                  </a:lnTo>
                  <a:lnTo>
                    <a:pt x="15" y="797"/>
                  </a:lnTo>
                  <a:lnTo>
                    <a:pt x="17" y="795"/>
                  </a:lnTo>
                  <a:lnTo>
                    <a:pt x="20" y="794"/>
                  </a:lnTo>
                  <a:lnTo>
                    <a:pt x="21" y="790"/>
                  </a:lnTo>
                  <a:lnTo>
                    <a:pt x="24" y="788"/>
                  </a:lnTo>
                  <a:lnTo>
                    <a:pt x="26" y="786"/>
                  </a:lnTo>
                  <a:lnTo>
                    <a:pt x="28" y="785"/>
                  </a:lnTo>
                  <a:lnTo>
                    <a:pt x="32" y="781"/>
                  </a:lnTo>
                  <a:lnTo>
                    <a:pt x="34" y="779"/>
                  </a:lnTo>
                  <a:lnTo>
                    <a:pt x="38" y="776"/>
                  </a:lnTo>
                  <a:lnTo>
                    <a:pt x="43" y="772"/>
                  </a:lnTo>
                  <a:lnTo>
                    <a:pt x="46" y="768"/>
                  </a:lnTo>
                  <a:lnTo>
                    <a:pt x="50" y="765"/>
                  </a:lnTo>
                  <a:lnTo>
                    <a:pt x="53" y="761"/>
                  </a:lnTo>
                  <a:lnTo>
                    <a:pt x="58" y="758"/>
                  </a:lnTo>
                  <a:lnTo>
                    <a:pt x="61" y="754"/>
                  </a:lnTo>
                  <a:lnTo>
                    <a:pt x="66" y="750"/>
                  </a:lnTo>
                  <a:lnTo>
                    <a:pt x="71" y="747"/>
                  </a:lnTo>
                  <a:lnTo>
                    <a:pt x="74" y="743"/>
                  </a:lnTo>
                  <a:lnTo>
                    <a:pt x="79" y="740"/>
                  </a:lnTo>
                  <a:lnTo>
                    <a:pt x="83" y="736"/>
                  </a:lnTo>
                  <a:lnTo>
                    <a:pt x="86" y="732"/>
                  </a:lnTo>
                  <a:lnTo>
                    <a:pt x="91" y="729"/>
                  </a:lnTo>
                  <a:lnTo>
                    <a:pt x="94" y="725"/>
                  </a:lnTo>
                  <a:lnTo>
                    <a:pt x="98" y="722"/>
                  </a:lnTo>
                  <a:lnTo>
                    <a:pt x="101" y="718"/>
                  </a:lnTo>
                  <a:lnTo>
                    <a:pt x="105" y="716"/>
                  </a:lnTo>
                  <a:lnTo>
                    <a:pt x="107" y="713"/>
                  </a:lnTo>
                  <a:lnTo>
                    <a:pt x="111" y="711"/>
                  </a:lnTo>
                  <a:lnTo>
                    <a:pt x="113" y="709"/>
                  </a:lnTo>
                  <a:lnTo>
                    <a:pt x="115" y="707"/>
                  </a:lnTo>
                  <a:lnTo>
                    <a:pt x="119" y="704"/>
                  </a:lnTo>
                  <a:lnTo>
                    <a:pt x="121" y="704"/>
                  </a:lnTo>
                  <a:lnTo>
                    <a:pt x="124" y="698"/>
                  </a:lnTo>
                  <a:lnTo>
                    <a:pt x="126" y="691"/>
                  </a:lnTo>
                  <a:lnTo>
                    <a:pt x="127" y="682"/>
                  </a:lnTo>
                  <a:lnTo>
                    <a:pt x="128" y="677"/>
                  </a:lnTo>
                  <a:lnTo>
                    <a:pt x="128" y="675"/>
                  </a:lnTo>
                  <a:lnTo>
                    <a:pt x="128" y="673"/>
                  </a:lnTo>
                  <a:lnTo>
                    <a:pt x="128" y="670"/>
                  </a:lnTo>
                  <a:lnTo>
                    <a:pt x="128" y="666"/>
                  </a:lnTo>
                  <a:lnTo>
                    <a:pt x="128" y="661"/>
                  </a:lnTo>
                  <a:lnTo>
                    <a:pt x="128" y="655"/>
                  </a:lnTo>
                  <a:lnTo>
                    <a:pt x="130" y="648"/>
                  </a:lnTo>
                  <a:lnTo>
                    <a:pt x="130" y="643"/>
                  </a:lnTo>
                  <a:lnTo>
                    <a:pt x="130" y="637"/>
                  </a:lnTo>
                  <a:lnTo>
                    <a:pt x="130" y="634"/>
                  </a:lnTo>
                  <a:lnTo>
                    <a:pt x="130" y="628"/>
                  </a:lnTo>
                  <a:lnTo>
                    <a:pt x="130" y="625"/>
                  </a:lnTo>
                  <a:lnTo>
                    <a:pt x="130" y="621"/>
                  </a:lnTo>
                  <a:lnTo>
                    <a:pt x="131" y="616"/>
                  </a:lnTo>
                  <a:lnTo>
                    <a:pt x="131" y="612"/>
                  </a:lnTo>
                  <a:lnTo>
                    <a:pt x="131" y="607"/>
                  </a:lnTo>
                  <a:lnTo>
                    <a:pt x="131" y="601"/>
                  </a:lnTo>
                  <a:lnTo>
                    <a:pt x="132" y="596"/>
                  </a:lnTo>
                  <a:lnTo>
                    <a:pt x="132" y="592"/>
                  </a:lnTo>
                  <a:lnTo>
                    <a:pt x="133" y="587"/>
                  </a:lnTo>
                  <a:lnTo>
                    <a:pt x="133" y="582"/>
                  </a:lnTo>
                  <a:lnTo>
                    <a:pt x="133" y="578"/>
                  </a:lnTo>
                  <a:lnTo>
                    <a:pt x="133" y="573"/>
                  </a:lnTo>
                  <a:lnTo>
                    <a:pt x="134" y="567"/>
                  </a:lnTo>
                  <a:lnTo>
                    <a:pt x="134" y="562"/>
                  </a:lnTo>
                  <a:lnTo>
                    <a:pt x="134" y="557"/>
                  </a:lnTo>
                  <a:lnTo>
                    <a:pt x="134" y="551"/>
                  </a:lnTo>
                  <a:lnTo>
                    <a:pt x="135" y="546"/>
                  </a:lnTo>
                  <a:lnTo>
                    <a:pt x="135" y="540"/>
                  </a:lnTo>
                  <a:lnTo>
                    <a:pt x="135" y="535"/>
                  </a:lnTo>
                  <a:lnTo>
                    <a:pt x="135" y="530"/>
                  </a:lnTo>
                  <a:lnTo>
                    <a:pt x="137" y="526"/>
                  </a:lnTo>
                  <a:lnTo>
                    <a:pt x="137" y="521"/>
                  </a:lnTo>
                  <a:lnTo>
                    <a:pt x="137" y="515"/>
                  </a:lnTo>
                  <a:lnTo>
                    <a:pt x="138" y="510"/>
                  </a:lnTo>
                  <a:lnTo>
                    <a:pt x="138" y="504"/>
                  </a:lnTo>
                  <a:lnTo>
                    <a:pt x="138" y="501"/>
                  </a:lnTo>
                  <a:lnTo>
                    <a:pt x="139" y="495"/>
                  </a:lnTo>
                  <a:lnTo>
                    <a:pt x="139" y="492"/>
                  </a:lnTo>
                  <a:lnTo>
                    <a:pt x="139" y="486"/>
                  </a:lnTo>
                  <a:lnTo>
                    <a:pt x="139" y="483"/>
                  </a:lnTo>
                  <a:lnTo>
                    <a:pt x="140" y="477"/>
                  </a:lnTo>
                  <a:lnTo>
                    <a:pt x="140" y="474"/>
                  </a:lnTo>
                  <a:lnTo>
                    <a:pt x="141" y="470"/>
                  </a:lnTo>
                  <a:lnTo>
                    <a:pt x="141" y="465"/>
                  </a:lnTo>
                  <a:lnTo>
                    <a:pt x="141" y="461"/>
                  </a:lnTo>
                  <a:lnTo>
                    <a:pt x="141" y="458"/>
                  </a:lnTo>
                  <a:lnTo>
                    <a:pt x="143" y="454"/>
                  </a:lnTo>
                  <a:lnTo>
                    <a:pt x="143" y="449"/>
                  </a:lnTo>
                  <a:lnTo>
                    <a:pt x="144" y="442"/>
                  </a:lnTo>
                  <a:lnTo>
                    <a:pt x="145" y="438"/>
                  </a:lnTo>
                  <a:lnTo>
                    <a:pt x="146" y="434"/>
                  </a:lnTo>
                  <a:lnTo>
                    <a:pt x="146" y="429"/>
                  </a:lnTo>
                  <a:lnTo>
                    <a:pt x="147" y="422"/>
                  </a:lnTo>
                  <a:lnTo>
                    <a:pt x="147" y="418"/>
                  </a:lnTo>
                  <a:lnTo>
                    <a:pt x="148" y="413"/>
                  </a:lnTo>
                  <a:lnTo>
                    <a:pt x="150" y="409"/>
                  </a:lnTo>
                  <a:lnTo>
                    <a:pt x="151" y="404"/>
                  </a:lnTo>
                  <a:lnTo>
                    <a:pt x="151" y="398"/>
                  </a:lnTo>
                  <a:lnTo>
                    <a:pt x="152" y="393"/>
                  </a:lnTo>
                  <a:lnTo>
                    <a:pt x="153" y="386"/>
                  </a:lnTo>
                  <a:lnTo>
                    <a:pt x="154" y="381"/>
                  </a:lnTo>
                  <a:lnTo>
                    <a:pt x="155" y="373"/>
                  </a:lnTo>
                  <a:lnTo>
                    <a:pt x="157" y="366"/>
                  </a:lnTo>
                  <a:lnTo>
                    <a:pt x="158" y="359"/>
                  </a:lnTo>
                  <a:lnTo>
                    <a:pt x="159" y="352"/>
                  </a:lnTo>
                  <a:lnTo>
                    <a:pt x="160" y="345"/>
                  </a:lnTo>
                  <a:lnTo>
                    <a:pt x="161" y="336"/>
                  </a:lnTo>
                  <a:lnTo>
                    <a:pt x="163" y="328"/>
                  </a:lnTo>
                  <a:lnTo>
                    <a:pt x="165" y="319"/>
                  </a:lnTo>
                  <a:lnTo>
                    <a:pt x="166" y="311"/>
                  </a:lnTo>
                  <a:lnTo>
                    <a:pt x="167" y="302"/>
                  </a:lnTo>
                  <a:lnTo>
                    <a:pt x="168" y="293"/>
                  </a:lnTo>
                  <a:lnTo>
                    <a:pt x="171" y="285"/>
                  </a:lnTo>
                  <a:lnTo>
                    <a:pt x="172" y="275"/>
                  </a:lnTo>
                  <a:lnTo>
                    <a:pt x="173" y="266"/>
                  </a:lnTo>
                  <a:lnTo>
                    <a:pt x="174" y="257"/>
                  </a:lnTo>
                  <a:lnTo>
                    <a:pt x="177" y="248"/>
                  </a:lnTo>
                  <a:lnTo>
                    <a:pt x="178" y="237"/>
                  </a:lnTo>
                  <a:lnTo>
                    <a:pt x="179" y="228"/>
                  </a:lnTo>
                  <a:lnTo>
                    <a:pt x="180" y="219"/>
                  </a:lnTo>
                  <a:lnTo>
                    <a:pt x="183" y="210"/>
                  </a:lnTo>
                  <a:lnTo>
                    <a:pt x="184" y="201"/>
                  </a:lnTo>
                  <a:lnTo>
                    <a:pt x="185" y="190"/>
                  </a:lnTo>
                  <a:lnTo>
                    <a:pt x="186" y="181"/>
                  </a:lnTo>
                  <a:lnTo>
                    <a:pt x="188" y="172"/>
                  </a:lnTo>
                  <a:lnTo>
                    <a:pt x="190" y="163"/>
                  </a:lnTo>
                  <a:lnTo>
                    <a:pt x="191" y="154"/>
                  </a:lnTo>
                  <a:lnTo>
                    <a:pt x="192" y="145"/>
                  </a:lnTo>
                  <a:lnTo>
                    <a:pt x="194" y="138"/>
                  </a:lnTo>
                  <a:lnTo>
                    <a:pt x="194" y="129"/>
                  </a:lnTo>
                  <a:lnTo>
                    <a:pt x="197" y="120"/>
                  </a:lnTo>
                  <a:lnTo>
                    <a:pt x="198" y="111"/>
                  </a:lnTo>
                  <a:lnTo>
                    <a:pt x="199" y="102"/>
                  </a:lnTo>
                  <a:lnTo>
                    <a:pt x="200" y="95"/>
                  </a:lnTo>
                  <a:lnTo>
                    <a:pt x="201" y="88"/>
                  </a:lnTo>
                  <a:lnTo>
                    <a:pt x="203" y="79"/>
                  </a:lnTo>
                  <a:lnTo>
                    <a:pt x="204" y="73"/>
                  </a:lnTo>
                  <a:lnTo>
                    <a:pt x="205" y="66"/>
                  </a:lnTo>
                  <a:lnTo>
                    <a:pt x="206" y="59"/>
                  </a:lnTo>
                  <a:lnTo>
                    <a:pt x="206" y="54"/>
                  </a:lnTo>
                  <a:lnTo>
                    <a:pt x="207" y="47"/>
                  </a:lnTo>
                  <a:lnTo>
                    <a:pt x="208" y="41"/>
                  </a:lnTo>
                  <a:lnTo>
                    <a:pt x="208" y="36"/>
                  </a:lnTo>
                  <a:lnTo>
                    <a:pt x="210" y="30"/>
                  </a:lnTo>
                  <a:lnTo>
                    <a:pt x="211" y="27"/>
                  </a:lnTo>
                  <a:lnTo>
                    <a:pt x="211" y="21"/>
                  </a:lnTo>
                  <a:lnTo>
                    <a:pt x="211" y="18"/>
                  </a:lnTo>
                  <a:lnTo>
                    <a:pt x="212" y="16"/>
                  </a:lnTo>
                  <a:lnTo>
                    <a:pt x="212" y="12"/>
                  </a:lnTo>
                  <a:lnTo>
                    <a:pt x="213" y="9"/>
                  </a:lnTo>
                  <a:lnTo>
                    <a:pt x="214" y="7"/>
                  </a:lnTo>
                  <a:lnTo>
                    <a:pt x="213" y="3"/>
                  </a:lnTo>
                  <a:lnTo>
                    <a:pt x="212" y="2"/>
                  </a:lnTo>
                  <a:lnTo>
                    <a:pt x="211" y="0"/>
                  </a:lnTo>
                  <a:lnTo>
                    <a:pt x="211" y="0"/>
                  </a:lnTo>
                  <a:lnTo>
                    <a:pt x="208" y="0"/>
                  </a:lnTo>
                  <a:lnTo>
                    <a:pt x="207" y="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5383" name="Freeform 23"/>
            <p:cNvSpPr>
              <a:spLocks/>
            </p:cNvSpPr>
            <p:nvPr/>
          </p:nvSpPr>
          <p:spPr bwMode="gray">
            <a:xfrm flipH="1">
              <a:off x="3359" y="3146"/>
              <a:ext cx="47" cy="202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8" y="22"/>
                </a:cxn>
                <a:cxn ang="0">
                  <a:pos x="13" y="40"/>
                </a:cxn>
                <a:cxn ang="0">
                  <a:pos x="16" y="54"/>
                </a:cxn>
                <a:cxn ang="0">
                  <a:pos x="19" y="68"/>
                </a:cxn>
                <a:cxn ang="0">
                  <a:pos x="23" y="86"/>
                </a:cxn>
                <a:cxn ang="0">
                  <a:pos x="26" y="108"/>
                </a:cxn>
                <a:cxn ang="0">
                  <a:pos x="28" y="124"/>
                </a:cxn>
                <a:cxn ang="0">
                  <a:pos x="29" y="138"/>
                </a:cxn>
                <a:cxn ang="0">
                  <a:pos x="32" y="155"/>
                </a:cxn>
                <a:cxn ang="0">
                  <a:pos x="34" y="171"/>
                </a:cxn>
                <a:cxn ang="0">
                  <a:pos x="35" y="189"/>
                </a:cxn>
                <a:cxn ang="0">
                  <a:pos x="37" y="208"/>
                </a:cxn>
                <a:cxn ang="0">
                  <a:pos x="40" y="226"/>
                </a:cxn>
                <a:cxn ang="0">
                  <a:pos x="42" y="246"/>
                </a:cxn>
                <a:cxn ang="0">
                  <a:pos x="44" y="264"/>
                </a:cxn>
                <a:cxn ang="0">
                  <a:pos x="46" y="282"/>
                </a:cxn>
                <a:cxn ang="0">
                  <a:pos x="48" y="302"/>
                </a:cxn>
                <a:cxn ang="0">
                  <a:pos x="49" y="318"/>
                </a:cxn>
                <a:cxn ang="0">
                  <a:pos x="52" y="334"/>
                </a:cxn>
                <a:cxn ang="0">
                  <a:pos x="53" y="348"/>
                </a:cxn>
                <a:cxn ang="0">
                  <a:pos x="55" y="365"/>
                </a:cxn>
                <a:cxn ang="0">
                  <a:pos x="56" y="386"/>
                </a:cxn>
                <a:cxn ang="0">
                  <a:pos x="56" y="401"/>
                </a:cxn>
                <a:cxn ang="0">
                  <a:pos x="55" y="408"/>
                </a:cxn>
                <a:cxn ang="0">
                  <a:pos x="49" y="426"/>
                </a:cxn>
                <a:cxn ang="0">
                  <a:pos x="47" y="440"/>
                </a:cxn>
                <a:cxn ang="0">
                  <a:pos x="47" y="451"/>
                </a:cxn>
                <a:cxn ang="0">
                  <a:pos x="48" y="460"/>
                </a:cxn>
                <a:cxn ang="0">
                  <a:pos x="52" y="456"/>
                </a:cxn>
                <a:cxn ang="0">
                  <a:pos x="57" y="438"/>
                </a:cxn>
                <a:cxn ang="0">
                  <a:pos x="64" y="417"/>
                </a:cxn>
                <a:cxn ang="0">
                  <a:pos x="66" y="408"/>
                </a:cxn>
                <a:cxn ang="0">
                  <a:pos x="64" y="393"/>
                </a:cxn>
                <a:cxn ang="0">
                  <a:pos x="63" y="381"/>
                </a:cxn>
                <a:cxn ang="0">
                  <a:pos x="62" y="368"/>
                </a:cxn>
                <a:cxn ang="0">
                  <a:pos x="61" y="352"/>
                </a:cxn>
                <a:cxn ang="0">
                  <a:pos x="60" y="336"/>
                </a:cxn>
                <a:cxn ang="0">
                  <a:pos x="57" y="316"/>
                </a:cxn>
                <a:cxn ang="0">
                  <a:pos x="55" y="295"/>
                </a:cxn>
                <a:cxn ang="0">
                  <a:pos x="53" y="275"/>
                </a:cxn>
                <a:cxn ang="0">
                  <a:pos x="52" y="255"/>
                </a:cxn>
                <a:cxn ang="0">
                  <a:pos x="49" y="232"/>
                </a:cxn>
                <a:cxn ang="0">
                  <a:pos x="47" y="210"/>
                </a:cxn>
                <a:cxn ang="0">
                  <a:pos x="44" y="190"/>
                </a:cxn>
                <a:cxn ang="0">
                  <a:pos x="43" y="171"/>
                </a:cxn>
                <a:cxn ang="0">
                  <a:pos x="41" y="153"/>
                </a:cxn>
                <a:cxn ang="0">
                  <a:pos x="39" y="137"/>
                </a:cxn>
                <a:cxn ang="0">
                  <a:pos x="37" y="122"/>
                </a:cxn>
                <a:cxn ang="0">
                  <a:pos x="36" y="110"/>
                </a:cxn>
                <a:cxn ang="0">
                  <a:pos x="35" y="95"/>
                </a:cxn>
                <a:cxn ang="0">
                  <a:pos x="33" y="85"/>
                </a:cxn>
                <a:cxn ang="0">
                  <a:pos x="30" y="68"/>
                </a:cxn>
                <a:cxn ang="0">
                  <a:pos x="29" y="52"/>
                </a:cxn>
                <a:cxn ang="0">
                  <a:pos x="24" y="32"/>
                </a:cxn>
                <a:cxn ang="0">
                  <a:pos x="17" y="16"/>
                </a:cxn>
                <a:cxn ang="0">
                  <a:pos x="0" y="0"/>
                </a:cxn>
              </a:cxnLst>
              <a:rect l="0" t="0" r="r" b="b"/>
              <a:pathLst>
                <a:path w="67" h="460">
                  <a:moveTo>
                    <a:pt x="0" y="0"/>
                  </a:moveTo>
                  <a:lnTo>
                    <a:pt x="2" y="6"/>
                  </a:lnTo>
                  <a:lnTo>
                    <a:pt x="3" y="7"/>
                  </a:lnTo>
                  <a:lnTo>
                    <a:pt x="4" y="11"/>
                  </a:lnTo>
                  <a:lnTo>
                    <a:pt x="6" y="16"/>
                  </a:lnTo>
                  <a:lnTo>
                    <a:pt x="8" y="22"/>
                  </a:lnTo>
                  <a:lnTo>
                    <a:pt x="9" y="27"/>
                  </a:lnTo>
                  <a:lnTo>
                    <a:pt x="12" y="36"/>
                  </a:lnTo>
                  <a:lnTo>
                    <a:pt x="13" y="40"/>
                  </a:lnTo>
                  <a:lnTo>
                    <a:pt x="14" y="43"/>
                  </a:lnTo>
                  <a:lnTo>
                    <a:pt x="15" y="49"/>
                  </a:lnTo>
                  <a:lnTo>
                    <a:pt x="16" y="54"/>
                  </a:lnTo>
                  <a:lnTo>
                    <a:pt x="17" y="58"/>
                  </a:lnTo>
                  <a:lnTo>
                    <a:pt x="17" y="63"/>
                  </a:lnTo>
                  <a:lnTo>
                    <a:pt x="19" y="68"/>
                  </a:lnTo>
                  <a:lnTo>
                    <a:pt x="21" y="74"/>
                  </a:lnTo>
                  <a:lnTo>
                    <a:pt x="21" y="81"/>
                  </a:lnTo>
                  <a:lnTo>
                    <a:pt x="23" y="86"/>
                  </a:lnTo>
                  <a:lnTo>
                    <a:pt x="23" y="94"/>
                  </a:lnTo>
                  <a:lnTo>
                    <a:pt x="26" y="101"/>
                  </a:lnTo>
                  <a:lnTo>
                    <a:pt x="26" y="108"/>
                  </a:lnTo>
                  <a:lnTo>
                    <a:pt x="27" y="115"/>
                  </a:lnTo>
                  <a:lnTo>
                    <a:pt x="27" y="120"/>
                  </a:lnTo>
                  <a:lnTo>
                    <a:pt x="28" y="124"/>
                  </a:lnTo>
                  <a:lnTo>
                    <a:pt x="28" y="129"/>
                  </a:lnTo>
                  <a:lnTo>
                    <a:pt x="29" y="135"/>
                  </a:lnTo>
                  <a:lnTo>
                    <a:pt x="29" y="138"/>
                  </a:lnTo>
                  <a:lnTo>
                    <a:pt x="30" y="144"/>
                  </a:lnTo>
                  <a:lnTo>
                    <a:pt x="30" y="149"/>
                  </a:lnTo>
                  <a:lnTo>
                    <a:pt x="32" y="155"/>
                  </a:lnTo>
                  <a:lnTo>
                    <a:pt x="33" y="160"/>
                  </a:lnTo>
                  <a:lnTo>
                    <a:pt x="33" y="167"/>
                  </a:lnTo>
                  <a:lnTo>
                    <a:pt x="34" y="171"/>
                  </a:lnTo>
                  <a:lnTo>
                    <a:pt x="35" y="178"/>
                  </a:lnTo>
                  <a:lnTo>
                    <a:pt x="35" y="183"/>
                  </a:lnTo>
                  <a:lnTo>
                    <a:pt x="35" y="189"/>
                  </a:lnTo>
                  <a:lnTo>
                    <a:pt x="36" y="196"/>
                  </a:lnTo>
                  <a:lnTo>
                    <a:pt x="37" y="201"/>
                  </a:lnTo>
                  <a:lnTo>
                    <a:pt x="37" y="208"/>
                  </a:lnTo>
                  <a:lnTo>
                    <a:pt x="39" y="214"/>
                  </a:lnTo>
                  <a:lnTo>
                    <a:pt x="39" y="219"/>
                  </a:lnTo>
                  <a:lnTo>
                    <a:pt x="40" y="226"/>
                  </a:lnTo>
                  <a:lnTo>
                    <a:pt x="41" y="234"/>
                  </a:lnTo>
                  <a:lnTo>
                    <a:pt x="41" y="239"/>
                  </a:lnTo>
                  <a:lnTo>
                    <a:pt x="42" y="246"/>
                  </a:lnTo>
                  <a:lnTo>
                    <a:pt x="43" y="252"/>
                  </a:lnTo>
                  <a:lnTo>
                    <a:pt x="43" y="259"/>
                  </a:lnTo>
                  <a:lnTo>
                    <a:pt x="44" y="264"/>
                  </a:lnTo>
                  <a:lnTo>
                    <a:pt x="44" y="271"/>
                  </a:lnTo>
                  <a:lnTo>
                    <a:pt x="46" y="277"/>
                  </a:lnTo>
                  <a:lnTo>
                    <a:pt x="46" y="282"/>
                  </a:lnTo>
                  <a:lnTo>
                    <a:pt x="47" y="289"/>
                  </a:lnTo>
                  <a:lnTo>
                    <a:pt x="47" y="295"/>
                  </a:lnTo>
                  <a:lnTo>
                    <a:pt x="48" y="302"/>
                  </a:lnTo>
                  <a:lnTo>
                    <a:pt x="48" y="307"/>
                  </a:lnTo>
                  <a:lnTo>
                    <a:pt x="49" y="313"/>
                  </a:lnTo>
                  <a:lnTo>
                    <a:pt x="49" y="318"/>
                  </a:lnTo>
                  <a:lnTo>
                    <a:pt x="50" y="323"/>
                  </a:lnTo>
                  <a:lnTo>
                    <a:pt x="50" y="329"/>
                  </a:lnTo>
                  <a:lnTo>
                    <a:pt x="52" y="334"/>
                  </a:lnTo>
                  <a:lnTo>
                    <a:pt x="52" y="340"/>
                  </a:lnTo>
                  <a:lnTo>
                    <a:pt x="53" y="345"/>
                  </a:lnTo>
                  <a:lnTo>
                    <a:pt x="53" y="348"/>
                  </a:lnTo>
                  <a:lnTo>
                    <a:pt x="54" y="354"/>
                  </a:lnTo>
                  <a:lnTo>
                    <a:pt x="54" y="359"/>
                  </a:lnTo>
                  <a:lnTo>
                    <a:pt x="55" y="365"/>
                  </a:lnTo>
                  <a:lnTo>
                    <a:pt x="55" y="372"/>
                  </a:lnTo>
                  <a:lnTo>
                    <a:pt x="55" y="379"/>
                  </a:lnTo>
                  <a:lnTo>
                    <a:pt x="56" y="386"/>
                  </a:lnTo>
                  <a:lnTo>
                    <a:pt x="56" y="393"/>
                  </a:lnTo>
                  <a:lnTo>
                    <a:pt x="56" y="397"/>
                  </a:lnTo>
                  <a:lnTo>
                    <a:pt x="56" y="401"/>
                  </a:lnTo>
                  <a:lnTo>
                    <a:pt x="56" y="402"/>
                  </a:lnTo>
                  <a:lnTo>
                    <a:pt x="57" y="406"/>
                  </a:lnTo>
                  <a:lnTo>
                    <a:pt x="55" y="408"/>
                  </a:lnTo>
                  <a:lnTo>
                    <a:pt x="53" y="413"/>
                  </a:lnTo>
                  <a:lnTo>
                    <a:pt x="52" y="419"/>
                  </a:lnTo>
                  <a:lnTo>
                    <a:pt x="49" y="426"/>
                  </a:lnTo>
                  <a:lnTo>
                    <a:pt x="48" y="429"/>
                  </a:lnTo>
                  <a:lnTo>
                    <a:pt x="47" y="436"/>
                  </a:lnTo>
                  <a:lnTo>
                    <a:pt x="47" y="440"/>
                  </a:lnTo>
                  <a:lnTo>
                    <a:pt x="47" y="445"/>
                  </a:lnTo>
                  <a:lnTo>
                    <a:pt x="47" y="447"/>
                  </a:lnTo>
                  <a:lnTo>
                    <a:pt x="47" y="451"/>
                  </a:lnTo>
                  <a:lnTo>
                    <a:pt x="47" y="454"/>
                  </a:lnTo>
                  <a:lnTo>
                    <a:pt x="48" y="458"/>
                  </a:lnTo>
                  <a:lnTo>
                    <a:pt x="48" y="460"/>
                  </a:lnTo>
                  <a:lnTo>
                    <a:pt x="49" y="460"/>
                  </a:lnTo>
                  <a:lnTo>
                    <a:pt x="50" y="460"/>
                  </a:lnTo>
                  <a:lnTo>
                    <a:pt x="52" y="456"/>
                  </a:lnTo>
                  <a:lnTo>
                    <a:pt x="53" y="451"/>
                  </a:lnTo>
                  <a:lnTo>
                    <a:pt x="55" y="444"/>
                  </a:lnTo>
                  <a:lnTo>
                    <a:pt x="57" y="438"/>
                  </a:lnTo>
                  <a:lnTo>
                    <a:pt x="60" y="431"/>
                  </a:lnTo>
                  <a:lnTo>
                    <a:pt x="62" y="424"/>
                  </a:lnTo>
                  <a:lnTo>
                    <a:pt x="64" y="417"/>
                  </a:lnTo>
                  <a:lnTo>
                    <a:pt x="66" y="411"/>
                  </a:lnTo>
                  <a:lnTo>
                    <a:pt x="67" y="410"/>
                  </a:lnTo>
                  <a:lnTo>
                    <a:pt x="66" y="408"/>
                  </a:lnTo>
                  <a:lnTo>
                    <a:pt x="66" y="404"/>
                  </a:lnTo>
                  <a:lnTo>
                    <a:pt x="66" y="399"/>
                  </a:lnTo>
                  <a:lnTo>
                    <a:pt x="64" y="393"/>
                  </a:lnTo>
                  <a:lnTo>
                    <a:pt x="64" y="390"/>
                  </a:lnTo>
                  <a:lnTo>
                    <a:pt x="64" y="386"/>
                  </a:lnTo>
                  <a:lnTo>
                    <a:pt x="63" y="381"/>
                  </a:lnTo>
                  <a:lnTo>
                    <a:pt x="63" y="377"/>
                  </a:lnTo>
                  <a:lnTo>
                    <a:pt x="63" y="372"/>
                  </a:lnTo>
                  <a:lnTo>
                    <a:pt x="62" y="368"/>
                  </a:lnTo>
                  <a:lnTo>
                    <a:pt x="62" y="363"/>
                  </a:lnTo>
                  <a:lnTo>
                    <a:pt x="62" y="357"/>
                  </a:lnTo>
                  <a:lnTo>
                    <a:pt x="61" y="352"/>
                  </a:lnTo>
                  <a:lnTo>
                    <a:pt x="61" y="347"/>
                  </a:lnTo>
                  <a:lnTo>
                    <a:pt x="60" y="340"/>
                  </a:lnTo>
                  <a:lnTo>
                    <a:pt x="60" y="336"/>
                  </a:lnTo>
                  <a:lnTo>
                    <a:pt x="59" y="329"/>
                  </a:lnTo>
                  <a:lnTo>
                    <a:pt x="59" y="322"/>
                  </a:lnTo>
                  <a:lnTo>
                    <a:pt x="57" y="316"/>
                  </a:lnTo>
                  <a:lnTo>
                    <a:pt x="57" y="309"/>
                  </a:lnTo>
                  <a:lnTo>
                    <a:pt x="56" y="302"/>
                  </a:lnTo>
                  <a:lnTo>
                    <a:pt x="55" y="295"/>
                  </a:lnTo>
                  <a:lnTo>
                    <a:pt x="55" y="289"/>
                  </a:lnTo>
                  <a:lnTo>
                    <a:pt x="54" y="282"/>
                  </a:lnTo>
                  <a:lnTo>
                    <a:pt x="53" y="275"/>
                  </a:lnTo>
                  <a:lnTo>
                    <a:pt x="53" y="268"/>
                  </a:lnTo>
                  <a:lnTo>
                    <a:pt x="53" y="260"/>
                  </a:lnTo>
                  <a:lnTo>
                    <a:pt x="52" y="255"/>
                  </a:lnTo>
                  <a:lnTo>
                    <a:pt x="50" y="246"/>
                  </a:lnTo>
                  <a:lnTo>
                    <a:pt x="50" y="239"/>
                  </a:lnTo>
                  <a:lnTo>
                    <a:pt x="49" y="232"/>
                  </a:lnTo>
                  <a:lnTo>
                    <a:pt x="49" y="225"/>
                  </a:lnTo>
                  <a:lnTo>
                    <a:pt x="48" y="217"/>
                  </a:lnTo>
                  <a:lnTo>
                    <a:pt x="47" y="210"/>
                  </a:lnTo>
                  <a:lnTo>
                    <a:pt x="47" y="205"/>
                  </a:lnTo>
                  <a:lnTo>
                    <a:pt x="46" y="198"/>
                  </a:lnTo>
                  <a:lnTo>
                    <a:pt x="44" y="190"/>
                  </a:lnTo>
                  <a:lnTo>
                    <a:pt x="44" y="183"/>
                  </a:lnTo>
                  <a:lnTo>
                    <a:pt x="43" y="178"/>
                  </a:lnTo>
                  <a:lnTo>
                    <a:pt x="43" y="171"/>
                  </a:lnTo>
                  <a:lnTo>
                    <a:pt x="42" y="165"/>
                  </a:lnTo>
                  <a:lnTo>
                    <a:pt x="41" y="160"/>
                  </a:lnTo>
                  <a:lnTo>
                    <a:pt x="41" y="153"/>
                  </a:lnTo>
                  <a:lnTo>
                    <a:pt x="41" y="147"/>
                  </a:lnTo>
                  <a:lnTo>
                    <a:pt x="40" y="142"/>
                  </a:lnTo>
                  <a:lnTo>
                    <a:pt x="39" y="137"/>
                  </a:lnTo>
                  <a:lnTo>
                    <a:pt x="39" y="131"/>
                  </a:lnTo>
                  <a:lnTo>
                    <a:pt x="39" y="126"/>
                  </a:lnTo>
                  <a:lnTo>
                    <a:pt x="37" y="122"/>
                  </a:lnTo>
                  <a:lnTo>
                    <a:pt x="37" y="117"/>
                  </a:lnTo>
                  <a:lnTo>
                    <a:pt x="36" y="113"/>
                  </a:lnTo>
                  <a:lnTo>
                    <a:pt x="36" y="110"/>
                  </a:lnTo>
                  <a:lnTo>
                    <a:pt x="35" y="104"/>
                  </a:lnTo>
                  <a:lnTo>
                    <a:pt x="35" y="99"/>
                  </a:lnTo>
                  <a:lnTo>
                    <a:pt x="35" y="95"/>
                  </a:lnTo>
                  <a:lnTo>
                    <a:pt x="35" y="94"/>
                  </a:lnTo>
                  <a:lnTo>
                    <a:pt x="34" y="88"/>
                  </a:lnTo>
                  <a:lnTo>
                    <a:pt x="33" y="85"/>
                  </a:lnTo>
                  <a:lnTo>
                    <a:pt x="33" y="79"/>
                  </a:lnTo>
                  <a:lnTo>
                    <a:pt x="32" y="74"/>
                  </a:lnTo>
                  <a:lnTo>
                    <a:pt x="30" y="68"/>
                  </a:lnTo>
                  <a:lnTo>
                    <a:pt x="30" y="63"/>
                  </a:lnTo>
                  <a:lnTo>
                    <a:pt x="29" y="58"/>
                  </a:lnTo>
                  <a:lnTo>
                    <a:pt x="29" y="52"/>
                  </a:lnTo>
                  <a:lnTo>
                    <a:pt x="28" y="45"/>
                  </a:lnTo>
                  <a:lnTo>
                    <a:pt x="27" y="40"/>
                  </a:lnTo>
                  <a:lnTo>
                    <a:pt x="24" y="32"/>
                  </a:lnTo>
                  <a:lnTo>
                    <a:pt x="23" y="27"/>
                  </a:lnTo>
                  <a:lnTo>
                    <a:pt x="21" y="22"/>
                  </a:lnTo>
                  <a:lnTo>
                    <a:pt x="17" y="16"/>
                  </a:lnTo>
                  <a:lnTo>
                    <a:pt x="12" y="7"/>
                  </a:lnTo>
                  <a:lnTo>
                    <a:pt x="9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5384" name="Oval 24"/>
            <p:cNvSpPr>
              <a:spLocks noChangeArrowheads="1"/>
            </p:cNvSpPr>
            <p:nvPr/>
          </p:nvSpPr>
          <p:spPr bwMode="gray">
            <a:xfrm flipH="1">
              <a:off x="3337" y="2937"/>
              <a:ext cx="173" cy="127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 sz="800" b="1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655385" name="Freeform 25"/>
            <p:cNvSpPr>
              <a:spLocks/>
            </p:cNvSpPr>
            <p:nvPr/>
          </p:nvSpPr>
          <p:spPr bwMode="gray">
            <a:xfrm flipH="1">
              <a:off x="3204" y="2521"/>
              <a:ext cx="405" cy="342"/>
            </a:xfrm>
            <a:custGeom>
              <a:avLst/>
              <a:gdLst/>
              <a:ahLst/>
              <a:cxnLst>
                <a:cxn ang="0">
                  <a:pos x="748" y="315"/>
                </a:cxn>
                <a:cxn ang="0">
                  <a:pos x="738" y="376"/>
                </a:cxn>
                <a:cxn ang="0">
                  <a:pos x="713" y="434"/>
                </a:cxn>
                <a:cxn ang="0">
                  <a:pos x="677" y="487"/>
                </a:cxn>
                <a:cxn ang="0">
                  <a:pos x="629" y="532"/>
                </a:cxn>
                <a:cxn ang="0">
                  <a:pos x="572" y="570"/>
                </a:cxn>
                <a:cxn ang="0">
                  <a:pos x="507" y="598"/>
                </a:cxn>
                <a:cxn ang="0">
                  <a:pos x="435" y="615"/>
                </a:cxn>
                <a:cxn ang="0">
                  <a:pos x="359" y="621"/>
                </a:cxn>
                <a:cxn ang="0">
                  <a:pos x="285" y="614"/>
                </a:cxn>
                <a:cxn ang="0">
                  <a:pos x="217" y="596"/>
                </a:cxn>
                <a:cxn ang="0">
                  <a:pos x="154" y="567"/>
                </a:cxn>
                <a:cxn ang="0">
                  <a:pos x="100" y="528"/>
                </a:cxn>
                <a:cxn ang="0">
                  <a:pos x="56" y="482"/>
                </a:cxn>
                <a:cxn ang="0">
                  <a:pos x="24" y="429"/>
                </a:cxn>
                <a:cxn ang="0">
                  <a:pos x="5" y="371"/>
                </a:cxn>
                <a:cxn ang="0">
                  <a:pos x="0" y="308"/>
                </a:cxn>
                <a:cxn ang="0">
                  <a:pos x="11" y="246"/>
                </a:cxn>
                <a:cxn ang="0">
                  <a:pos x="35" y="188"/>
                </a:cxn>
                <a:cxn ang="0">
                  <a:pos x="72" y="135"/>
                </a:cxn>
                <a:cxn ang="0">
                  <a:pos x="119" y="90"/>
                </a:cxn>
                <a:cxn ang="0">
                  <a:pos x="176" y="52"/>
                </a:cxn>
                <a:cxn ang="0">
                  <a:pos x="242" y="24"/>
                </a:cxn>
                <a:cxn ang="0">
                  <a:pos x="314" y="6"/>
                </a:cxn>
                <a:cxn ang="0">
                  <a:pos x="390" y="0"/>
                </a:cxn>
                <a:cxn ang="0">
                  <a:pos x="464" y="7"/>
                </a:cxn>
                <a:cxn ang="0">
                  <a:pos x="534" y="26"/>
                </a:cxn>
                <a:cxn ang="0">
                  <a:pos x="595" y="55"/>
                </a:cxn>
                <a:cxn ang="0">
                  <a:pos x="649" y="94"/>
                </a:cxn>
                <a:cxn ang="0">
                  <a:pos x="693" y="140"/>
                </a:cxn>
                <a:cxn ang="0">
                  <a:pos x="724" y="193"/>
                </a:cxn>
                <a:cxn ang="0">
                  <a:pos x="743" y="252"/>
                </a:cxn>
              </a:cxnLst>
              <a:rect l="0" t="0" r="r" b="b"/>
              <a:pathLst>
                <a:path w="748" h="621">
                  <a:moveTo>
                    <a:pt x="748" y="284"/>
                  </a:moveTo>
                  <a:lnTo>
                    <a:pt x="748" y="315"/>
                  </a:lnTo>
                  <a:lnTo>
                    <a:pt x="745" y="347"/>
                  </a:lnTo>
                  <a:lnTo>
                    <a:pt x="738" y="376"/>
                  </a:lnTo>
                  <a:lnTo>
                    <a:pt x="728" y="406"/>
                  </a:lnTo>
                  <a:lnTo>
                    <a:pt x="713" y="434"/>
                  </a:lnTo>
                  <a:lnTo>
                    <a:pt x="696" y="461"/>
                  </a:lnTo>
                  <a:lnTo>
                    <a:pt x="677" y="487"/>
                  </a:lnTo>
                  <a:lnTo>
                    <a:pt x="655" y="510"/>
                  </a:lnTo>
                  <a:lnTo>
                    <a:pt x="629" y="532"/>
                  </a:lnTo>
                  <a:lnTo>
                    <a:pt x="602" y="552"/>
                  </a:lnTo>
                  <a:lnTo>
                    <a:pt x="572" y="570"/>
                  </a:lnTo>
                  <a:lnTo>
                    <a:pt x="541" y="585"/>
                  </a:lnTo>
                  <a:lnTo>
                    <a:pt x="507" y="598"/>
                  </a:lnTo>
                  <a:lnTo>
                    <a:pt x="472" y="608"/>
                  </a:lnTo>
                  <a:lnTo>
                    <a:pt x="435" y="615"/>
                  </a:lnTo>
                  <a:lnTo>
                    <a:pt x="397" y="619"/>
                  </a:lnTo>
                  <a:lnTo>
                    <a:pt x="359" y="621"/>
                  </a:lnTo>
                  <a:lnTo>
                    <a:pt x="321" y="618"/>
                  </a:lnTo>
                  <a:lnTo>
                    <a:pt x="285" y="614"/>
                  </a:lnTo>
                  <a:lnTo>
                    <a:pt x="250" y="606"/>
                  </a:lnTo>
                  <a:lnTo>
                    <a:pt x="217" y="596"/>
                  </a:lnTo>
                  <a:lnTo>
                    <a:pt x="184" y="582"/>
                  </a:lnTo>
                  <a:lnTo>
                    <a:pt x="154" y="567"/>
                  </a:lnTo>
                  <a:lnTo>
                    <a:pt x="126" y="548"/>
                  </a:lnTo>
                  <a:lnTo>
                    <a:pt x="100" y="528"/>
                  </a:lnTo>
                  <a:lnTo>
                    <a:pt x="77" y="506"/>
                  </a:lnTo>
                  <a:lnTo>
                    <a:pt x="56" y="482"/>
                  </a:lnTo>
                  <a:lnTo>
                    <a:pt x="39" y="456"/>
                  </a:lnTo>
                  <a:lnTo>
                    <a:pt x="24" y="429"/>
                  </a:lnTo>
                  <a:lnTo>
                    <a:pt x="13" y="400"/>
                  </a:lnTo>
                  <a:lnTo>
                    <a:pt x="5" y="371"/>
                  </a:lnTo>
                  <a:lnTo>
                    <a:pt x="0" y="339"/>
                  </a:lnTo>
                  <a:lnTo>
                    <a:pt x="0" y="308"/>
                  </a:lnTo>
                  <a:lnTo>
                    <a:pt x="4" y="276"/>
                  </a:lnTo>
                  <a:lnTo>
                    <a:pt x="11" y="246"/>
                  </a:lnTo>
                  <a:lnTo>
                    <a:pt x="22" y="216"/>
                  </a:lnTo>
                  <a:lnTo>
                    <a:pt x="35" y="188"/>
                  </a:lnTo>
                  <a:lnTo>
                    <a:pt x="52" y="161"/>
                  </a:lnTo>
                  <a:lnTo>
                    <a:pt x="72" y="135"/>
                  </a:lnTo>
                  <a:lnTo>
                    <a:pt x="95" y="112"/>
                  </a:lnTo>
                  <a:lnTo>
                    <a:pt x="119" y="90"/>
                  </a:lnTo>
                  <a:lnTo>
                    <a:pt x="147" y="70"/>
                  </a:lnTo>
                  <a:lnTo>
                    <a:pt x="176" y="52"/>
                  </a:lnTo>
                  <a:lnTo>
                    <a:pt x="209" y="36"/>
                  </a:lnTo>
                  <a:lnTo>
                    <a:pt x="242" y="24"/>
                  </a:lnTo>
                  <a:lnTo>
                    <a:pt x="277" y="14"/>
                  </a:lnTo>
                  <a:lnTo>
                    <a:pt x="314" y="6"/>
                  </a:lnTo>
                  <a:lnTo>
                    <a:pt x="352" y="1"/>
                  </a:lnTo>
                  <a:lnTo>
                    <a:pt x="390" y="0"/>
                  </a:lnTo>
                  <a:lnTo>
                    <a:pt x="429" y="2"/>
                  </a:lnTo>
                  <a:lnTo>
                    <a:pt x="464" y="7"/>
                  </a:lnTo>
                  <a:lnTo>
                    <a:pt x="500" y="15"/>
                  </a:lnTo>
                  <a:lnTo>
                    <a:pt x="534" y="26"/>
                  </a:lnTo>
                  <a:lnTo>
                    <a:pt x="565" y="40"/>
                  </a:lnTo>
                  <a:lnTo>
                    <a:pt x="595" y="55"/>
                  </a:lnTo>
                  <a:lnTo>
                    <a:pt x="624" y="73"/>
                  </a:lnTo>
                  <a:lnTo>
                    <a:pt x="649" y="94"/>
                  </a:lnTo>
                  <a:lnTo>
                    <a:pt x="672" y="115"/>
                  </a:lnTo>
                  <a:lnTo>
                    <a:pt x="693" y="140"/>
                  </a:lnTo>
                  <a:lnTo>
                    <a:pt x="710" y="166"/>
                  </a:lnTo>
                  <a:lnTo>
                    <a:pt x="724" y="193"/>
                  </a:lnTo>
                  <a:lnTo>
                    <a:pt x="736" y="222"/>
                  </a:lnTo>
                  <a:lnTo>
                    <a:pt x="743" y="252"/>
                  </a:lnTo>
                  <a:lnTo>
                    <a:pt x="748" y="284"/>
                  </a:lnTo>
                  <a:close/>
                </a:path>
              </a:pathLst>
            </a:custGeom>
            <a:solidFill>
              <a:srgbClr val="FFC4BF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5386" name="Freeform 26"/>
            <p:cNvSpPr>
              <a:spLocks/>
            </p:cNvSpPr>
            <p:nvPr/>
          </p:nvSpPr>
          <p:spPr bwMode="gray">
            <a:xfrm flipH="1">
              <a:off x="3404" y="2672"/>
              <a:ext cx="21" cy="44"/>
            </a:xfrm>
            <a:custGeom>
              <a:avLst/>
              <a:gdLst/>
              <a:ahLst/>
              <a:cxnLst>
                <a:cxn ang="0">
                  <a:pos x="42" y="40"/>
                </a:cxn>
                <a:cxn ang="0">
                  <a:pos x="41" y="56"/>
                </a:cxn>
                <a:cxn ang="0">
                  <a:pos x="38" y="69"/>
                </a:cxn>
                <a:cxn ang="0">
                  <a:pos x="31" y="78"/>
                </a:cxn>
                <a:cxn ang="0">
                  <a:pos x="23" y="81"/>
                </a:cxn>
                <a:cxn ang="0">
                  <a:pos x="15" y="79"/>
                </a:cxn>
                <a:cxn ang="0">
                  <a:pos x="8" y="71"/>
                </a:cxn>
                <a:cxn ang="0">
                  <a:pos x="2" y="59"/>
                </a:cxn>
                <a:cxn ang="0">
                  <a:pos x="0" y="43"/>
                </a:cxn>
                <a:cxn ang="0">
                  <a:pos x="1" y="27"/>
                </a:cxn>
                <a:cxn ang="0">
                  <a:pos x="4" y="14"/>
                </a:cxn>
                <a:cxn ang="0">
                  <a:pos x="10" y="5"/>
                </a:cxn>
                <a:cxn ang="0">
                  <a:pos x="18" y="0"/>
                </a:cxn>
                <a:cxn ang="0">
                  <a:pos x="27" y="3"/>
                </a:cxn>
                <a:cxn ang="0">
                  <a:pos x="33" y="12"/>
                </a:cxn>
                <a:cxn ang="0">
                  <a:pos x="39" y="24"/>
                </a:cxn>
                <a:cxn ang="0">
                  <a:pos x="42" y="40"/>
                </a:cxn>
              </a:cxnLst>
              <a:rect l="0" t="0" r="r" b="b"/>
              <a:pathLst>
                <a:path w="42" h="81">
                  <a:moveTo>
                    <a:pt x="42" y="40"/>
                  </a:moveTo>
                  <a:lnTo>
                    <a:pt x="41" y="56"/>
                  </a:lnTo>
                  <a:lnTo>
                    <a:pt x="38" y="69"/>
                  </a:lnTo>
                  <a:lnTo>
                    <a:pt x="31" y="78"/>
                  </a:lnTo>
                  <a:lnTo>
                    <a:pt x="23" y="81"/>
                  </a:lnTo>
                  <a:lnTo>
                    <a:pt x="15" y="79"/>
                  </a:lnTo>
                  <a:lnTo>
                    <a:pt x="8" y="71"/>
                  </a:lnTo>
                  <a:lnTo>
                    <a:pt x="2" y="59"/>
                  </a:lnTo>
                  <a:lnTo>
                    <a:pt x="0" y="43"/>
                  </a:lnTo>
                  <a:lnTo>
                    <a:pt x="1" y="27"/>
                  </a:lnTo>
                  <a:lnTo>
                    <a:pt x="4" y="14"/>
                  </a:lnTo>
                  <a:lnTo>
                    <a:pt x="10" y="5"/>
                  </a:lnTo>
                  <a:lnTo>
                    <a:pt x="18" y="0"/>
                  </a:lnTo>
                  <a:lnTo>
                    <a:pt x="27" y="3"/>
                  </a:lnTo>
                  <a:lnTo>
                    <a:pt x="33" y="12"/>
                  </a:lnTo>
                  <a:lnTo>
                    <a:pt x="39" y="24"/>
                  </a:lnTo>
                  <a:lnTo>
                    <a:pt x="42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5387" name="Freeform 27"/>
            <p:cNvSpPr>
              <a:spLocks/>
            </p:cNvSpPr>
            <p:nvPr/>
          </p:nvSpPr>
          <p:spPr bwMode="gray">
            <a:xfrm flipH="1">
              <a:off x="3248" y="2644"/>
              <a:ext cx="16" cy="42"/>
            </a:xfrm>
            <a:custGeom>
              <a:avLst/>
              <a:gdLst/>
              <a:ahLst/>
              <a:cxnLst>
                <a:cxn ang="0">
                  <a:pos x="33" y="35"/>
                </a:cxn>
                <a:cxn ang="0">
                  <a:pos x="33" y="49"/>
                </a:cxn>
                <a:cxn ang="0">
                  <a:pos x="30" y="60"/>
                </a:cxn>
                <a:cxn ang="0">
                  <a:pos x="25" y="69"/>
                </a:cxn>
                <a:cxn ang="0">
                  <a:pos x="19" y="73"/>
                </a:cxn>
                <a:cxn ang="0">
                  <a:pos x="12" y="71"/>
                </a:cxn>
                <a:cxn ang="0">
                  <a:pos x="6" y="63"/>
                </a:cxn>
                <a:cxn ang="0">
                  <a:pos x="2" y="51"/>
                </a:cxn>
                <a:cxn ang="0">
                  <a:pos x="0" y="37"/>
                </a:cxn>
                <a:cxn ang="0">
                  <a:pos x="0" y="23"/>
                </a:cxn>
                <a:cxn ang="0">
                  <a:pos x="3" y="11"/>
                </a:cxn>
                <a:cxn ang="0">
                  <a:pos x="7" y="3"/>
                </a:cxn>
                <a:cxn ang="0">
                  <a:pos x="14" y="0"/>
                </a:cxn>
                <a:cxn ang="0">
                  <a:pos x="21" y="2"/>
                </a:cxn>
                <a:cxn ang="0">
                  <a:pos x="27" y="9"/>
                </a:cxn>
                <a:cxn ang="0">
                  <a:pos x="31" y="20"/>
                </a:cxn>
                <a:cxn ang="0">
                  <a:pos x="33" y="35"/>
                </a:cxn>
              </a:cxnLst>
              <a:rect l="0" t="0" r="r" b="b"/>
              <a:pathLst>
                <a:path w="33" h="73">
                  <a:moveTo>
                    <a:pt x="33" y="35"/>
                  </a:moveTo>
                  <a:lnTo>
                    <a:pt x="33" y="49"/>
                  </a:lnTo>
                  <a:lnTo>
                    <a:pt x="30" y="60"/>
                  </a:lnTo>
                  <a:lnTo>
                    <a:pt x="25" y="69"/>
                  </a:lnTo>
                  <a:lnTo>
                    <a:pt x="19" y="73"/>
                  </a:lnTo>
                  <a:lnTo>
                    <a:pt x="12" y="71"/>
                  </a:lnTo>
                  <a:lnTo>
                    <a:pt x="6" y="63"/>
                  </a:lnTo>
                  <a:lnTo>
                    <a:pt x="2" y="51"/>
                  </a:lnTo>
                  <a:lnTo>
                    <a:pt x="0" y="37"/>
                  </a:lnTo>
                  <a:lnTo>
                    <a:pt x="0" y="23"/>
                  </a:lnTo>
                  <a:lnTo>
                    <a:pt x="3" y="11"/>
                  </a:lnTo>
                  <a:lnTo>
                    <a:pt x="7" y="3"/>
                  </a:lnTo>
                  <a:lnTo>
                    <a:pt x="14" y="0"/>
                  </a:lnTo>
                  <a:lnTo>
                    <a:pt x="21" y="2"/>
                  </a:lnTo>
                  <a:lnTo>
                    <a:pt x="27" y="9"/>
                  </a:lnTo>
                  <a:lnTo>
                    <a:pt x="31" y="20"/>
                  </a:lnTo>
                  <a:lnTo>
                    <a:pt x="33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655388" name="Group 28"/>
            <p:cNvGrpSpPr>
              <a:grpSpLocks/>
            </p:cNvGrpSpPr>
            <p:nvPr/>
          </p:nvGrpSpPr>
          <p:grpSpPr bwMode="gray">
            <a:xfrm>
              <a:off x="3199" y="2612"/>
              <a:ext cx="114" cy="119"/>
              <a:chOff x="3141" y="1610"/>
              <a:chExt cx="127" cy="145"/>
            </a:xfrm>
          </p:grpSpPr>
          <p:sp>
            <p:nvSpPr>
              <p:cNvPr id="655389" name="Freeform 29"/>
              <p:cNvSpPr>
                <a:spLocks/>
              </p:cNvSpPr>
              <p:nvPr/>
            </p:nvSpPr>
            <p:spPr bwMode="gray">
              <a:xfrm flipH="1">
                <a:off x="3141" y="1630"/>
                <a:ext cx="75" cy="125"/>
              </a:xfrm>
              <a:custGeom>
                <a:avLst/>
                <a:gdLst/>
                <a:ahLst/>
                <a:cxnLst>
                  <a:cxn ang="0">
                    <a:pos x="27" y="216"/>
                  </a:cxn>
                  <a:cxn ang="0">
                    <a:pos x="49" y="213"/>
                  </a:cxn>
                  <a:cxn ang="0">
                    <a:pos x="69" y="206"/>
                  </a:cxn>
                  <a:cxn ang="0">
                    <a:pos x="87" y="195"/>
                  </a:cxn>
                  <a:cxn ang="0">
                    <a:pos x="103" y="180"/>
                  </a:cxn>
                  <a:cxn ang="0">
                    <a:pos x="115" y="162"/>
                  </a:cxn>
                  <a:cxn ang="0">
                    <a:pos x="124" y="143"/>
                  </a:cxn>
                  <a:cxn ang="0">
                    <a:pos x="130" y="121"/>
                  </a:cxn>
                  <a:cxn ang="0">
                    <a:pos x="131" y="97"/>
                  </a:cxn>
                  <a:cxn ang="0">
                    <a:pos x="127" y="74"/>
                  </a:cxn>
                  <a:cxn ang="0">
                    <a:pos x="122" y="54"/>
                  </a:cxn>
                  <a:cxn ang="0">
                    <a:pos x="112" y="35"/>
                  </a:cxn>
                  <a:cxn ang="0">
                    <a:pos x="98" y="18"/>
                  </a:cxn>
                  <a:cxn ang="0">
                    <a:pos x="107" y="0"/>
                  </a:cxn>
                  <a:cxn ang="0">
                    <a:pos x="116" y="10"/>
                  </a:cxn>
                  <a:cxn ang="0">
                    <a:pos x="124" y="20"/>
                  </a:cxn>
                  <a:cxn ang="0">
                    <a:pos x="131" y="32"/>
                  </a:cxn>
                  <a:cxn ang="0">
                    <a:pos x="136" y="43"/>
                  </a:cxn>
                  <a:cxn ang="0">
                    <a:pos x="141" y="56"/>
                  </a:cxn>
                  <a:cxn ang="0">
                    <a:pos x="145" y="69"/>
                  </a:cxn>
                  <a:cxn ang="0">
                    <a:pos x="148" y="82"/>
                  </a:cxn>
                  <a:cxn ang="0">
                    <a:pos x="149" y="97"/>
                  </a:cxn>
                  <a:cxn ang="0">
                    <a:pos x="147" y="124"/>
                  </a:cxn>
                  <a:cxn ang="0">
                    <a:pos x="141" y="150"/>
                  </a:cxn>
                  <a:cxn ang="0">
                    <a:pos x="130" y="172"/>
                  </a:cxn>
                  <a:cxn ang="0">
                    <a:pos x="115" y="193"/>
                  </a:cxn>
                  <a:cxn ang="0">
                    <a:pos x="97" y="211"/>
                  </a:cxn>
                  <a:cxn ang="0">
                    <a:pos x="76" y="223"/>
                  </a:cxn>
                  <a:cxn ang="0">
                    <a:pos x="53" y="232"/>
                  </a:cxn>
                  <a:cxn ang="0">
                    <a:pos x="28" y="235"/>
                  </a:cxn>
                  <a:cxn ang="0">
                    <a:pos x="20" y="235"/>
                  </a:cxn>
                  <a:cxn ang="0">
                    <a:pos x="13" y="234"/>
                  </a:cxn>
                  <a:cxn ang="0">
                    <a:pos x="6" y="233"/>
                  </a:cxn>
                  <a:cxn ang="0">
                    <a:pos x="0" y="232"/>
                  </a:cxn>
                  <a:cxn ang="0">
                    <a:pos x="8" y="215"/>
                  </a:cxn>
                  <a:cxn ang="0">
                    <a:pos x="12" y="216"/>
                  </a:cxn>
                  <a:cxn ang="0">
                    <a:pos x="18" y="216"/>
                  </a:cxn>
                  <a:cxn ang="0">
                    <a:pos x="22" y="216"/>
                  </a:cxn>
                  <a:cxn ang="0">
                    <a:pos x="27" y="216"/>
                  </a:cxn>
                </a:cxnLst>
                <a:rect l="0" t="0" r="r" b="b"/>
                <a:pathLst>
                  <a:path w="149" h="235">
                    <a:moveTo>
                      <a:pt x="27" y="216"/>
                    </a:moveTo>
                    <a:lnTo>
                      <a:pt x="49" y="213"/>
                    </a:lnTo>
                    <a:lnTo>
                      <a:pt x="69" y="206"/>
                    </a:lnTo>
                    <a:lnTo>
                      <a:pt x="87" y="195"/>
                    </a:lnTo>
                    <a:lnTo>
                      <a:pt x="103" y="180"/>
                    </a:lnTo>
                    <a:lnTo>
                      <a:pt x="115" y="162"/>
                    </a:lnTo>
                    <a:lnTo>
                      <a:pt x="124" y="143"/>
                    </a:lnTo>
                    <a:lnTo>
                      <a:pt x="130" y="121"/>
                    </a:lnTo>
                    <a:lnTo>
                      <a:pt x="131" y="97"/>
                    </a:lnTo>
                    <a:lnTo>
                      <a:pt x="127" y="74"/>
                    </a:lnTo>
                    <a:lnTo>
                      <a:pt x="122" y="54"/>
                    </a:lnTo>
                    <a:lnTo>
                      <a:pt x="112" y="35"/>
                    </a:lnTo>
                    <a:lnTo>
                      <a:pt x="98" y="18"/>
                    </a:lnTo>
                    <a:lnTo>
                      <a:pt x="107" y="0"/>
                    </a:lnTo>
                    <a:lnTo>
                      <a:pt x="116" y="10"/>
                    </a:lnTo>
                    <a:lnTo>
                      <a:pt x="124" y="20"/>
                    </a:lnTo>
                    <a:lnTo>
                      <a:pt x="131" y="32"/>
                    </a:lnTo>
                    <a:lnTo>
                      <a:pt x="136" y="43"/>
                    </a:lnTo>
                    <a:lnTo>
                      <a:pt x="141" y="56"/>
                    </a:lnTo>
                    <a:lnTo>
                      <a:pt x="145" y="69"/>
                    </a:lnTo>
                    <a:lnTo>
                      <a:pt x="148" y="82"/>
                    </a:lnTo>
                    <a:lnTo>
                      <a:pt x="149" y="97"/>
                    </a:lnTo>
                    <a:lnTo>
                      <a:pt x="147" y="124"/>
                    </a:lnTo>
                    <a:lnTo>
                      <a:pt x="141" y="150"/>
                    </a:lnTo>
                    <a:lnTo>
                      <a:pt x="130" y="172"/>
                    </a:lnTo>
                    <a:lnTo>
                      <a:pt x="115" y="193"/>
                    </a:lnTo>
                    <a:lnTo>
                      <a:pt x="97" y="211"/>
                    </a:lnTo>
                    <a:lnTo>
                      <a:pt x="76" y="223"/>
                    </a:lnTo>
                    <a:lnTo>
                      <a:pt x="53" y="232"/>
                    </a:lnTo>
                    <a:lnTo>
                      <a:pt x="28" y="235"/>
                    </a:lnTo>
                    <a:lnTo>
                      <a:pt x="20" y="235"/>
                    </a:lnTo>
                    <a:lnTo>
                      <a:pt x="13" y="234"/>
                    </a:lnTo>
                    <a:lnTo>
                      <a:pt x="6" y="233"/>
                    </a:lnTo>
                    <a:lnTo>
                      <a:pt x="0" y="232"/>
                    </a:lnTo>
                    <a:lnTo>
                      <a:pt x="8" y="215"/>
                    </a:lnTo>
                    <a:lnTo>
                      <a:pt x="12" y="216"/>
                    </a:lnTo>
                    <a:lnTo>
                      <a:pt x="18" y="216"/>
                    </a:lnTo>
                    <a:lnTo>
                      <a:pt x="22" y="216"/>
                    </a:lnTo>
                    <a:lnTo>
                      <a:pt x="27" y="2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55390" name="Freeform 30"/>
              <p:cNvSpPr>
                <a:spLocks/>
              </p:cNvSpPr>
              <p:nvPr/>
            </p:nvSpPr>
            <p:spPr bwMode="gray">
              <a:xfrm flipH="1">
                <a:off x="3161" y="1610"/>
                <a:ext cx="107" cy="143"/>
              </a:xfrm>
              <a:custGeom>
                <a:avLst/>
                <a:gdLst/>
                <a:ahLst/>
                <a:cxnLst>
                  <a:cxn ang="0">
                    <a:pos x="0" y="140"/>
                  </a:cxn>
                  <a:cxn ang="0">
                    <a:pos x="1" y="113"/>
                  </a:cxn>
                  <a:cxn ang="0">
                    <a:pos x="8" y="87"/>
                  </a:cxn>
                  <a:cxn ang="0">
                    <a:pos x="18" y="63"/>
                  </a:cxn>
                  <a:cxn ang="0">
                    <a:pos x="32" y="43"/>
                  </a:cxn>
                  <a:cxn ang="0">
                    <a:pos x="50" y="25"/>
                  </a:cxn>
                  <a:cxn ang="0">
                    <a:pos x="71" y="12"/>
                  </a:cxn>
                  <a:cxn ang="0">
                    <a:pos x="94" y="3"/>
                  </a:cxn>
                  <a:cxn ang="0">
                    <a:pos x="120" y="0"/>
                  </a:cxn>
                  <a:cxn ang="0">
                    <a:pos x="132" y="0"/>
                  </a:cxn>
                  <a:cxn ang="0">
                    <a:pos x="144" y="2"/>
                  </a:cxn>
                  <a:cxn ang="0">
                    <a:pos x="157" y="5"/>
                  </a:cxn>
                  <a:cxn ang="0">
                    <a:pos x="168" y="9"/>
                  </a:cxn>
                  <a:cxn ang="0">
                    <a:pos x="179" y="15"/>
                  </a:cxn>
                  <a:cxn ang="0">
                    <a:pos x="190" y="20"/>
                  </a:cxn>
                  <a:cxn ang="0">
                    <a:pos x="200" y="28"/>
                  </a:cxn>
                  <a:cxn ang="0">
                    <a:pos x="209" y="36"/>
                  </a:cxn>
                  <a:cxn ang="0">
                    <a:pos x="200" y="54"/>
                  </a:cxn>
                  <a:cxn ang="0">
                    <a:pos x="192" y="46"/>
                  </a:cxn>
                  <a:cxn ang="0">
                    <a:pos x="184" y="39"/>
                  </a:cxn>
                  <a:cxn ang="0">
                    <a:pos x="175" y="33"/>
                  </a:cxn>
                  <a:cxn ang="0">
                    <a:pos x="164" y="28"/>
                  </a:cxn>
                  <a:cxn ang="0">
                    <a:pos x="153" y="24"/>
                  </a:cxn>
                  <a:cxn ang="0">
                    <a:pos x="143" y="21"/>
                  </a:cxn>
                  <a:cxn ang="0">
                    <a:pos x="131" y="19"/>
                  </a:cxn>
                  <a:cxn ang="0">
                    <a:pos x="120" y="19"/>
                  </a:cxn>
                  <a:cxn ang="0">
                    <a:pos x="98" y="23"/>
                  </a:cxn>
                  <a:cxn ang="0">
                    <a:pos x="78" y="29"/>
                  </a:cxn>
                  <a:cxn ang="0">
                    <a:pos x="60" y="41"/>
                  </a:cxn>
                  <a:cxn ang="0">
                    <a:pos x="45" y="55"/>
                  </a:cxn>
                  <a:cxn ang="0">
                    <a:pos x="32" y="73"/>
                  </a:cxn>
                  <a:cxn ang="0">
                    <a:pos x="22" y="94"/>
                  </a:cxn>
                  <a:cxn ang="0">
                    <a:pos x="17" y="116"/>
                  </a:cxn>
                  <a:cxn ang="0">
                    <a:pos x="15" y="140"/>
                  </a:cxn>
                  <a:cxn ang="0">
                    <a:pos x="18" y="161"/>
                  </a:cxn>
                  <a:cxn ang="0">
                    <a:pos x="24" y="180"/>
                  </a:cxn>
                  <a:cxn ang="0">
                    <a:pos x="32" y="198"/>
                  </a:cxn>
                  <a:cxn ang="0">
                    <a:pos x="45" y="214"/>
                  </a:cxn>
                  <a:cxn ang="0">
                    <a:pos x="58" y="228"/>
                  </a:cxn>
                  <a:cxn ang="0">
                    <a:pos x="74" y="238"/>
                  </a:cxn>
                  <a:cxn ang="0">
                    <a:pos x="91" y="247"/>
                  </a:cxn>
                  <a:cxn ang="0">
                    <a:pos x="110" y="251"/>
                  </a:cxn>
                  <a:cxn ang="0">
                    <a:pos x="102" y="268"/>
                  </a:cxn>
                  <a:cxn ang="0">
                    <a:pos x="82" y="262"/>
                  </a:cxn>
                  <a:cxn ang="0">
                    <a:pos x="62" y="252"/>
                  </a:cxn>
                  <a:cxn ang="0">
                    <a:pos x="45" y="240"/>
                  </a:cxn>
                  <a:cxn ang="0">
                    <a:pos x="30" y="224"/>
                  </a:cxn>
                  <a:cxn ang="0">
                    <a:pos x="18" y="206"/>
                  </a:cxn>
                  <a:cxn ang="0">
                    <a:pos x="9" y="186"/>
                  </a:cxn>
                  <a:cxn ang="0">
                    <a:pos x="2" y="163"/>
                  </a:cxn>
                  <a:cxn ang="0">
                    <a:pos x="0" y="140"/>
                  </a:cxn>
                </a:cxnLst>
                <a:rect l="0" t="0" r="r" b="b"/>
                <a:pathLst>
                  <a:path w="209" h="268">
                    <a:moveTo>
                      <a:pt x="0" y="140"/>
                    </a:moveTo>
                    <a:lnTo>
                      <a:pt x="1" y="113"/>
                    </a:lnTo>
                    <a:lnTo>
                      <a:pt x="8" y="87"/>
                    </a:lnTo>
                    <a:lnTo>
                      <a:pt x="18" y="63"/>
                    </a:lnTo>
                    <a:lnTo>
                      <a:pt x="32" y="43"/>
                    </a:lnTo>
                    <a:lnTo>
                      <a:pt x="50" y="25"/>
                    </a:lnTo>
                    <a:lnTo>
                      <a:pt x="71" y="12"/>
                    </a:lnTo>
                    <a:lnTo>
                      <a:pt x="94" y="3"/>
                    </a:lnTo>
                    <a:lnTo>
                      <a:pt x="120" y="0"/>
                    </a:lnTo>
                    <a:lnTo>
                      <a:pt x="132" y="0"/>
                    </a:lnTo>
                    <a:lnTo>
                      <a:pt x="144" y="2"/>
                    </a:lnTo>
                    <a:lnTo>
                      <a:pt x="157" y="5"/>
                    </a:lnTo>
                    <a:lnTo>
                      <a:pt x="168" y="9"/>
                    </a:lnTo>
                    <a:lnTo>
                      <a:pt x="179" y="15"/>
                    </a:lnTo>
                    <a:lnTo>
                      <a:pt x="190" y="20"/>
                    </a:lnTo>
                    <a:lnTo>
                      <a:pt x="200" y="28"/>
                    </a:lnTo>
                    <a:lnTo>
                      <a:pt x="209" y="36"/>
                    </a:lnTo>
                    <a:lnTo>
                      <a:pt x="200" y="54"/>
                    </a:lnTo>
                    <a:lnTo>
                      <a:pt x="192" y="46"/>
                    </a:lnTo>
                    <a:lnTo>
                      <a:pt x="184" y="39"/>
                    </a:lnTo>
                    <a:lnTo>
                      <a:pt x="175" y="33"/>
                    </a:lnTo>
                    <a:lnTo>
                      <a:pt x="164" y="28"/>
                    </a:lnTo>
                    <a:lnTo>
                      <a:pt x="153" y="24"/>
                    </a:lnTo>
                    <a:lnTo>
                      <a:pt x="143" y="21"/>
                    </a:lnTo>
                    <a:lnTo>
                      <a:pt x="131" y="19"/>
                    </a:lnTo>
                    <a:lnTo>
                      <a:pt x="120" y="19"/>
                    </a:lnTo>
                    <a:lnTo>
                      <a:pt x="98" y="23"/>
                    </a:lnTo>
                    <a:lnTo>
                      <a:pt x="78" y="29"/>
                    </a:lnTo>
                    <a:lnTo>
                      <a:pt x="60" y="41"/>
                    </a:lnTo>
                    <a:lnTo>
                      <a:pt x="45" y="55"/>
                    </a:lnTo>
                    <a:lnTo>
                      <a:pt x="32" y="73"/>
                    </a:lnTo>
                    <a:lnTo>
                      <a:pt x="22" y="94"/>
                    </a:lnTo>
                    <a:lnTo>
                      <a:pt x="17" y="116"/>
                    </a:lnTo>
                    <a:lnTo>
                      <a:pt x="15" y="140"/>
                    </a:lnTo>
                    <a:lnTo>
                      <a:pt x="18" y="161"/>
                    </a:lnTo>
                    <a:lnTo>
                      <a:pt x="24" y="180"/>
                    </a:lnTo>
                    <a:lnTo>
                      <a:pt x="32" y="198"/>
                    </a:lnTo>
                    <a:lnTo>
                      <a:pt x="45" y="214"/>
                    </a:lnTo>
                    <a:lnTo>
                      <a:pt x="58" y="228"/>
                    </a:lnTo>
                    <a:lnTo>
                      <a:pt x="74" y="238"/>
                    </a:lnTo>
                    <a:lnTo>
                      <a:pt x="91" y="247"/>
                    </a:lnTo>
                    <a:lnTo>
                      <a:pt x="110" y="251"/>
                    </a:lnTo>
                    <a:lnTo>
                      <a:pt x="102" y="268"/>
                    </a:lnTo>
                    <a:lnTo>
                      <a:pt x="82" y="262"/>
                    </a:lnTo>
                    <a:lnTo>
                      <a:pt x="62" y="252"/>
                    </a:lnTo>
                    <a:lnTo>
                      <a:pt x="45" y="240"/>
                    </a:lnTo>
                    <a:lnTo>
                      <a:pt x="30" y="224"/>
                    </a:lnTo>
                    <a:lnTo>
                      <a:pt x="18" y="206"/>
                    </a:lnTo>
                    <a:lnTo>
                      <a:pt x="9" y="186"/>
                    </a:lnTo>
                    <a:lnTo>
                      <a:pt x="2" y="163"/>
                    </a:lnTo>
                    <a:lnTo>
                      <a:pt x="0" y="1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55391" name="Group 31"/>
            <p:cNvGrpSpPr>
              <a:grpSpLocks/>
            </p:cNvGrpSpPr>
            <p:nvPr/>
          </p:nvGrpSpPr>
          <p:grpSpPr bwMode="gray">
            <a:xfrm>
              <a:off x="3359" y="2639"/>
              <a:ext cx="112" cy="118"/>
              <a:chOff x="3317" y="1646"/>
              <a:chExt cx="108" cy="114"/>
            </a:xfrm>
          </p:grpSpPr>
          <p:sp>
            <p:nvSpPr>
              <p:cNvPr id="655392" name="Freeform 32"/>
              <p:cNvSpPr>
                <a:spLocks/>
              </p:cNvSpPr>
              <p:nvPr/>
            </p:nvSpPr>
            <p:spPr bwMode="gray">
              <a:xfrm flipH="1">
                <a:off x="3317" y="1660"/>
                <a:ext cx="65" cy="100"/>
              </a:xfrm>
              <a:custGeom>
                <a:avLst/>
                <a:gdLst/>
                <a:ahLst/>
                <a:cxnLst>
                  <a:cxn ang="0">
                    <a:pos x="27" y="216"/>
                  </a:cxn>
                  <a:cxn ang="0">
                    <a:pos x="48" y="213"/>
                  </a:cxn>
                  <a:cxn ang="0">
                    <a:pos x="68" y="205"/>
                  </a:cxn>
                  <a:cxn ang="0">
                    <a:pos x="86" y="193"/>
                  </a:cxn>
                  <a:cxn ang="0">
                    <a:pos x="102" y="179"/>
                  </a:cxn>
                  <a:cxn ang="0">
                    <a:pos x="114" y="162"/>
                  </a:cxn>
                  <a:cxn ang="0">
                    <a:pos x="124" y="142"/>
                  </a:cxn>
                  <a:cxn ang="0">
                    <a:pos x="130" y="120"/>
                  </a:cxn>
                  <a:cxn ang="0">
                    <a:pos x="131" y="97"/>
                  </a:cxn>
                  <a:cxn ang="0">
                    <a:pos x="128" y="74"/>
                  </a:cxn>
                  <a:cxn ang="0">
                    <a:pos x="122" y="53"/>
                  </a:cxn>
                  <a:cxn ang="0">
                    <a:pos x="112" y="35"/>
                  </a:cxn>
                  <a:cxn ang="0">
                    <a:pos x="99" y="18"/>
                  </a:cxn>
                  <a:cxn ang="0">
                    <a:pos x="107" y="0"/>
                  </a:cxn>
                  <a:cxn ang="0">
                    <a:pos x="116" y="10"/>
                  </a:cxn>
                  <a:cxn ang="0">
                    <a:pos x="123" y="20"/>
                  </a:cxn>
                  <a:cxn ang="0">
                    <a:pos x="130" y="31"/>
                  </a:cxn>
                  <a:cxn ang="0">
                    <a:pos x="137" y="43"/>
                  </a:cxn>
                  <a:cxn ang="0">
                    <a:pos x="141" y="55"/>
                  </a:cxn>
                  <a:cxn ang="0">
                    <a:pos x="145" y="68"/>
                  </a:cxn>
                  <a:cxn ang="0">
                    <a:pos x="148" y="82"/>
                  </a:cxn>
                  <a:cxn ang="0">
                    <a:pos x="149" y="95"/>
                  </a:cxn>
                  <a:cxn ang="0">
                    <a:pos x="147" y="122"/>
                  </a:cxn>
                  <a:cxn ang="0">
                    <a:pos x="141" y="148"/>
                  </a:cxn>
                  <a:cxn ang="0">
                    <a:pos x="130" y="172"/>
                  </a:cxn>
                  <a:cxn ang="0">
                    <a:pos x="116" y="192"/>
                  </a:cxn>
                  <a:cxn ang="0">
                    <a:pos x="98" y="209"/>
                  </a:cxn>
                  <a:cxn ang="0">
                    <a:pos x="76" y="223"/>
                  </a:cxn>
                  <a:cxn ang="0">
                    <a:pos x="53" y="231"/>
                  </a:cxn>
                  <a:cxn ang="0">
                    <a:pos x="27" y="234"/>
                  </a:cxn>
                  <a:cxn ang="0">
                    <a:pos x="20" y="234"/>
                  </a:cxn>
                  <a:cxn ang="0">
                    <a:pos x="14" y="234"/>
                  </a:cxn>
                  <a:cxn ang="0">
                    <a:pos x="7" y="233"/>
                  </a:cxn>
                  <a:cxn ang="0">
                    <a:pos x="0" y="232"/>
                  </a:cxn>
                  <a:cxn ang="0">
                    <a:pos x="8" y="214"/>
                  </a:cxn>
                  <a:cxn ang="0">
                    <a:pos x="12" y="215"/>
                  </a:cxn>
                  <a:cxn ang="0">
                    <a:pos x="17" y="215"/>
                  </a:cxn>
                  <a:cxn ang="0">
                    <a:pos x="23" y="216"/>
                  </a:cxn>
                  <a:cxn ang="0">
                    <a:pos x="27" y="216"/>
                  </a:cxn>
                </a:cxnLst>
                <a:rect l="0" t="0" r="r" b="b"/>
                <a:pathLst>
                  <a:path w="149" h="234">
                    <a:moveTo>
                      <a:pt x="27" y="216"/>
                    </a:moveTo>
                    <a:lnTo>
                      <a:pt x="48" y="213"/>
                    </a:lnTo>
                    <a:lnTo>
                      <a:pt x="68" y="205"/>
                    </a:lnTo>
                    <a:lnTo>
                      <a:pt x="86" y="193"/>
                    </a:lnTo>
                    <a:lnTo>
                      <a:pt x="102" y="179"/>
                    </a:lnTo>
                    <a:lnTo>
                      <a:pt x="114" y="162"/>
                    </a:lnTo>
                    <a:lnTo>
                      <a:pt x="124" y="142"/>
                    </a:lnTo>
                    <a:lnTo>
                      <a:pt x="130" y="120"/>
                    </a:lnTo>
                    <a:lnTo>
                      <a:pt x="131" y="97"/>
                    </a:lnTo>
                    <a:lnTo>
                      <a:pt x="128" y="74"/>
                    </a:lnTo>
                    <a:lnTo>
                      <a:pt x="122" y="53"/>
                    </a:lnTo>
                    <a:lnTo>
                      <a:pt x="112" y="35"/>
                    </a:lnTo>
                    <a:lnTo>
                      <a:pt x="99" y="18"/>
                    </a:lnTo>
                    <a:lnTo>
                      <a:pt x="107" y="0"/>
                    </a:lnTo>
                    <a:lnTo>
                      <a:pt x="116" y="10"/>
                    </a:lnTo>
                    <a:lnTo>
                      <a:pt x="123" y="20"/>
                    </a:lnTo>
                    <a:lnTo>
                      <a:pt x="130" y="31"/>
                    </a:lnTo>
                    <a:lnTo>
                      <a:pt x="137" y="43"/>
                    </a:lnTo>
                    <a:lnTo>
                      <a:pt x="141" y="55"/>
                    </a:lnTo>
                    <a:lnTo>
                      <a:pt x="145" y="68"/>
                    </a:lnTo>
                    <a:lnTo>
                      <a:pt x="148" y="82"/>
                    </a:lnTo>
                    <a:lnTo>
                      <a:pt x="149" y="95"/>
                    </a:lnTo>
                    <a:lnTo>
                      <a:pt x="147" y="122"/>
                    </a:lnTo>
                    <a:lnTo>
                      <a:pt x="141" y="148"/>
                    </a:lnTo>
                    <a:lnTo>
                      <a:pt x="130" y="172"/>
                    </a:lnTo>
                    <a:lnTo>
                      <a:pt x="116" y="192"/>
                    </a:lnTo>
                    <a:lnTo>
                      <a:pt x="98" y="209"/>
                    </a:lnTo>
                    <a:lnTo>
                      <a:pt x="76" y="223"/>
                    </a:lnTo>
                    <a:lnTo>
                      <a:pt x="53" y="231"/>
                    </a:lnTo>
                    <a:lnTo>
                      <a:pt x="27" y="234"/>
                    </a:lnTo>
                    <a:lnTo>
                      <a:pt x="20" y="234"/>
                    </a:lnTo>
                    <a:lnTo>
                      <a:pt x="14" y="234"/>
                    </a:lnTo>
                    <a:lnTo>
                      <a:pt x="7" y="233"/>
                    </a:lnTo>
                    <a:lnTo>
                      <a:pt x="0" y="232"/>
                    </a:lnTo>
                    <a:lnTo>
                      <a:pt x="8" y="214"/>
                    </a:lnTo>
                    <a:lnTo>
                      <a:pt x="12" y="215"/>
                    </a:lnTo>
                    <a:lnTo>
                      <a:pt x="17" y="215"/>
                    </a:lnTo>
                    <a:lnTo>
                      <a:pt x="23" y="216"/>
                    </a:lnTo>
                    <a:lnTo>
                      <a:pt x="27" y="2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55393" name="Freeform 33"/>
              <p:cNvSpPr>
                <a:spLocks/>
              </p:cNvSpPr>
              <p:nvPr/>
            </p:nvSpPr>
            <p:spPr bwMode="gray">
              <a:xfrm flipH="1">
                <a:off x="3333" y="1646"/>
                <a:ext cx="92" cy="112"/>
              </a:xfrm>
              <a:custGeom>
                <a:avLst/>
                <a:gdLst/>
                <a:ahLst/>
                <a:cxnLst>
                  <a:cxn ang="0">
                    <a:pos x="0" y="139"/>
                  </a:cxn>
                  <a:cxn ang="0">
                    <a:pos x="2" y="112"/>
                  </a:cxn>
                  <a:cxn ang="0">
                    <a:pos x="8" y="86"/>
                  </a:cxn>
                  <a:cxn ang="0">
                    <a:pos x="19" y="63"/>
                  </a:cxn>
                  <a:cxn ang="0">
                    <a:pos x="34" y="43"/>
                  </a:cxn>
                  <a:cxn ang="0">
                    <a:pos x="51" y="25"/>
                  </a:cxn>
                  <a:cxn ang="0">
                    <a:pos x="73" y="12"/>
                  </a:cxn>
                  <a:cxn ang="0">
                    <a:pos x="95" y="3"/>
                  </a:cxn>
                  <a:cxn ang="0">
                    <a:pos x="121" y="0"/>
                  </a:cxn>
                  <a:cxn ang="0">
                    <a:pos x="133" y="0"/>
                  </a:cxn>
                  <a:cxn ang="0">
                    <a:pos x="147" y="2"/>
                  </a:cxn>
                  <a:cxn ang="0">
                    <a:pos x="158" y="4"/>
                  </a:cxn>
                  <a:cxn ang="0">
                    <a:pos x="170" y="9"/>
                  </a:cxn>
                  <a:cxn ang="0">
                    <a:pos x="181" y="13"/>
                  </a:cxn>
                  <a:cxn ang="0">
                    <a:pos x="192" y="20"/>
                  </a:cxn>
                  <a:cxn ang="0">
                    <a:pos x="202" y="28"/>
                  </a:cxn>
                  <a:cxn ang="0">
                    <a:pos x="211" y="36"/>
                  </a:cxn>
                  <a:cxn ang="0">
                    <a:pos x="203" y="54"/>
                  </a:cxn>
                  <a:cxn ang="0">
                    <a:pos x="195" y="46"/>
                  </a:cxn>
                  <a:cxn ang="0">
                    <a:pos x="186" y="39"/>
                  </a:cxn>
                  <a:cxn ang="0">
                    <a:pos x="177" y="32"/>
                  </a:cxn>
                  <a:cxn ang="0">
                    <a:pos x="167" y="28"/>
                  </a:cxn>
                  <a:cxn ang="0">
                    <a:pos x="156" y="23"/>
                  </a:cxn>
                  <a:cxn ang="0">
                    <a:pos x="146" y="21"/>
                  </a:cxn>
                  <a:cxn ang="0">
                    <a:pos x="133" y="19"/>
                  </a:cxn>
                  <a:cxn ang="0">
                    <a:pos x="122" y="19"/>
                  </a:cxn>
                  <a:cxn ang="0">
                    <a:pos x="100" y="22"/>
                  </a:cxn>
                  <a:cxn ang="0">
                    <a:pos x="79" y="29"/>
                  </a:cxn>
                  <a:cxn ang="0">
                    <a:pos x="62" y="40"/>
                  </a:cxn>
                  <a:cxn ang="0">
                    <a:pos x="47" y="55"/>
                  </a:cxn>
                  <a:cxn ang="0">
                    <a:pos x="34" y="73"/>
                  </a:cxn>
                  <a:cxn ang="0">
                    <a:pos x="25" y="93"/>
                  </a:cxn>
                  <a:cxn ang="0">
                    <a:pos x="19" y="115"/>
                  </a:cxn>
                  <a:cxn ang="0">
                    <a:pos x="18" y="138"/>
                  </a:cxn>
                  <a:cxn ang="0">
                    <a:pos x="20" y="160"/>
                  </a:cxn>
                  <a:cxn ang="0">
                    <a:pos x="27" y="179"/>
                  </a:cxn>
                  <a:cxn ang="0">
                    <a:pos x="35" y="197"/>
                  </a:cxn>
                  <a:cxn ang="0">
                    <a:pos x="47" y="213"/>
                  </a:cxn>
                  <a:cxn ang="0">
                    <a:pos x="60" y="226"/>
                  </a:cxn>
                  <a:cxn ang="0">
                    <a:pos x="76" y="237"/>
                  </a:cxn>
                  <a:cxn ang="0">
                    <a:pos x="93" y="245"/>
                  </a:cxn>
                  <a:cxn ang="0">
                    <a:pos x="112" y="250"/>
                  </a:cxn>
                  <a:cxn ang="0">
                    <a:pos x="104" y="268"/>
                  </a:cxn>
                  <a:cxn ang="0">
                    <a:pos x="83" y="261"/>
                  </a:cxn>
                  <a:cxn ang="0">
                    <a:pos x="64" y="251"/>
                  </a:cxn>
                  <a:cxn ang="0">
                    <a:pos x="47" y="238"/>
                  </a:cxn>
                  <a:cxn ang="0">
                    <a:pos x="31" y="223"/>
                  </a:cxn>
                  <a:cxn ang="0">
                    <a:pos x="19" y="205"/>
                  </a:cxn>
                  <a:cxn ang="0">
                    <a:pos x="9" y="184"/>
                  </a:cxn>
                  <a:cxn ang="0">
                    <a:pos x="2" y="163"/>
                  </a:cxn>
                  <a:cxn ang="0">
                    <a:pos x="0" y="139"/>
                  </a:cxn>
                </a:cxnLst>
                <a:rect l="0" t="0" r="r" b="b"/>
                <a:pathLst>
                  <a:path w="211" h="268">
                    <a:moveTo>
                      <a:pt x="0" y="139"/>
                    </a:moveTo>
                    <a:lnTo>
                      <a:pt x="2" y="112"/>
                    </a:lnTo>
                    <a:lnTo>
                      <a:pt x="8" y="86"/>
                    </a:lnTo>
                    <a:lnTo>
                      <a:pt x="19" y="63"/>
                    </a:lnTo>
                    <a:lnTo>
                      <a:pt x="34" y="43"/>
                    </a:lnTo>
                    <a:lnTo>
                      <a:pt x="51" y="25"/>
                    </a:lnTo>
                    <a:lnTo>
                      <a:pt x="73" y="12"/>
                    </a:lnTo>
                    <a:lnTo>
                      <a:pt x="95" y="3"/>
                    </a:lnTo>
                    <a:lnTo>
                      <a:pt x="121" y="0"/>
                    </a:lnTo>
                    <a:lnTo>
                      <a:pt x="133" y="0"/>
                    </a:lnTo>
                    <a:lnTo>
                      <a:pt x="147" y="2"/>
                    </a:lnTo>
                    <a:lnTo>
                      <a:pt x="158" y="4"/>
                    </a:lnTo>
                    <a:lnTo>
                      <a:pt x="170" y="9"/>
                    </a:lnTo>
                    <a:lnTo>
                      <a:pt x="181" y="13"/>
                    </a:lnTo>
                    <a:lnTo>
                      <a:pt x="192" y="20"/>
                    </a:lnTo>
                    <a:lnTo>
                      <a:pt x="202" y="28"/>
                    </a:lnTo>
                    <a:lnTo>
                      <a:pt x="211" y="36"/>
                    </a:lnTo>
                    <a:lnTo>
                      <a:pt x="203" y="54"/>
                    </a:lnTo>
                    <a:lnTo>
                      <a:pt x="195" y="46"/>
                    </a:lnTo>
                    <a:lnTo>
                      <a:pt x="186" y="39"/>
                    </a:lnTo>
                    <a:lnTo>
                      <a:pt x="177" y="32"/>
                    </a:lnTo>
                    <a:lnTo>
                      <a:pt x="167" y="28"/>
                    </a:lnTo>
                    <a:lnTo>
                      <a:pt x="156" y="23"/>
                    </a:lnTo>
                    <a:lnTo>
                      <a:pt x="146" y="21"/>
                    </a:lnTo>
                    <a:lnTo>
                      <a:pt x="133" y="19"/>
                    </a:lnTo>
                    <a:lnTo>
                      <a:pt x="122" y="19"/>
                    </a:lnTo>
                    <a:lnTo>
                      <a:pt x="100" y="22"/>
                    </a:lnTo>
                    <a:lnTo>
                      <a:pt x="79" y="29"/>
                    </a:lnTo>
                    <a:lnTo>
                      <a:pt x="62" y="40"/>
                    </a:lnTo>
                    <a:lnTo>
                      <a:pt x="47" y="55"/>
                    </a:lnTo>
                    <a:lnTo>
                      <a:pt x="34" y="73"/>
                    </a:lnTo>
                    <a:lnTo>
                      <a:pt x="25" y="93"/>
                    </a:lnTo>
                    <a:lnTo>
                      <a:pt x="19" y="115"/>
                    </a:lnTo>
                    <a:lnTo>
                      <a:pt x="18" y="138"/>
                    </a:lnTo>
                    <a:lnTo>
                      <a:pt x="20" y="160"/>
                    </a:lnTo>
                    <a:lnTo>
                      <a:pt x="27" y="179"/>
                    </a:lnTo>
                    <a:lnTo>
                      <a:pt x="35" y="197"/>
                    </a:lnTo>
                    <a:lnTo>
                      <a:pt x="47" y="213"/>
                    </a:lnTo>
                    <a:lnTo>
                      <a:pt x="60" y="226"/>
                    </a:lnTo>
                    <a:lnTo>
                      <a:pt x="76" y="237"/>
                    </a:lnTo>
                    <a:lnTo>
                      <a:pt x="93" y="245"/>
                    </a:lnTo>
                    <a:lnTo>
                      <a:pt x="112" y="250"/>
                    </a:lnTo>
                    <a:lnTo>
                      <a:pt x="104" y="268"/>
                    </a:lnTo>
                    <a:lnTo>
                      <a:pt x="83" y="261"/>
                    </a:lnTo>
                    <a:lnTo>
                      <a:pt x="64" y="251"/>
                    </a:lnTo>
                    <a:lnTo>
                      <a:pt x="47" y="238"/>
                    </a:lnTo>
                    <a:lnTo>
                      <a:pt x="31" y="223"/>
                    </a:lnTo>
                    <a:lnTo>
                      <a:pt x="19" y="205"/>
                    </a:lnTo>
                    <a:lnTo>
                      <a:pt x="9" y="184"/>
                    </a:lnTo>
                    <a:lnTo>
                      <a:pt x="2" y="163"/>
                    </a:lnTo>
                    <a:lnTo>
                      <a:pt x="0" y="1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655394" name="Freeform 34"/>
            <p:cNvSpPr>
              <a:spLocks/>
            </p:cNvSpPr>
            <p:nvPr/>
          </p:nvSpPr>
          <p:spPr bwMode="gray">
            <a:xfrm rot="21277946" flipH="1">
              <a:off x="3298" y="2690"/>
              <a:ext cx="69" cy="36"/>
            </a:xfrm>
            <a:custGeom>
              <a:avLst/>
              <a:gdLst/>
              <a:ahLst/>
              <a:cxnLst>
                <a:cxn ang="0">
                  <a:pos x="132" y="30"/>
                </a:cxn>
                <a:cxn ang="0">
                  <a:pos x="129" y="28"/>
                </a:cxn>
                <a:cxn ang="0">
                  <a:pos x="120" y="25"/>
                </a:cxn>
                <a:cxn ang="0">
                  <a:pos x="106" y="20"/>
                </a:cxn>
                <a:cxn ang="0">
                  <a:pos x="88" y="18"/>
                </a:cxn>
                <a:cxn ang="0">
                  <a:pos x="67" y="19"/>
                </a:cxn>
                <a:cxn ang="0">
                  <a:pos x="45" y="26"/>
                </a:cxn>
                <a:cxn ang="0">
                  <a:pos x="23" y="42"/>
                </a:cxn>
                <a:cxn ang="0">
                  <a:pos x="1" y="66"/>
                </a:cxn>
                <a:cxn ang="0">
                  <a:pos x="0" y="38"/>
                </a:cxn>
                <a:cxn ang="0">
                  <a:pos x="2" y="36"/>
                </a:cxn>
                <a:cxn ang="0">
                  <a:pos x="10" y="29"/>
                </a:cxn>
                <a:cxn ang="0">
                  <a:pos x="23" y="20"/>
                </a:cxn>
                <a:cxn ang="0">
                  <a:pos x="38" y="11"/>
                </a:cxn>
                <a:cxn ang="0">
                  <a:pos x="57" y="4"/>
                </a:cxn>
                <a:cxn ang="0">
                  <a:pos x="79" y="0"/>
                </a:cxn>
                <a:cxn ang="0">
                  <a:pos x="103" y="1"/>
                </a:cxn>
                <a:cxn ang="0">
                  <a:pos x="128" y="10"/>
                </a:cxn>
                <a:cxn ang="0">
                  <a:pos x="132" y="30"/>
                </a:cxn>
              </a:cxnLst>
              <a:rect l="0" t="0" r="r" b="b"/>
              <a:pathLst>
                <a:path w="132" h="66">
                  <a:moveTo>
                    <a:pt x="132" y="30"/>
                  </a:moveTo>
                  <a:lnTo>
                    <a:pt x="129" y="28"/>
                  </a:lnTo>
                  <a:lnTo>
                    <a:pt x="120" y="25"/>
                  </a:lnTo>
                  <a:lnTo>
                    <a:pt x="106" y="20"/>
                  </a:lnTo>
                  <a:lnTo>
                    <a:pt x="88" y="18"/>
                  </a:lnTo>
                  <a:lnTo>
                    <a:pt x="67" y="19"/>
                  </a:lnTo>
                  <a:lnTo>
                    <a:pt x="45" y="26"/>
                  </a:lnTo>
                  <a:lnTo>
                    <a:pt x="23" y="42"/>
                  </a:lnTo>
                  <a:lnTo>
                    <a:pt x="1" y="66"/>
                  </a:lnTo>
                  <a:lnTo>
                    <a:pt x="0" y="38"/>
                  </a:lnTo>
                  <a:lnTo>
                    <a:pt x="2" y="36"/>
                  </a:lnTo>
                  <a:lnTo>
                    <a:pt x="10" y="29"/>
                  </a:lnTo>
                  <a:lnTo>
                    <a:pt x="23" y="20"/>
                  </a:lnTo>
                  <a:lnTo>
                    <a:pt x="38" y="11"/>
                  </a:lnTo>
                  <a:lnTo>
                    <a:pt x="57" y="4"/>
                  </a:lnTo>
                  <a:lnTo>
                    <a:pt x="79" y="0"/>
                  </a:lnTo>
                  <a:lnTo>
                    <a:pt x="103" y="1"/>
                  </a:lnTo>
                  <a:lnTo>
                    <a:pt x="128" y="10"/>
                  </a:lnTo>
                  <a:lnTo>
                    <a:pt x="132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5395" name="Freeform 35"/>
            <p:cNvSpPr>
              <a:spLocks/>
            </p:cNvSpPr>
            <p:nvPr/>
          </p:nvSpPr>
          <p:spPr bwMode="gray">
            <a:xfrm>
              <a:off x="3522" y="2494"/>
              <a:ext cx="85" cy="6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3" y="10"/>
                </a:cxn>
                <a:cxn ang="0">
                  <a:pos x="19" y="14"/>
                </a:cxn>
                <a:cxn ang="0">
                  <a:pos x="28" y="20"/>
                </a:cxn>
                <a:cxn ang="0">
                  <a:pos x="39" y="26"/>
                </a:cxn>
                <a:cxn ang="0">
                  <a:pos x="51" y="34"/>
                </a:cxn>
                <a:cxn ang="0">
                  <a:pos x="63" y="43"/>
                </a:cxn>
                <a:cxn ang="0">
                  <a:pos x="73" y="52"/>
                </a:cxn>
                <a:cxn ang="0">
                  <a:pos x="82" y="62"/>
                </a:cxn>
                <a:cxn ang="0">
                  <a:pos x="81" y="60"/>
                </a:cxn>
                <a:cxn ang="0">
                  <a:pos x="80" y="56"/>
                </a:cxn>
                <a:cxn ang="0">
                  <a:pos x="77" y="50"/>
                </a:cxn>
                <a:cxn ang="0">
                  <a:pos x="72" y="42"/>
                </a:cxn>
                <a:cxn ang="0">
                  <a:pos x="64" y="32"/>
                </a:cxn>
                <a:cxn ang="0">
                  <a:pos x="52" y="21"/>
                </a:cxn>
                <a:cxn ang="0">
                  <a:pos x="38" y="6"/>
                </a:cxn>
                <a:cxn ang="0">
                  <a:pos x="18" y="0"/>
                </a:cxn>
                <a:cxn ang="0">
                  <a:pos x="0" y="12"/>
                </a:cxn>
              </a:cxnLst>
              <a:rect l="0" t="0" r="r" b="b"/>
              <a:pathLst>
                <a:path w="82" h="62">
                  <a:moveTo>
                    <a:pt x="0" y="12"/>
                  </a:moveTo>
                  <a:lnTo>
                    <a:pt x="13" y="10"/>
                  </a:lnTo>
                  <a:lnTo>
                    <a:pt x="19" y="14"/>
                  </a:lnTo>
                  <a:lnTo>
                    <a:pt x="28" y="20"/>
                  </a:lnTo>
                  <a:lnTo>
                    <a:pt x="39" y="26"/>
                  </a:lnTo>
                  <a:lnTo>
                    <a:pt x="51" y="34"/>
                  </a:lnTo>
                  <a:lnTo>
                    <a:pt x="63" y="43"/>
                  </a:lnTo>
                  <a:lnTo>
                    <a:pt x="73" y="52"/>
                  </a:lnTo>
                  <a:lnTo>
                    <a:pt x="82" y="62"/>
                  </a:lnTo>
                  <a:lnTo>
                    <a:pt x="81" y="60"/>
                  </a:lnTo>
                  <a:lnTo>
                    <a:pt x="80" y="56"/>
                  </a:lnTo>
                  <a:lnTo>
                    <a:pt x="77" y="50"/>
                  </a:lnTo>
                  <a:lnTo>
                    <a:pt x="72" y="42"/>
                  </a:lnTo>
                  <a:lnTo>
                    <a:pt x="64" y="32"/>
                  </a:lnTo>
                  <a:lnTo>
                    <a:pt x="52" y="21"/>
                  </a:lnTo>
                  <a:lnTo>
                    <a:pt x="38" y="6"/>
                  </a:lnTo>
                  <a:lnTo>
                    <a:pt x="18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5396" name="Freeform 36"/>
            <p:cNvSpPr>
              <a:spLocks/>
            </p:cNvSpPr>
            <p:nvPr/>
          </p:nvSpPr>
          <p:spPr bwMode="gray">
            <a:xfrm flipH="1">
              <a:off x="3223" y="2481"/>
              <a:ext cx="422" cy="301"/>
            </a:xfrm>
            <a:custGeom>
              <a:avLst/>
              <a:gdLst/>
              <a:ahLst/>
              <a:cxnLst>
                <a:cxn ang="0">
                  <a:pos x="837" y="208"/>
                </a:cxn>
                <a:cxn ang="0">
                  <a:pos x="819" y="153"/>
                </a:cxn>
                <a:cxn ang="0">
                  <a:pos x="800" y="118"/>
                </a:cxn>
                <a:cxn ang="0">
                  <a:pos x="788" y="103"/>
                </a:cxn>
                <a:cxn ang="0">
                  <a:pos x="759" y="76"/>
                </a:cxn>
                <a:cxn ang="0">
                  <a:pos x="699" y="40"/>
                </a:cxn>
                <a:cxn ang="0">
                  <a:pos x="637" y="16"/>
                </a:cxn>
                <a:cxn ang="0">
                  <a:pos x="576" y="4"/>
                </a:cxn>
                <a:cxn ang="0">
                  <a:pos x="520" y="0"/>
                </a:cxn>
                <a:cxn ang="0">
                  <a:pos x="472" y="1"/>
                </a:cxn>
                <a:cxn ang="0">
                  <a:pos x="437" y="4"/>
                </a:cxn>
                <a:cxn ang="0">
                  <a:pos x="417" y="7"/>
                </a:cxn>
                <a:cxn ang="0">
                  <a:pos x="345" y="20"/>
                </a:cxn>
                <a:cxn ang="0">
                  <a:pos x="231" y="55"/>
                </a:cxn>
                <a:cxn ang="0">
                  <a:pos x="145" y="102"/>
                </a:cxn>
                <a:cxn ang="0">
                  <a:pos x="83" y="155"/>
                </a:cxn>
                <a:cxn ang="0">
                  <a:pos x="42" y="207"/>
                </a:cxn>
                <a:cxn ang="0">
                  <a:pos x="17" y="255"/>
                </a:cxn>
                <a:cxn ang="0">
                  <a:pos x="5" y="292"/>
                </a:cxn>
                <a:cxn ang="0">
                  <a:pos x="0" y="313"/>
                </a:cxn>
                <a:cxn ang="0">
                  <a:pos x="3" y="379"/>
                </a:cxn>
                <a:cxn ang="0">
                  <a:pos x="36" y="477"/>
                </a:cxn>
                <a:cxn ang="0">
                  <a:pos x="83" y="540"/>
                </a:cxn>
                <a:cxn ang="0">
                  <a:pos x="118" y="570"/>
                </a:cxn>
                <a:cxn ang="0">
                  <a:pos x="103" y="548"/>
                </a:cxn>
                <a:cxn ang="0">
                  <a:pos x="93" y="503"/>
                </a:cxn>
                <a:cxn ang="0">
                  <a:pos x="109" y="469"/>
                </a:cxn>
                <a:cxn ang="0">
                  <a:pos x="127" y="450"/>
                </a:cxn>
                <a:cxn ang="0">
                  <a:pos x="148" y="441"/>
                </a:cxn>
                <a:cxn ang="0">
                  <a:pos x="183" y="440"/>
                </a:cxn>
                <a:cxn ang="0">
                  <a:pos x="211" y="447"/>
                </a:cxn>
                <a:cxn ang="0">
                  <a:pos x="226" y="453"/>
                </a:cxn>
                <a:cxn ang="0">
                  <a:pos x="231" y="453"/>
                </a:cxn>
                <a:cxn ang="0">
                  <a:pos x="249" y="438"/>
                </a:cxn>
                <a:cxn ang="0">
                  <a:pos x="275" y="405"/>
                </a:cxn>
                <a:cxn ang="0">
                  <a:pos x="302" y="350"/>
                </a:cxn>
                <a:cxn ang="0">
                  <a:pos x="318" y="292"/>
                </a:cxn>
                <a:cxn ang="0">
                  <a:pos x="333" y="254"/>
                </a:cxn>
                <a:cxn ang="0">
                  <a:pos x="352" y="218"/>
                </a:cxn>
                <a:cxn ang="0">
                  <a:pos x="378" y="188"/>
                </a:cxn>
                <a:cxn ang="0">
                  <a:pos x="409" y="164"/>
                </a:cxn>
                <a:cxn ang="0">
                  <a:pos x="447" y="149"/>
                </a:cxn>
                <a:cxn ang="0">
                  <a:pos x="493" y="145"/>
                </a:cxn>
                <a:cxn ang="0">
                  <a:pos x="546" y="153"/>
                </a:cxn>
                <a:cxn ang="0">
                  <a:pos x="576" y="161"/>
                </a:cxn>
                <a:cxn ang="0">
                  <a:pos x="581" y="150"/>
                </a:cxn>
                <a:cxn ang="0">
                  <a:pos x="592" y="136"/>
                </a:cxn>
                <a:cxn ang="0">
                  <a:pos x="610" y="122"/>
                </a:cxn>
                <a:cxn ang="0">
                  <a:pos x="635" y="112"/>
                </a:cxn>
                <a:cxn ang="0">
                  <a:pos x="668" y="112"/>
                </a:cxn>
                <a:cxn ang="0">
                  <a:pos x="709" y="126"/>
                </a:cxn>
                <a:cxn ang="0">
                  <a:pos x="760" y="159"/>
                </a:cxn>
                <a:cxn ang="0">
                  <a:pos x="844" y="245"/>
                </a:cxn>
              </a:cxnLst>
              <a:rect l="0" t="0" r="r" b="b"/>
              <a:pathLst>
                <a:path w="844" h="574">
                  <a:moveTo>
                    <a:pt x="844" y="245"/>
                  </a:moveTo>
                  <a:lnTo>
                    <a:pt x="837" y="208"/>
                  </a:lnTo>
                  <a:lnTo>
                    <a:pt x="828" y="177"/>
                  </a:lnTo>
                  <a:lnTo>
                    <a:pt x="819" y="153"/>
                  </a:lnTo>
                  <a:lnTo>
                    <a:pt x="809" y="132"/>
                  </a:lnTo>
                  <a:lnTo>
                    <a:pt x="800" y="118"/>
                  </a:lnTo>
                  <a:lnTo>
                    <a:pt x="792" y="109"/>
                  </a:lnTo>
                  <a:lnTo>
                    <a:pt x="788" y="103"/>
                  </a:lnTo>
                  <a:lnTo>
                    <a:pt x="786" y="101"/>
                  </a:lnTo>
                  <a:lnTo>
                    <a:pt x="759" y="76"/>
                  </a:lnTo>
                  <a:lnTo>
                    <a:pt x="730" y="56"/>
                  </a:lnTo>
                  <a:lnTo>
                    <a:pt x="699" y="40"/>
                  </a:lnTo>
                  <a:lnTo>
                    <a:pt x="668" y="27"/>
                  </a:lnTo>
                  <a:lnTo>
                    <a:pt x="637" y="16"/>
                  </a:lnTo>
                  <a:lnTo>
                    <a:pt x="606" y="9"/>
                  </a:lnTo>
                  <a:lnTo>
                    <a:pt x="576" y="4"/>
                  </a:lnTo>
                  <a:lnTo>
                    <a:pt x="547" y="1"/>
                  </a:lnTo>
                  <a:lnTo>
                    <a:pt x="520" y="0"/>
                  </a:lnTo>
                  <a:lnTo>
                    <a:pt x="495" y="0"/>
                  </a:lnTo>
                  <a:lnTo>
                    <a:pt x="472" y="1"/>
                  </a:lnTo>
                  <a:lnTo>
                    <a:pt x="453" y="2"/>
                  </a:lnTo>
                  <a:lnTo>
                    <a:pt x="437" y="4"/>
                  </a:lnTo>
                  <a:lnTo>
                    <a:pt x="425" y="5"/>
                  </a:lnTo>
                  <a:lnTo>
                    <a:pt x="417" y="7"/>
                  </a:lnTo>
                  <a:lnTo>
                    <a:pt x="415" y="7"/>
                  </a:lnTo>
                  <a:lnTo>
                    <a:pt x="345" y="20"/>
                  </a:lnTo>
                  <a:lnTo>
                    <a:pt x="284" y="36"/>
                  </a:lnTo>
                  <a:lnTo>
                    <a:pt x="231" y="55"/>
                  </a:lnTo>
                  <a:lnTo>
                    <a:pt x="184" y="77"/>
                  </a:lnTo>
                  <a:lnTo>
                    <a:pt x="145" y="102"/>
                  </a:lnTo>
                  <a:lnTo>
                    <a:pt x="111" y="128"/>
                  </a:lnTo>
                  <a:lnTo>
                    <a:pt x="83" y="155"/>
                  </a:lnTo>
                  <a:lnTo>
                    <a:pt x="59" y="181"/>
                  </a:lnTo>
                  <a:lnTo>
                    <a:pt x="42" y="207"/>
                  </a:lnTo>
                  <a:lnTo>
                    <a:pt x="28" y="232"/>
                  </a:lnTo>
                  <a:lnTo>
                    <a:pt x="17" y="255"/>
                  </a:lnTo>
                  <a:lnTo>
                    <a:pt x="9" y="275"/>
                  </a:lnTo>
                  <a:lnTo>
                    <a:pt x="5" y="292"/>
                  </a:lnTo>
                  <a:lnTo>
                    <a:pt x="2" y="305"/>
                  </a:lnTo>
                  <a:lnTo>
                    <a:pt x="0" y="313"/>
                  </a:lnTo>
                  <a:lnTo>
                    <a:pt x="0" y="316"/>
                  </a:lnTo>
                  <a:lnTo>
                    <a:pt x="3" y="379"/>
                  </a:lnTo>
                  <a:lnTo>
                    <a:pt x="17" y="432"/>
                  </a:lnTo>
                  <a:lnTo>
                    <a:pt x="36" y="477"/>
                  </a:lnTo>
                  <a:lnTo>
                    <a:pt x="59" y="512"/>
                  </a:lnTo>
                  <a:lnTo>
                    <a:pt x="83" y="540"/>
                  </a:lnTo>
                  <a:lnTo>
                    <a:pt x="103" y="559"/>
                  </a:lnTo>
                  <a:lnTo>
                    <a:pt x="118" y="570"/>
                  </a:lnTo>
                  <a:lnTo>
                    <a:pt x="123" y="574"/>
                  </a:lnTo>
                  <a:lnTo>
                    <a:pt x="103" y="548"/>
                  </a:lnTo>
                  <a:lnTo>
                    <a:pt x="94" y="524"/>
                  </a:lnTo>
                  <a:lnTo>
                    <a:pt x="93" y="503"/>
                  </a:lnTo>
                  <a:lnTo>
                    <a:pt x="100" y="485"/>
                  </a:lnTo>
                  <a:lnTo>
                    <a:pt x="109" y="469"/>
                  </a:lnTo>
                  <a:lnTo>
                    <a:pt x="119" y="458"/>
                  </a:lnTo>
                  <a:lnTo>
                    <a:pt x="127" y="450"/>
                  </a:lnTo>
                  <a:lnTo>
                    <a:pt x="130" y="448"/>
                  </a:lnTo>
                  <a:lnTo>
                    <a:pt x="148" y="441"/>
                  </a:lnTo>
                  <a:lnTo>
                    <a:pt x="166" y="439"/>
                  </a:lnTo>
                  <a:lnTo>
                    <a:pt x="183" y="440"/>
                  </a:lnTo>
                  <a:lnTo>
                    <a:pt x="198" y="442"/>
                  </a:lnTo>
                  <a:lnTo>
                    <a:pt x="211" y="447"/>
                  </a:lnTo>
                  <a:lnTo>
                    <a:pt x="220" y="450"/>
                  </a:lnTo>
                  <a:lnTo>
                    <a:pt x="226" y="453"/>
                  </a:lnTo>
                  <a:lnTo>
                    <a:pt x="229" y="454"/>
                  </a:lnTo>
                  <a:lnTo>
                    <a:pt x="231" y="453"/>
                  </a:lnTo>
                  <a:lnTo>
                    <a:pt x="238" y="448"/>
                  </a:lnTo>
                  <a:lnTo>
                    <a:pt x="249" y="438"/>
                  </a:lnTo>
                  <a:lnTo>
                    <a:pt x="261" y="424"/>
                  </a:lnTo>
                  <a:lnTo>
                    <a:pt x="275" y="405"/>
                  </a:lnTo>
                  <a:lnTo>
                    <a:pt x="289" y="380"/>
                  </a:lnTo>
                  <a:lnTo>
                    <a:pt x="302" y="350"/>
                  </a:lnTo>
                  <a:lnTo>
                    <a:pt x="313" y="313"/>
                  </a:lnTo>
                  <a:lnTo>
                    <a:pt x="318" y="292"/>
                  </a:lnTo>
                  <a:lnTo>
                    <a:pt x="325" y="273"/>
                  </a:lnTo>
                  <a:lnTo>
                    <a:pt x="333" y="254"/>
                  </a:lnTo>
                  <a:lnTo>
                    <a:pt x="342" y="236"/>
                  </a:lnTo>
                  <a:lnTo>
                    <a:pt x="352" y="218"/>
                  </a:lnTo>
                  <a:lnTo>
                    <a:pt x="364" y="202"/>
                  </a:lnTo>
                  <a:lnTo>
                    <a:pt x="378" y="188"/>
                  </a:lnTo>
                  <a:lnTo>
                    <a:pt x="392" y="175"/>
                  </a:lnTo>
                  <a:lnTo>
                    <a:pt x="409" y="164"/>
                  </a:lnTo>
                  <a:lnTo>
                    <a:pt x="427" y="155"/>
                  </a:lnTo>
                  <a:lnTo>
                    <a:pt x="447" y="149"/>
                  </a:lnTo>
                  <a:lnTo>
                    <a:pt x="470" y="146"/>
                  </a:lnTo>
                  <a:lnTo>
                    <a:pt x="493" y="145"/>
                  </a:lnTo>
                  <a:lnTo>
                    <a:pt x="518" y="147"/>
                  </a:lnTo>
                  <a:lnTo>
                    <a:pt x="546" y="153"/>
                  </a:lnTo>
                  <a:lnTo>
                    <a:pt x="575" y="162"/>
                  </a:lnTo>
                  <a:lnTo>
                    <a:pt x="576" y="161"/>
                  </a:lnTo>
                  <a:lnTo>
                    <a:pt x="577" y="156"/>
                  </a:lnTo>
                  <a:lnTo>
                    <a:pt x="581" y="150"/>
                  </a:lnTo>
                  <a:lnTo>
                    <a:pt x="586" y="144"/>
                  </a:lnTo>
                  <a:lnTo>
                    <a:pt x="592" y="136"/>
                  </a:lnTo>
                  <a:lnTo>
                    <a:pt x="600" y="129"/>
                  </a:lnTo>
                  <a:lnTo>
                    <a:pt x="610" y="122"/>
                  </a:lnTo>
                  <a:lnTo>
                    <a:pt x="622" y="116"/>
                  </a:lnTo>
                  <a:lnTo>
                    <a:pt x="635" y="112"/>
                  </a:lnTo>
                  <a:lnTo>
                    <a:pt x="650" y="110"/>
                  </a:lnTo>
                  <a:lnTo>
                    <a:pt x="668" y="112"/>
                  </a:lnTo>
                  <a:lnTo>
                    <a:pt x="687" y="117"/>
                  </a:lnTo>
                  <a:lnTo>
                    <a:pt x="709" y="126"/>
                  </a:lnTo>
                  <a:lnTo>
                    <a:pt x="733" y="139"/>
                  </a:lnTo>
                  <a:lnTo>
                    <a:pt x="760" y="159"/>
                  </a:lnTo>
                  <a:lnTo>
                    <a:pt x="789" y="184"/>
                  </a:lnTo>
                  <a:lnTo>
                    <a:pt x="844" y="245"/>
                  </a:lnTo>
                  <a:close/>
                </a:path>
              </a:pathLst>
            </a:custGeom>
            <a:solidFill>
              <a:srgbClr val="FFCC00"/>
            </a:solidFill>
            <a:ln w="12700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5397" name="Freeform 37"/>
            <p:cNvSpPr>
              <a:spLocks/>
            </p:cNvSpPr>
            <p:nvPr/>
          </p:nvSpPr>
          <p:spPr bwMode="gray">
            <a:xfrm flipH="1">
              <a:off x="3423" y="2515"/>
              <a:ext cx="195" cy="113"/>
            </a:xfrm>
            <a:custGeom>
              <a:avLst/>
              <a:gdLst/>
              <a:ahLst/>
              <a:cxnLst>
                <a:cxn ang="0">
                  <a:pos x="385" y="73"/>
                </a:cxn>
                <a:cxn ang="0">
                  <a:pos x="357" y="85"/>
                </a:cxn>
                <a:cxn ang="0">
                  <a:pos x="316" y="113"/>
                </a:cxn>
                <a:cxn ang="0">
                  <a:pos x="277" y="162"/>
                </a:cxn>
                <a:cxn ang="0">
                  <a:pos x="258" y="198"/>
                </a:cxn>
                <a:cxn ang="0">
                  <a:pos x="235" y="198"/>
                </a:cxn>
                <a:cxn ang="0">
                  <a:pos x="229" y="165"/>
                </a:cxn>
                <a:cxn ang="0">
                  <a:pos x="214" y="151"/>
                </a:cxn>
                <a:cxn ang="0">
                  <a:pos x="188" y="151"/>
                </a:cxn>
                <a:cxn ang="0">
                  <a:pos x="158" y="166"/>
                </a:cxn>
                <a:cxn ang="0">
                  <a:pos x="127" y="195"/>
                </a:cxn>
                <a:cxn ang="0">
                  <a:pos x="99" y="214"/>
                </a:cxn>
                <a:cxn ang="0">
                  <a:pos x="77" y="218"/>
                </a:cxn>
                <a:cxn ang="0">
                  <a:pos x="69" y="202"/>
                </a:cxn>
                <a:cxn ang="0">
                  <a:pos x="75" y="170"/>
                </a:cxn>
                <a:cxn ang="0">
                  <a:pos x="75" y="148"/>
                </a:cxn>
                <a:cxn ang="0">
                  <a:pos x="68" y="142"/>
                </a:cxn>
                <a:cxn ang="0">
                  <a:pos x="54" y="148"/>
                </a:cxn>
                <a:cxn ang="0">
                  <a:pos x="35" y="164"/>
                </a:cxn>
                <a:cxn ang="0">
                  <a:pos x="15" y="177"/>
                </a:cxn>
                <a:cxn ang="0">
                  <a:pos x="2" y="178"/>
                </a:cxn>
                <a:cxn ang="0">
                  <a:pos x="3" y="161"/>
                </a:cxn>
                <a:cxn ang="0">
                  <a:pos x="25" y="125"/>
                </a:cxn>
                <a:cxn ang="0">
                  <a:pos x="59" y="84"/>
                </a:cxn>
                <a:cxn ang="0">
                  <a:pos x="104" y="45"/>
                </a:cxn>
                <a:cxn ang="0">
                  <a:pos x="154" y="12"/>
                </a:cxn>
                <a:cxn ang="0">
                  <a:pos x="176" y="7"/>
                </a:cxn>
                <a:cxn ang="0">
                  <a:pos x="166" y="36"/>
                </a:cxn>
                <a:cxn ang="0">
                  <a:pos x="182" y="41"/>
                </a:cxn>
                <a:cxn ang="0">
                  <a:pos x="208" y="34"/>
                </a:cxn>
                <a:cxn ang="0">
                  <a:pos x="235" y="25"/>
                </a:cxn>
                <a:cxn ang="0">
                  <a:pos x="252" y="25"/>
                </a:cxn>
                <a:cxn ang="0">
                  <a:pos x="245" y="47"/>
                </a:cxn>
                <a:cxn ang="0">
                  <a:pos x="255" y="68"/>
                </a:cxn>
                <a:cxn ang="0">
                  <a:pos x="280" y="61"/>
                </a:cxn>
                <a:cxn ang="0">
                  <a:pos x="307" y="53"/>
                </a:cxn>
                <a:cxn ang="0">
                  <a:pos x="332" y="49"/>
                </a:cxn>
                <a:cxn ang="0">
                  <a:pos x="345" y="53"/>
                </a:cxn>
                <a:cxn ang="0">
                  <a:pos x="343" y="64"/>
                </a:cxn>
                <a:cxn ang="0">
                  <a:pos x="355" y="68"/>
                </a:cxn>
                <a:cxn ang="0">
                  <a:pos x="375" y="70"/>
                </a:cxn>
                <a:cxn ang="0">
                  <a:pos x="390" y="71"/>
                </a:cxn>
              </a:cxnLst>
              <a:rect l="0" t="0" r="r" b="b"/>
              <a:pathLst>
                <a:path w="390" h="218">
                  <a:moveTo>
                    <a:pt x="390" y="72"/>
                  </a:moveTo>
                  <a:lnTo>
                    <a:pt x="385" y="73"/>
                  </a:lnTo>
                  <a:lnTo>
                    <a:pt x="374" y="77"/>
                  </a:lnTo>
                  <a:lnTo>
                    <a:pt x="357" y="85"/>
                  </a:lnTo>
                  <a:lnTo>
                    <a:pt x="338" y="97"/>
                  </a:lnTo>
                  <a:lnTo>
                    <a:pt x="316" y="113"/>
                  </a:lnTo>
                  <a:lnTo>
                    <a:pt x="296" y="135"/>
                  </a:lnTo>
                  <a:lnTo>
                    <a:pt x="277" y="162"/>
                  </a:lnTo>
                  <a:lnTo>
                    <a:pt x="262" y="195"/>
                  </a:lnTo>
                  <a:lnTo>
                    <a:pt x="258" y="198"/>
                  </a:lnTo>
                  <a:lnTo>
                    <a:pt x="247" y="201"/>
                  </a:lnTo>
                  <a:lnTo>
                    <a:pt x="235" y="198"/>
                  </a:lnTo>
                  <a:lnTo>
                    <a:pt x="231" y="179"/>
                  </a:lnTo>
                  <a:lnTo>
                    <a:pt x="229" y="165"/>
                  </a:lnTo>
                  <a:lnTo>
                    <a:pt x="223" y="156"/>
                  </a:lnTo>
                  <a:lnTo>
                    <a:pt x="214" y="151"/>
                  </a:lnTo>
                  <a:lnTo>
                    <a:pt x="202" y="148"/>
                  </a:lnTo>
                  <a:lnTo>
                    <a:pt x="188" y="151"/>
                  </a:lnTo>
                  <a:lnTo>
                    <a:pt x="174" y="156"/>
                  </a:lnTo>
                  <a:lnTo>
                    <a:pt x="158" y="166"/>
                  </a:lnTo>
                  <a:lnTo>
                    <a:pt x="142" y="180"/>
                  </a:lnTo>
                  <a:lnTo>
                    <a:pt x="127" y="195"/>
                  </a:lnTo>
                  <a:lnTo>
                    <a:pt x="112" y="206"/>
                  </a:lnTo>
                  <a:lnTo>
                    <a:pt x="99" y="214"/>
                  </a:lnTo>
                  <a:lnTo>
                    <a:pt x="87" y="218"/>
                  </a:lnTo>
                  <a:lnTo>
                    <a:pt x="77" y="218"/>
                  </a:lnTo>
                  <a:lnTo>
                    <a:pt x="72" y="214"/>
                  </a:lnTo>
                  <a:lnTo>
                    <a:pt x="69" y="202"/>
                  </a:lnTo>
                  <a:lnTo>
                    <a:pt x="72" y="187"/>
                  </a:lnTo>
                  <a:lnTo>
                    <a:pt x="75" y="170"/>
                  </a:lnTo>
                  <a:lnTo>
                    <a:pt x="76" y="156"/>
                  </a:lnTo>
                  <a:lnTo>
                    <a:pt x="75" y="148"/>
                  </a:lnTo>
                  <a:lnTo>
                    <a:pt x="73" y="143"/>
                  </a:lnTo>
                  <a:lnTo>
                    <a:pt x="68" y="142"/>
                  </a:lnTo>
                  <a:lnTo>
                    <a:pt x="62" y="144"/>
                  </a:lnTo>
                  <a:lnTo>
                    <a:pt x="54" y="148"/>
                  </a:lnTo>
                  <a:lnTo>
                    <a:pt x="45" y="156"/>
                  </a:lnTo>
                  <a:lnTo>
                    <a:pt x="35" y="164"/>
                  </a:lnTo>
                  <a:lnTo>
                    <a:pt x="25" y="172"/>
                  </a:lnTo>
                  <a:lnTo>
                    <a:pt x="15" y="177"/>
                  </a:lnTo>
                  <a:lnTo>
                    <a:pt x="7" y="179"/>
                  </a:lnTo>
                  <a:lnTo>
                    <a:pt x="2" y="178"/>
                  </a:lnTo>
                  <a:lnTo>
                    <a:pt x="0" y="172"/>
                  </a:lnTo>
                  <a:lnTo>
                    <a:pt x="3" y="161"/>
                  </a:lnTo>
                  <a:lnTo>
                    <a:pt x="11" y="145"/>
                  </a:lnTo>
                  <a:lnTo>
                    <a:pt x="25" y="125"/>
                  </a:lnTo>
                  <a:lnTo>
                    <a:pt x="40" y="104"/>
                  </a:lnTo>
                  <a:lnTo>
                    <a:pt x="59" y="84"/>
                  </a:lnTo>
                  <a:lnTo>
                    <a:pt x="81" y="64"/>
                  </a:lnTo>
                  <a:lnTo>
                    <a:pt x="104" y="45"/>
                  </a:lnTo>
                  <a:lnTo>
                    <a:pt x="129" y="27"/>
                  </a:lnTo>
                  <a:lnTo>
                    <a:pt x="154" y="12"/>
                  </a:lnTo>
                  <a:lnTo>
                    <a:pt x="179" y="0"/>
                  </a:lnTo>
                  <a:lnTo>
                    <a:pt x="176" y="7"/>
                  </a:lnTo>
                  <a:lnTo>
                    <a:pt x="169" y="21"/>
                  </a:lnTo>
                  <a:lnTo>
                    <a:pt x="166" y="36"/>
                  </a:lnTo>
                  <a:lnTo>
                    <a:pt x="173" y="43"/>
                  </a:lnTo>
                  <a:lnTo>
                    <a:pt x="182" y="41"/>
                  </a:lnTo>
                  <a:lnTo>
                    <a:pt x="194" y="38"/>
                  </a:lnTo>
                  <a:lnTo>
                    <a:pt x="208" y="34"/>
                  </a:lnTo>
                  <a:lnTo>
                    <a:pt x="223" y="28"/>
                  </a:lnTo>
                  <a:lnTo>
                    <a:pt x="235" y="25"/>
                  </a:lnTo>
                  <a:lnTo>
                    <a:pt x="247" y="22"/>
                  </a:lnTo>
                  <a:lnTo>
                    <a:pt x="252" y="25"/>
                  </a:lnTo>
                  <a:lnTo>
                    <a:pt x="251" y="30"/>
                  </a:lnTo>
                  <a:lnTo>
                    <a:pt x="245" y="47"/>
                  </a:lnTo>
                  <a:lnTo>
                    <a:pt x="248" y="61"/>
                  </a:lnTo>
                  <a:lnTo>
                    <a:pt x="255" y="68"/>
                  </a:lnTo>
                  <a:lnTo>
                    <a:pt x="270" y="65"/>
                  </a:lnTo>
                  <a:lnTo>
                    <a:pt x="280" y="61"/>
                  </a:lnTo>
                  <a:lnTo>
                    <a:pt x="294" y="56"/>
                  </a:lnTo>
                  <a:lnTo>
                    <a:pt x="307" y="53"/>
                  </a:lnTo>
                  <a:lnTo>
                    <a:pt x="320" y="50"/>
                  </a:lnTo>
                  <a:lnTo>
                    <a:pt x="332" y="49"/>
                  </a:lnTo>
                  <a:lnTo>
                    <a:pt x="341" y="50"/>
                  </a:lnTo>
                  <a:lnTo>
                    <a:pt x="345" y="53"/>
                  </a:lnTo>
                  <a:lnTo>
                    <a:pt x="344" y="58"/>
                  </a:lnTo>
                  <a:lnTo>
                    <a:pt x="343" y="64"/>
                  </a:lnTo>
                  <a:lnTo>
                    <a:pt x="347" y="66"/>
                  </a:lnTo>
                  <a:lnTo>
                    <a:pt x="355" y="68"/>
                  </a:lnTo>
                  <a:lnTo>
                    <a:pt x="365" y="70"/>
                  </a:lnTo>
                  <a:lnTo>
                    <a:pt x="375" y="70"/>
                  </a:lnTo>
                  <a:lnTo>
                    <a:pt x="384" y="70"/>
                  </a:lnTo>
                  <a:lnTo>
                    <a:pt x="390" y="71"/>
                  </a:lnTo>
                  <a:lnTo>
                    <a:pt x="390" y="72"/>
                  </a:lnTo>
                  <a:close/>
                </a:path>
              </a:pathLst>
            </a:custGeom>
            <a:solidFill>
              <a:srgbClr val="FFF2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5398" name="Freeform 38"/>
            <p:cNvSpPr>
              <a:spLocks/>
            </p:cNvSpPr>
            <p:nvPr/>
          </p:nvSpPr>
          <p:spPr bwMode="gray">
            <a:xfrm flipH="1">
              <a:off x="3272" y="2487"/>
              <a:ext cx="122" cy="62"/>
            </a:xfrm>
            <a:custGeom>
              <a:avLst/>
              <a:gdLst/>
              <a:ahLst/>
              <a:cxnLst>
                <a:cxn ang="0">
                  <a:pos x="102" y="101"/>
                </a:cxn>
                <a:cxn ang="0">
                  <a:pos x="123" y="95"/>
                </a:cxn>
                <a:cxn ang="0">
                  <a:pos x="160" y="92"/>
                </a:cxn>
                <a:cxn ang="0">
                  <a:pos x="208" y="104"/>
                </a:cxn>
                <a:cxn ang="0">
                  <a:pos x="235" y="117"/>
                </a:cxn>
                <a:cxn ang="0">
                  <a:pos x="243" y="117"/>
                </a:cxn>
                <a:cxn ang="0">
                  <a:pos x="250" y="115"/>
                </a:cxn>
                <a:cxn ang="0">
                  <a:pos x="245" y="107"/>
                </a:cxn>
                <a:cxn ang="0">
                  <a:pos x="222" y="89"/>
                </a:cxn>
                <a:cxn ang="0">
                  <a:pos x="196" y="69"/>
                </a:cxn>
                <a:cxn ang="0">
                  <a:pos x="179" y="51"/>
                </a:cxn>
                <a:cxn ang="0">
                  <a:pos x="177" y="42"/>
                </a:cxn>
                <a:cxn ang="0">
                  <a:pos x="192" y="46"/>
                </a:cxn>
                <a:cxn ang="0">
                  <a:pos x="199" y="44"/>
                </a:cxn>
                <a:cxn ang="0">
                  <a:pos x="194" y="34"/>
                </a:cxn>
                <a:cxn ang="0">
                  <a:pos x="171" y="22"/>
                </a:cxn>
                <a:cxn ang="0">
                  <a:pos x="142" y="14"/>
                </a:cxn>
                <a:cxn ang="0">
                  <a:pos x="115" y="9"/>
                </a:cxn>
                <a:cxn ang="0">
                  <a:pos x="85" y="5"/>
                </a:cxn>
                <a:cxn ang="0">
                  <a:pos x="56" y="1"/>
                </a:cxn>
                <a:cxn ang="0">
                  <a:pos x="30" y="0"/>
                </a:cxn>
                <a:cxn ang="0">
                  <a:pos x="11" y="0"/>
                </a:cxn>
                <a:cxn ang="0">
                  <a:pos x="1" y="2"/>
                </a:cxn>
                <a:cxn ang="0">
                  <a:pos x="3" y="7"/>
                </a:cxn>
                <a:cxn ang="0">
                  <a:pos x="27" y="17"/>
                </a:cxn>
                <a:cxn ang="0">
                  <a:pos x="55" y="26"/>
                </a:cxn>
                <a:cxn ang="0">
                  <a:pos x="72" y="32"/>
                </a:cxn>
                <a:cxn ang="0">
                  <a:pos x="72" y="36"/>
                </a:cxn>
                <a:cxn ang="0">
                  <a:pos x="53" y="47"/>
                </a:cxn>
                <a:cxn ang="0">
                  <a:pos x="58" y="62"/>
                </a:cxn>
                <a:cxn ang="0">
                  <a:pos x="81" y="67"/>
                </a:cxn>
                <a:cxn ang="0">
                  <a:pos x="94" y="73"/>
                </a:cxn>
                <a:cxn ang="0">
                  <a:pos x="102" y="82"/>
                </a:cxn>
                <a:cxn ang="0">
                  <a:pos x="102" y="95"/>
                </a:cxn>
              </a:cxnLst>
              <a:rect l="0" t="0" r="r" b="b"/>
              <a:pathLst>
                <a:path w="250" h="117">
                  <a:moveTo>
                    <a:pt x="99" y="103"/>
                  </a:moveTo>
                  <a:lnTo>
                    <a:pt x="102" y="101"/>
                  </a:lnTo>
                  <a:lnTo>
                    <a:pt x="110" y="98"/>
                  </a:lnTo>
                  <a:lnTo>
                    <a:pt x="123" y="95"/>
                  </a:lnTo>
                  <a:lnTo>
                    <a:pt x="140" y="92"/>
                  </a:lnTo>
                  <a:lnTo>
                    <a:pt x="160" y="92"/>
                  </a:lnTo>
                  <a:lnTo>
                    <a:pt x="184" y="96"/>
                  </a:lnTo>
                  <a:lnTo>
                    <a:pt x="208" y="104"/>
                  </a:lnTo>
                  <a:lnTo>
                    <a:pt x="234" y="117"/>
                  </a:lnTo>
                  <a:lnTo>
                    <a:pt x="235" y="117"/>
                  </a:lnTo>
                  <a:lnTo>
                    <a:pt x="240" y="117"/>
                  </a:lnTo>
                  <a:lnTo>
                    <a:pt x="243" y="117"/>
                  </a:lnTo>
                  <a:lnTo>
                    <a:pt x="248" y="117"/>
                  </a:lnTo>
                  <a:lnTo>
                    <a:pt x="250" y="115"/>
                  </a:lnTo>
                  <a:lnTo>
                    <a:pt x="250" y="112"/>
                  </a:lnTo>
                  <a:lnTo>
                    <a:pt x="245" y="107"/>
                  </a:lnTo>
                  <a:lnTo>
                    <a:pt x="235" y="99"/>
                  </a:lnTo>
                  <a:lnTo>
                    <a:pt x="222" y="89"/>
                  </a:lnTo>
                  <a:lnTo>
                    <a:pt x="208" y="79"/>
                  </a:lnTo>
                  <a:lnTo>
                    <a:pt x="196" y="69"/>
                  </a:lnTo>
                  <a:lnTo>
                    <a:pt x="186" y="59"/>
                  </a:lnTo>
                  <a:lnTo>
                    <a:pt x="179" y="51"/>
                  </a:lnTo>
                  <a:lnTo>
                    <a:pt x="176" y="44"/>
                  </a:lnTo>
                  <a:lnTo>
                    <a:pt x="177" y="42"/>
                  </a:lnTo>
                  <a:lnTo>
                    <a:pt x="184" y="44"/>
                  </a:lnTo>
                  <a:lnTo>
                    <a:pt x="192" y="46"/>
                  </a:lnTo>
                  <a:lnTo>
                    <a:pt x="197" y="46"/>
                  </a:lnTo>
                  <a:lnTo>
                    <a:pt x="199" y="44"/>
                  </a:lnTo>
                  <a:lnTo>
                    <a:pt x="198" y="40"/>
                  </a:lnTo>
                  <a:lnTo>
                    <a:pt x="194" y="34"/>
                  </a:lnTo>
                  <a:lnTo>
                    <a:pt x="185" y="27"/>
                  </a:lnTo>
                  <a:lnTo>
                    <a:pt x="171" y="22"/>
                  </a:lnTo>
                  <a:lnTo>
                    <a:pt x="154" y="16"/>
                  </a:lnTo>
                  <a:lnTo>
                    <a:pt x="142" y="14"/>
                  </a:lnTo>
                  <a:lnTo>
                    <a:pt x="129" y="11"/>
                  </a:lnTo>
                  <a:lnTo>
                    <a:pt x="115" y="9"/>
                  </a:lnTo>
                  <a:lnTo>
                    <a:pt x="101" y="7"/>
                  </a:lnTo>
                  <a:lnTo>
                    <a:pt x="85" y="5"/>
                  </a:lnTo>
                  <a:lnTo>
                    <a:pt x="71" y="3"/>
                  </a:lnTo>
                  <a:lnTo>
                    <a:pt x="56" y="1"/>
                  </a:lnTo>
                  <a:lnTo>
                    <a:pt x="43" y="1"/>
                  </a:lnTo>
                  <a:lnTo>
                    <a:pt x="30" y="0"/>
                  </a:lnTo>
                  <a:lnTo>
                    <a:pt x="19" y="0"/>
                  </a:lnTo>
                  <a:lnTo>
                    <a:pt x="11" y="0"/>
                  </a:lnTo>
                  <a:lnTo>
                    <a:pt x="4" y="1"/>
                  </a:lnTo>
                  <a:lnTo>
                    <a:pt x="1" y="2"/>
                  </a:lnTo>
                  <a:lnTo>
                    <a:pt x="0" y="5"/>
                  </a:lnTo>
                  <a:lnTo>
                    <a:pt x="3" y="7"/>
                  </a:lnTo>
                  <a:lnTo>
                    <a:pt x="10" y="10"/>
                  </a:lnTo>
                  <a:lnTo>
                    <a:pt x="27" y="17"/>
                  </a:lnTo>
                  <a:lnTo>
                    <a:pt x="43" y="22"/>
                  </a:lnTo>
                  <a:lnTo>
                    <a:pt x="55" y="26"/>
                  </a:lnTo>
                  <a:lnTo>
                    <a:pt x="65" y="28"/>
                  </a:lnTo>
                  <a:lnTo>
                    <a:pt x="72" y="32"/>
                  </a:lnTo>
                  <a:lnTo>
                    <a:pt x="74" y="34"/>
                  </a:lnTo>
                  <a:lnTo>
                    <a:pt x="72" y="36"/>
                  </a:lnTo>
                  <a:lnTo>
                    <a:pt x="65" y="40"/>
                  </a:lnTo>
                  <a:lnTo>
                    <a:pt x="53" y="47"/>
                  </a:lnTo>
                  <a:lnTo>
                    <a:pt x="50" y="55"/>
                  </a:lnTo>
                  <a:lnTo>
                    <a:pt x="58" y="62"/>
                  </a:lnTo>
                  <a:lnTo>
                    <a:pt x="72" y="65"/>
                  </a:lnTo>
                  <a:lnTo>
                    <a:pt x="81" y="67"/>
                  </a:lnTo>
                  <a:lnTo>
                    <a:pt x="87" y="69"/>
                  </a:lnTo>
                  <a:lnTo>
                    <a:pt x="94" y="73"/>
                  </a:lnTo>
                  <a:lnTo>
                    <a:pt x="99" y="77"/>
                  </a:lnTo>
                  <a:lnTo>
                    <a:pt x="102" y="82"/>
                  </a:lnTo>
                  <a:lnTo>
                    <a:pt x="103" y="89"/>
                  </a:lnTo>
                  <a:lnTo>
                    <a:pt x="102" y="95"/>
                  </a:lnTo>
                  <a:lnTo>
                    <a:pt x="99" y="103"/>
                  </a:lnTo>
                  <a:close/>
                </a:path>
              </a:pathLst>
            </a:custGeom>
            <a:solidFill>
              <a:srgbClr val="FFF2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5399" name="Line 39"/>
            <p:cNvSpPr>
              <a:spLocks noChangeShapeType="1"/>
            </p:cNvSpPr>
            <p:nvPr/>
          </p:nvSpPr>
          <p:spPr bwMode="gray">
            <a:xfrm>
              <a:off x="3464" y="2711"/>
              <a:ext cx="68" cy="7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grpSp>
          <p:nvGrpSpPr>
            <p:cNvPr id="655400" name="Group 40"/>
            <p:cNvGrpSpPr>
              <a:grpSpLocks/>
            </p:cNvGrpSpPr>
            <p:nvPr/>
          </p:nvGrpSpPr>
          <p:grpSpPr bwMode="gray">
            <a:xfrm>
              <a:off x="3267" y="2712"/>
              <a:ext cx="85" cy="109"/>
              <a:chOff x="4350" y="3453"/>
              <a:chExt cx="85" cy="109"/>
            </a:xfrm>
          </p:grpSpPr>
          <p:sp>
            <p:nvSpPr>
              <p:cNvPr id="655401" name="Freeform 41"/>
              <p:cNvSpPr>
                <a:spLocks/>
              </p:cNvSpPr>
              <p:nvPr/>
            </p:nvSpPr>
            <p:spPr bwMode="gray">
              <a:xfrm flipH="1">
                <a:off x="4381" y="3453"/>
                <a:ext cx="20" cy="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1"/>
                  </a:cxn>
                  <a:cxn ang="0">
                    <a:pos x="9" y="3"/>
                  </a:cxn>
                  <a:cxn ang="0">
                    <a:pos x="18" y="6"/>
                  </a:cxn>
                  <a:cxn ang="0">
                    <a:pos x="26" y="13"/>
                  </a:cxn>
                  <a:cxn ang="0">
                    <a:pos x="33" y="22"/>
                  </a:cxn>
                  <a:cxn ang="0">
                    <a:pos x="35" y="33"/>
                  </a:cxn>
                  <a:cxn ang="0">
                    <a:pos x="32" y="47"/>
                  </a:cxn>
                  <a:cxn ang="0">
                    <a:pos x="21" y="64"/>
                  </a:cxn>
                  <a:cxn ang="0">
                    <a:pos x="17" y="65"/>
                  </a:cxn>
                  <a:cxn ang="0">
                    <a:pos x="10" y="67"/>
                  </a:cxn>
                  <a:cxn ang="0">
                    <a:pos x="6" y="66"/>
                  </a:cxn>
                  <a:cxn ang="0">
                    <a:pos x="6" y="59"/>
                  </a:cxn>
                  <a:cxn ang="0">
                    <a:pos x="10" y="54"/>
                  </a:cxn>
                  <a:cxn ang="0">
                    <a:pos x="15" y="49"/>
                  </a:cxn>
                  <a:cxn ang="0">
                    <a:pos x="21" y="44"/>
                  </a:cxn>
                  <a:cxn ang="0">
                    <a:pos x="25" y="37"/>
                  </a:cxn>
                  <a:cxn ang="0">
                    <a:pos x="26" y="30"/>
                  </a:cxn>
                  <a:cxn ang="0">
                    <a:pos x="23" y="22"/>
                  </a:cxn>
                  <a:cxn ang="0">
                    <a:pos x="15" y="12"/>
                  </a:cxn>
                  <a:cxn ang="0">
                    <a:pos x="0" y="0"/>
                  </a:cxn>
                </a:cxnLst>
                <a:rect l="0" t="0" r="r" b="b"/>
                <a:pathLst>
                  <a:path w="35" h="67">
                    <a:moveTo>
                      <a:pt x="0" y="0"/>
                    </a:moveTo>
                    <a:lnTo>
                      <a:pt x="3" y="1"/>
                    </a:lnTo>
                    <a:lnTo>
                      <a:pt x="9" y="3"/>
                    </a:lnTo>
                    <a:lnTo>
                      <a:pt x="18" y="6"/>
                    </a:lnTo>
                    <a:lnTo>
                      <a:pt x="26" y="13"/>
                    </a:lnTo>
                    <a:lnTo>
                      <a:pt x="33" y="22"/>
                    </a:lnTo>
                    <a:lnTo>
                      <a:pt x="35" y="33"/>
                    </a:lnTo>
                    <a:lnTo>
                      <a:pt x="32" y="47"/>
                    </a:lnTo>
                    <a:lnTo>
                      <a:pt x="21" y="64"/>
                    </a:lnTo>
                    <a:lnTo>
                      <a:pt x="17" y="65"/>
                    </a:lnTo>
                    <a:lnTo>
                      <a:pt x="10" y="67"/>
                    </a:lnTo>
                    <a:lnTo>
                      <a:pt x="6" y="66"/>
                    </a:lnTo>
                    <a:lnTo>
                      <a:pt x="6" y="59"/>
                    </a:lnTo>
                    <a:lnTo>
                      <a:pt x="10" y="54"/>
                    </a:lnTo>
                    <a:lnTo>
                      <a:pt x="15" y="49"/>
                    </a:lnTo>
                    <a:lnTo>
                      <a:pt x="21" y="44"/>
                    </a:lnTo>
                    <a:lnTo>
                      <a:pt x="25" y="37"/>
                    </a:lnTo>
                    <a:lnTo>
                      <a:pt x="26" y="30"/>
                    </a:lnTo>
                    <a:lnTo>
                      <a:pt x="23" y="22"/>
                    </a:lnTo>
                    <a:lnTo>
                      <a:pt x="15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55402" name="Freeform 42"/>
              <p:cNvSpPr>
                <a:spLocks/>
              </p:cNvSpPr>
              <p:nvPr/>
            </p:nvSpPr>
            <p:spPr bwMode="gray">
              <a:xfrm>
                <a:off x="4350" y="3508"/>
                <a:ext cx="85" cy="54"/>
              </a:xfrm>
              <a:custGeom>
                <a:avLst/>
                <a:gdLst/>
                <a:ahLst/>
                <a:cxnLst>
                  <a:cxn ang="0">
                    <a:pos x="54" y="48"/>
                  </a:cxn>
                  <a:cxn ang="0">
                    <a:pos x="62" y="47"/>
                  </a:cxn>
                  <a:cxn ang="0">
                    <a:pos x="70" y="47"/>
                  </a:cxn>
                  <a:cxn ang="0">
                    <a:pos x="79" y="45"/>
                  </a:cxn>
                  <a:cxn ang="0">
                    <a:pos x="87" y="44"/>
                  </a:cxn>
                  <a:cxn ang="0">
                    <a:pos x="95" y="41"/>
                  </a:cxn>
                  <a:cxn ang="0">
                    <a:pos x="103" y="38"/>
                  </a:cxn>
                  <a:cxn ang="0">
                    <a:pos x="110" y="34"/>
                  </a:cxn>
                  <a:cxn ang="0">
                    <a:pos x="118" y="30"/>
                  </a:cxn>
                  <a:cxn ang="0">
                    <a:pos x="117" y="23"/>
                  </a:cxn>
                  <a:cxn ang="0">
                    <a:pos x="117" y="17"/>
                  </a:cxn>
                  <a:cxn ang="0">
                    <a:pos x="116" y="10"/>
                  </a:cxn>
                  <a:cxn ang="0">
                    <a:pos x="118" y="4"/>
                  </a:cxn>
                  <a:cxn ang="0">
                    <a:pos x="119" y="8"/>
                  </a:cxn>
                  <a:cxn ang="0">
                    <a:pos x="121" y="12"/>
                  </a:cxn>
                  <a:cxn ang="0">
                    <a:pos x="122" y="17"/>
                  </a:cxn>
                  <a:cxn ang="0">
                    <a:pos x="124" y="23"/>
                  </a:cxn>
                  <a:cxn ang="0">
                    <a:pos x="125" y="29"/>
                  </a:cxn>
                  <a:cxn ang="0">
                    <a:pos x="126" y="35"/>
                  </a:cxn>
                  <a:cxn ang="0">
                    <a:pos x="127" y="40"/>
                  </a:cxn>
                  <a:cxn ang="0">
                    <a:pos x="128" y="48"/>
                  </a:cxn>
                  <a:cxn ang="0">
                    <a:pos x="124" y="44"/>
                  </a:cxn>
                  <a:cxn ang="0">
                    <a:pos x="120" y="43"/>
                  </a:cxn>
                  <a:cxn ang="0">
                    <a:pos x="116" y="45"/>
                  </a:cxn>
                  <a:cxn ang="0">
                    <a:pos x="112" y="49"/>
                  </a:cxn>
                  <a:cxn ang="0">
                    <a:pos x="107" y="53"/>
                  </a:cxn>
                  <a:cxn ang="0">
                    <a:pos x="103" y="56"/>
                  </a:cxn>
                  <a:cxn ang="0">
                    <a:pos x="98" y="58"/>
                  </a:cxn>
                  <a:cxn ang="0">
                    <a:pos x="94" y="59"/>
                  </a:cxn>
                  <a:cxn ang="0">
                    <a:pos x="75" y="66"/>
                  </a:cxn>
                  <a:cxn ang="0">
                    <a:pos x="69" y="65"/>
                  </a:cxn>
                  <a:cxn ang="0">
                    <a:pos x="62" y="65"/>
                  </a:cxn>
                  <a:cxn ang="0">
                    <a:pos x="56" y="63"/>
                  </a:cxn>
                  <a:cxn ang="0">
                    <a:pos x="50" y="62"/>
                  </a:cxn>
                  <a:cxn ang="0">
                    <a:pos x="43" y="56"/>
                  </a:cxn>
                  <a:cxn ang="0">
                    <a:pos x="37" y="52"/>
                  </a:cxn>
                  <a:cxn ang="0">
                    <a:pos x="31" y="50"/>
                  </a:cxn>
                  <a:cxn ang="0">
                    <a:pos x="26" y="49"/>
                  </a:cxn>
                  <a:cxn ang="0">
                    <a:pos x="20" y="43"/>
                  </a:cxn>
                  <a:cxn ang="0">
                    <a:pos x="16" y="37"/>
                  </a:cxn>
                  <a:cxn ang="0">
                    <a:pos x="12" y="30"/>
                  </a:cxn>
                  <a:cxn ang="0">
                    <a:pos x="8" y="22"/>
                  </a:cxn>
                  <a:cxn ang="0">
                    <a:pos x="4" y="15"/>
                  </a:cxn>
                  <a:cxn ang="0">
                    <a:pos x="0" y="8"/>
                  </a:cxn>
                  <a:cxn ang="0">
                    <a:pos x="2" y="0"/>
                  </a:cxn>
                  <a:cxn ang="0">
                    <a:pos x="7" y="9"/>
                  </a:cxn>
                  <a:cxn ang="0">
                    <a:pos x="13" y="17"/>
                  </a:cxn>
                  <a:cxn ang="0">
                    <a:pos x="19" y="21"/>
                  </a:cxn>
                  <a:cxn ang="0">
                    <a:pos x="26" y="27"/>
                  </a:cxn>
                  <a:cxn ang="0">
                    <a:pos x="33" y="30"/>
                  </a:cxn>
                  <a:cxn ang="0">
                    <a:pos x="40" y="35"/>
                  </a:cxn>
                  <a:cxn ang="0">
                    <a:pos x="47" y="39"/>
                  </a:cxn>
                  <a:cxn ang="0">
                    <a:pos x="54" y="48"/>
                  </a:cxn>
                </a:cxnLst>
                <a:rect l="0" t="0" r="r" b="b"/>
                <a:pathLst>
                  <a:path w="128" h="66">
                    <a:moveTo>
                      <a:pt x="54" y="48"/>
                    </a:moveTo>
                    <a:lnTo>
                      <a:pt x="62" y="47"/>
                    </a:lnTo>
                    <a:lnTo>
                      <a:pt x="70" y="47"/>
                    </a:lnTo>
                    <a:lnTo>
                      <a:pt x="79" y="45"/>
                    </a:lnTo>
                    <a:lnTo>
                      <a:pt x="87" y="44"/>
                    </a:lnTo>
                    <a:lnTo>
                      <a:pt x="95" y="41"/>
                    </a:lnTo>
                    <a:lnTo>
                      <a:pt x="103" y="38"/>
                    </a:lnTo>
                    <a:lnTo>
                      <a:pt x="110" y="34"/>
                    </a:lnTo>
                    <a:lnTo>
                      <a:pt x="118" y="30"/>
                    </a:lnTo>
                    <a:lnTo>
                      <a:pt x="117" y="23"/>
                    </a:lnTo>
                    <a:lnTo>
                      <a:pt x="117" y="17"/>
                    </a:lnTo>
                    <a:lnTo>
                      <a:pt x="116" y="10"/>
                    </a:lnTo>
                    <a:lnTo>
                      <a:pt x="118" y="4"/>
                    </a:lnTo>
                    <a:lnTo>
                      <a:pt x="119" y="8"/>
                    </a:lnTo>
                    <a:lnTo>
                      <a:pt x="121" y="12"/>
                    </a:lnTo>
                    <a:lnTo>
                      <a:pt x="122" y="17"/>
                    </a:lnTo>
                    <a:lnTo>
                      <a:pt x="124" y="23"/>
                    </a:lnTo>
                    <a:lnTo>
                      <a:pt x="125" y="29"/>
                    </a:lnTo>
                    <a:lnTo>
                      <a:pt x="126" y="35"/>
                    </a:lnTo>
                    <a:lnTo>
                      <a:pt x="127" y="40"/>
                    </a:lnTo>
                    <a:lnTo>
                      <a:pt x="128" y="48"/>
                    </a:lnTo>
                    <a:lnTo>
                      <a:pt x="124" y="44"/>
                    </a:lnTo>
                    <a:lnTo>
                      <a:pt x="120" y="43"/>
                    </a:lnTo>
                    <a:lnTo>
                      <a:pt x="116" y="45"/>
                    </a:lnTo>
                    <a:lnTo>
                      <a:pt x="112" y="49"/>
                    </a:lnTo>
                    <a:lnTo>
                      <a:pt x="107" y="53"/>
                    </a:lnTo>
                    <a:lnTo>
                      <a:pt x="103" y="56"/>
                    </a:lnTo>
                    <a:lnTo>
                      <a:pt x="98" y="58"/>
                    </a:lnTo>
                    <a:lnTo>
                      <a:pt x="94" y="59"/>
                    </a:lnTo>
                    <a:lnTo>
                      <a:pt x="75" y="66"/>
                    </a:lnTo>
                    <a:lnTo>
                      <a:pt x="69" y="65"/>
                    </a:lnTo>
                    <a:lnTo>
                      <a:pt x="62" y="65"/>
                    </a:lnTo>
                    <a:lnTo>
                      <a:pt x="56" y="63"/>
                    </a:lnTo>
                    <a:lnTo>
                      <a:pt x="50" y="62"/>
                    </a:lnTo>
                    <a:lnTo>
                      <a:pt x="43" y="56"/>
                    </a:lnTo>
                    <a:lnTo>
                      <a:pt x="37" y="52"/>
                    </a:lnTo>
                    <a:lnTo>
                      <a:pt x="31" y="50"/>
                    </a:lnTo>
                    <a:lnTo>
                      <a:pt x="26" y="49"/>
                    </a:lnTo>
                    <a:lnTo>
                      <a:pt x="20" y="43"/>
                    </a:lnTo>
                    <a:lnTo>
                      <a:pt x="16" y="37"/>
                    </a:lnTo>
                    <a:lnTo>
                      <a:pt x="12" y="30"/>
                    </a:lnTo>
                    <a:lnTo>
                      <a:pt x="8" y="22"/>
                    </a:lnTo>
                    <a:lnTo>
                      <a:pt x="4" y="15"/>
                    </a:lnTo>
                    <a:lnTo>
                      <a:pt x="0" y="8"/>
                    </a:lnTo>
                    <a:lnTo>
                      <a:pt x="2" y="0"/>
                    </a:lnTo>
                    <a:lnTo>
                      <a:pt x="7" y="9"/>
                    </a:lnTo>
                    <a:lnTo>
                      <a:pt x="13" y="17"/>
                    </a:lnTo>
                    <a:lnTo>
                      <a:pt x="19" y="21"/>
                    </a:lnTo>
                    <a:lnTo>
                      <a:pt x="26" y="27"/>
                    </a:lnTo>
                    <a:lnTo>
                      <a:pt x="33" y="30"/>
                    </a:lnTo>
                    <a:lnTo>
                      <a:pt x="40" y="35"/>
                    </a:lnTo>
                    <a:lnTo>
                      <a:pt x="47" y="39"/>
                    </a:lnTo>
                    <a:lnTo>
                      <a:pt x="54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655403" name="Group 43"/>
          <p:cNvGrpSpPr>
            <a:grpSpLocks/>
          </p:cNvGrpSpPr>
          <p:nvPr/>
        </p:nvGrpSpPr>
        <p:grpSpPr bwMode="gray">
          <a:xfrm>
            <a:off x="609292" y="1628775"/>
            <a:ext cx="374650" cy="269875"/>
            <a:chOff x="590" y="209"/>
            <a:chExt cx="236" cy="170"/>
          </a:xfrm>
        </p:grpSpPr>
        <p:sp>
          <p:nvSpPr>
            <p:cNvPr id="655404" name="Oval 44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655405" name="Freeform 45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5406" name="Oval 46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55407" name="Freeform 47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55408" name="Group 48"/>
          <p:cNvGrpSpPr>
            <a:grpSpLocks/>
          </p:cNvGrpSpPr>
          <p:nvPr/>
        </p:nvGrpSpPr>
        <p:grpSpPr bwMode="gray">
          <a:xfrm>
            <a:off x="145742" y="2082800"/>
            <a:ext cx="374650" cy="269875"/>
            <a:chOff x="590" y="209"/>
            <a:chExt cx="236" cy="170"/>
          </a:xfrm>
        </p:grpSpPr>
        <p:sp>
          <p:nvSpPr>
            <p:cNvPr id="655409" name="Oval 49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655410" name="Freeform 50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5411" name="Oval 51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55412" name="Freeform 52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Trois scénarios pour la sécurité avec Java 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2847975"/>
          </a:xfrm>
        </p:spPr>
        <p:txBody>
          <a:bodyPr/>
          <a:lstStyle/>
          <a:p>
            <a:r>
              <a:rPr lang="fr-FR" dirty="0"/>
              <a:t>Applications non sûres</a:t>
            </a:r>
          </a:p>
          <a:p>
            <a:pPr lvl="1"/>
            <a:r>
              <a:rPr lang="fr-FR" dirty="0" err="1">
                <a:latin typeface="Courier New" pitchFamily="49" charset="0"/>
              </a:rPr>
              <a:t>codebase</a:t>
            </a:r>
            <a:r>
              <a:rPr lang="fr-FR" dirty="0"/>
              <a:t> fournit des permissions selon l’endroit où le code est installé</a:t>
            </a:r>
            <a:endParaRPr lang="fr-FR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fr-FR" dirty="0"/>
              <a:t>Utilisateurs non sûrs</a:t>
            </a:r>
          </a:p>
          <a:p>
            <a:pPr lvl="1"/>
            <a:r>
              <a:rPr lang="fr-FR" dirty="0">
                <a:latin typeface="Courier New" pitchFamily="49" charset="0"/>
              </a:rPr>
              <a:t>Principal</a:t>
            </a:r>
            <a:r>
              <a:rPr lang="fr-FR" dirty="0"/>
              <a:t> fournit des permissions selon l’utilisateur (</a:t>
            </a:r>
            <a:r>
              <a:rPr lang="fr-FR" dirty="0" err="1"/>
              <a:t>uid</a:t>
            </a:r>
            <a:r>
              <a:rPr lang="fr-FR" dirty="0"/>
              <a:t>)</a:t>
            </a:r>
          </a:p>
          <a:p>
            <a:pPr lvl="1"/>
            <a:r>
              <a:rPr lang="fr-FR" dirty="0" smtClean="0"/>
              <a:t>Généralement pas utilisé</a:t>
            </a:r>
            <a:endParaRPr lang="fr-FR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fr-FR" dirty="0"/>
              <a:t>Code sûr et non sûr</a:t>
            </a:r>
          </a:p>
          <a:p>
            <a:pPr lvl="1"/>
            <a:r>
              <a:rPr lang="fr-FR" dirty="0" err="1">
                <a:latin typeface="Courier New" pitchFamily="49" charset="0"/>
              </a:rPr>
              <a:t>signedby</a:t>
            </a:r>
            <a:r>
              <a:rPr lang="fr-FR" dirty="0"/>
              <a:t> fournit des permissions en fonction de qui provient le code</a:t>
            </a:r>
          </a:p>
          <a:p>
            <a:pPr>
              <a:spcBef>
                <a:spcPts val="1200"/>
              </a:spcBef>
            </a:pPr>
            <a:r>
              <a:rPr lang="fr-FR" dirty="0" err="1">
                <a:latin typeface="Courier New" pitchFamily="49" charset="0"/>
              </a:rPr>
              <a:t>codebase</a:t>
            </a:r>
            <a:r>
              <a:rPr lang="fr-FR" dirty="0"/>
              <a:t>, </a:t>
            </a:r>
            <a:r>
              <a:rPr lang="fr-FR" dirty="0" err="1" smtClean="0">
                <a:latin typeface="Courier New" pitchFamily="49" charset="0"/>
              </a:rPr>
              <a:t>signedby</a:t>
            </a:r>
            <a:r>
              <a:rPr lang="fr-FR" dirty="0" smtClean="0"/>
              <a:t> </a:t>
            </a:r>
            <a:r>
              <a:rPr lang="fr-FR" dirty="0"/>
              <a:t>et </a:t>
            </a:r>
            <a:r>
              <a:rPr lang="fr-FR" dirty="0">
                <a:latin typeface="Courier New" pitchFamily="49" charset="0"/>
              </a:rPr>
              <a:t>Principal</a:t>
            </a:r>
            <a:r>
              <a:rPr lang="fr-FR" dirty="0"/>
              <a:t> sont </a:t>
            </a:r>
            <a:r>
              <a:rPr lang="fr-FR" dirty="0" smtClean="0"/>
              <a:t>facultatifs</a:t>
            </a:r>
            <a:endParaRPr lang="fr-FR" dirty="0"/>
          </a:p>
        </p:txBody>
      </p:sp>
      <p:grpSp>
        <p:nvGrpSpPr>
          <p:cNvPr id="657412" name="Group 4"/>
          <p:cNvGrpSpPr>
            <a:grpSpLocks/>
          </p:cNvGrpSpPr>
          <p:nvPr/>
        </p:nvGrpSpPr>
        <p:grpSpPr bwMode="gray">
          <a:xfrm flipH="1">
            <a:off x="7392988" y="1987550"/>
            <a:ext cx="1511300" cy="1370013"/>
            <a:chOff x="1688" y="2266"/>
            <a:chExt cx="964" cy="957"/>
          </a:xfrm>
        </p:grpSpPr>
        <p:sp>
          <p:nvSpPr>
            <p:cNvPr id="657413" name="AutoShape 5"/>
            <p:cNvSpPr>
              <a:spLocks noChangeArrowheads="1"/>
            </p:cNvSpPr>
            <p:nvPr/>
          </p:nvSpPr>
          <p:spPr bwMode="gray">
            <a:xfrm rot="12689396" flipV="1">
              <a:off x="1688" y="2372"/>
              <a:ext cx="768" cy="353"/>
            </a:xfrm>
            <a:prstGeom prst="wave">
              <a:avLst>
                <a:gd name="adj1" fmla="val 13005"/>
                <a:gd name="adj2" fmla="val 10000"/>
              </a:avLst>
            </a:prstGeom>
            <a:solidFill>
              <a:srgbClr val="C80000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57414" name="Freeform 6"/>
            <p:cNvSpPr>
              <a:spLocks/>
            </p:cNvSpPr>
            <p:nvPr/>
          </p:nvSpPr>
          <p:spPr bwMode="gray">
            <a:xfrm>
              <a:off x="1926" y="2686"/>
              <a:ext cx="724" cy="193"/>
            </a:xfrm>
            <a:custGeom>
              <a:avLst/>
              <a:gdLst/>
              <a:ahLst/>
              <a:cxnLst>
                <a:cxn ang="0">
                  <a:pos x="307" y="11"/>
                </a:cxn>
                <a:cxn ang="0">
                  <a:pos x="288" y="18"/>
                </a:cxn>
                <a:cxn ang="0">
                  <a:pos x="271" y="26"/>
                </a:cxn>
                <a:cxn ang="0">
                  <a:pos x="255" y="31"/>
                </a:cxn>
                <a:cxn ang="0">
                  <a:pos x="237" y="38"/>
                </a:cxn>
                <a:cxn ang="0">
                  <a:pos x="217" y="47"/>
                </a:cxn>
                <a:cxn ang="0">
                  <a:pos x="198" y="58"/>
                </a:cxn>
                <a:cxn ang="0">
                  <a:pos x="178" y="67"/>
                </a:cxn>
                <a:cxn ang="0">
                  <a:pos x="160" y="79"/>
                </a:cxn>
                <a:cxn ang="0">
                  <a:pos x="141" y="90"/>
                </a:cxn>
                <a:cxn ang="0">
                  <a:pos x="124" y="103"/>
                </a:cxn>
                <a:cxn ang="0">
                  <a:pos x="108" y="114"/>
                </a:cxn>
                <a:cxn ang="0">
                  <a:pos x="92" y="126"/>
                </a:cxn>
                <a:cxn ang="0">
                  <a:pos x="77" y="139"/>
                </a:cxn>
                <a:cxn ang="0">
                  <a:pos x="63" y="151"/>
                </a:cxn>
                <a:cxn ang="0">
                  <a:pos x="38" y="176"/>
                </a:cxn>
                <a:cxn ang="0">
                  <a:pos x="18" y="202"/>
                </a:cxn>
                <a:cxn ang="0">
                  <a:pos x="5" y="230"/>
                </a:cxn>
                <a:cxn ang="0">
                  <a:pos x="0" y="263"/>
                </a:cxn>
                <a:cxn ang="0">
                  <a:pos x="2" y="295"/>
                </a:cxn>
                <a:cxn ang="0">
                  <a:pos x="12" y="320"/>
                </a:cxn>
                <a:cxn ang="0">
                  <a:pos x="28" y="338"/>
                </a:cxn>
                <a:cxn ang="0">
                  <a:pos x="47" y="349"/>
                </a:cxn>
                <a:cxn ang="0">
                  <a:pos x="62" y="356"/>
                </a:cxn>
                <a:cxn ang="0">
                  <a:pos x="77" y="360"/>
                </a:cxn>
                <a:cxn ang="0">
                  <a:pos x="224" y="426"/>
                </a:cxn>
                <a:cxn ang="0">
                  <a:pos x="278" y="449"/>
                </a:cxn>
                <a:cxn ang="0">
                  <a:pos x="288" y="440"/>
                </a:cxn>
                <a:cxn ang="0">
                  <a:pos x="305" y="422"/>
                </a:cxn>
                <a:cxn ang="0">
                  <a:pos x="123" y="297"/>
                </a:cxn>
                <a:cxn ang="0">
                  <a:pos x="112" y="282"/>
                </a:cxn>
                <a:cxn ang="0">
                  <a:pos x="110" y="261"/>
                </a:cxn>
                <a:cxn ang="0">
                  <a:pos x="117" y="232"/>
                </a:cxn>
                <a:cxn ang="0">
                  <a:pos x="129" y="212"/>
                </a:cxn>
                <a:cxn ang="0">
                  <a:pos x="227" y="160"/>
                </a:cxn>
                <a:cxn ang="0">
                  <a:pos x="780" y="114"/>
                </a:cxn>
                <a:cxn ang="0">
                  <a:pos x="791" y="137"/>
                </a:cxn>
                <a:cxn ang="0">
                  <a:pos x="800" y="164"/>
                </a:cxn>
                <a:cxn ang="0">
                  <a:pos x="604" y="299"/>
                </a:cxn>
                <a:cxn ang="0">
                  <a:pos x="711" y="396"/>
                </a:cxn>
                <a:cxn ang="0">
                  <a:pos x="888" y="200"/>
                </a:cxn>
                <a:cxn ang="0">
                  <a:pos x="822" y="29"/>
                </a:cxn>
                <a:cxn ang="0">
                  <a:pos x="809" y="26"/>
                </a:cxn>
                <a:cxn ang="0">
                  <a:pos x="790" y="20"/>
                </a:cxn>
                <a:cxn ang="0">
                  <a:pos x="770" y="17"/>
                </a:cxn>
                <a:cxn ang="0">
                  <a:pos x="752" y="11"/>
                </a:cxn>
                <a:cxn ang="0">
                  <a:pos x="738" y="8"/>
                </a:cxn>
                <a:cxn ang="0">
                  <a:pos x="725" y="8"/>
                </a:cxn>
                <a:cxn ang="0">
                  <a:pos x="707" y="6"/>
                </a:cxn>
                <a:cxn ang="0">
                  <a:pos x="684" y="4"/>
                </a:cxn>
                <a:cxn ang="0">
                  <a:pos x="661" y="2"/>
                </a:cxn>
                <a:cxn ang="0">
                  <a:pos x="642" y="0"/>
                </a:cxn>
                <a:cxn ang="0">
                  <a:pos x="312" y="9"/>
                </a:cxn>
              </a:cxnLst>
              <a:rect l="0" t="0" r="r" b="b"/>
              <a:pathLst>
                <a:path w="902" h="453">
                  <a:moveTo>
                    <a:pt x="312" y="9"/>
                  </a:moveTo>
                  <a:lnTo>
                    <a:pt x="312" y="9"/>
                  </a:lnTo>
                  <a:lnTo>
                    <a:pt x="311" y="9"/>
                  </a:lnTo>
                  <a:lnTo>
                    <a:pt x="309" y="9"/>
                  </a:lnTo>
                  <a:lnTo>
                    <a:pt x="307" y="11"/>
                  </a:lnTo>
                  <a:lnTo>
                    <a:pt x="303" y="11"/>
                  </a:lnTo>
                  <a:lnTo>
                    <a:pt x="301" y="13"/>
                  </a:lnTo>
                  <a:lnTo>
                    <a:pt x="297" y="15"/>
                  </a:lnTo>
                  <a:lnTo>
                    <a:pt x="292" y="17"/>
                  </a:lnTo>
                  <a:lnTo>
                    <a:pt x="288" y="18"/>
                  </a:lnTo>
                  <a:lnTo>
                    <a:pt x="282" y="20"/>
                  </a:lnTo>
                  <a:lnTo>
                    <a:pt x="280" y="20"/>
                  </a:lnTo>
                  <a:lnTo>
                    <a:pt x="276" y="22"/>
                  </a:lnTo>
                  <a:lnTo>
                    <a:pt x="274" y="22"/>
                  </a:lnTo>
                  <a:lnTo>
                    <a:pt x="271" y="26"/>
                  </a:lnTo>
                  <a:lnTo>
                    <a:pt x="268" y="26"/>
                  </a:lnTo>
                  <a:lnTo>
                    <a:pt x="264" y="27"/>
                  </a:lnTo>
                  <a:lnTo>
                    <a:pt x="261" y="27"/>
                  </a:lnTo>
                  <a:lnTo>
                    <a:pt x="258" y="29"/>
                  </a:lnTo>
                  <a:lnTo>
                    <a:pt x="255" y="31"/>
                  </a:lnTo>
                  <a:lnTo>
                    <a:pt x="251" y="33"/>
                  </a:lnTo>
                  <a:lnTo>
                    <a:pt x="248" y="35"/>
                  </a:lnTo>
                  <a:lnTo>
                    <a:pt x="244" y="36"/>
                  </a:lnTo>
                  <a:lnTo>
                    <a:pt x="241" y="38"/>
                  </a:lnTo>
                  <a:lnTo>
                    <a:pt x="237" y="38"/>
                  </a:lnTo>
                  <a:lnTo>
                    <a:pt x="232" y="40"/>
                  </a:lnTo>
                  <a:lnTo>
                    <a:pt x="230" y="44"/>
                  </a:lnTo>
                  <a:lnTo>
                    <a:pt x="225" y="44"/>
                  </a:lnTo>
                  <a:lnTo>
                    <a:pt x="222" y="45"/>
                  </a:lnTo>
                  <a:lnTo>
                    <a:pt x="217" y="47"/>
                  </a:lnTo>
                  <a:lnTo>
                    <a:pt x="214" y="51"/>
                  </a:lnTo>
                  <a:lnTo>
                    <a:pt x="210" y="53"/>
                  </a:lnTo>
                  <a:lnTo>
                    <a:pt x="207" y="53"/>
                  </a:lnTo>
                  <a:lnTo>
                    <a:pt x="202" y="54"/>
                  </a:lnTo>
                  <a:lnTo>
                    <a:pt x="198" y="58"/>
                  </a:lnTo>
                  <a:lnTo>
                    <a:pt x="195" y="60"/>
                  </a:lnTo>
                  <a:lnTo>
                    <a:pt x="190" y="62"/>
                  </a:lnTo>
                  <a:lnTo>
                    <a:pt x="187" y="63"/>
                  </a:lnTo>
                  <a:lnTo>
                    <a:pt x="183" y="67"/>
                  </a:lnTo>
                  <a:lnTo>
                    <a:pt x="178" y="67"/>
                  </a:lnTo>
                  <a:lnTo>
                    <a:pt x="175" y="71"/>
                  </a:lnTo>
                  <a:lnTo>
                    <a:pt x="171" y="72"/>
                  </a:lnTo>
                  <a:lnTo>
                    <a:pt x="167" y="74"/>
                  </a:lnTo>
                  <a:lnTo>
                    <a:pt x="163" y="76"/>
                  </a:lnTo>
                  <a:lnTo>
                    <a:pt x="160" y="79"/>
                  </a:lnTo>
                  <a:lnTo>
                    <a:pt x="156" y="81"/>
                  </a:lnTo>
                  <a:lnTo>
                    <a:pt x="152" y="83"/>
                  </a:lnTo>
                  <a:lnTo>
                    <a:pt x="148" y="85"/>
                  </a:lnTo>
                  <a:lnTo>
                    <a:pt x="144" y="88"/>
                  </a:lnTo>
                  <a:lnTo>
                    <a:pt x="141" y="90"/>
                  </a:lnTo>
                  <a:lnTo>
                    <a:pt x="137" y="92"/>
                  </a:lnTo>
                  <a:lnTo>
                    <a:pt x="134" y="96"/>
                  </a:lnTo>
                  <a:lnTo>
                    <a:pt x="130" y="97"/>
                  </a:lnTo>
                  <a:lnTo>
                    <a:pt x="128" y="101"/>
                  </a:lnTo>
                  <a:lnTo>
                    <a:pt x="124" y="103"/>
                  </a:lnTo>
                  <a:lnTo>
                    <a:pt x="121" y="106"/>
                  </a:lnTo>
                  <a:lnTo>
                    <a:pt x="117" y="108"/>
                  </a:lnTo>
                  <a:lnTo>
                    <a:pt x="114" y="110"/>
                  </a:lnTo>
                  <a:lnTo>
                    <a:pt x="111" y="112"/>
                  </a:lnTo>
                  <a:lnTo>
                    <a:pt x="108" y="114"/>
                  </a:lnTo>
                  <a:lnTo>
                    <a:pt x="104" y="117"/>
                  </a:lnTo>
                  <a:lnTo>
                    <a:pt x="102" y="119"/>
                  </a:lnTo>
                  <a:lnTo>
                    <a:pt x="98" y="123"/>
                  </a:lnTo>
                  <a:lnTo>
                    <a:pt x="95" y="124"/>
                  </a:lnTo>
                  <a:lnTo>
                    <a:pt x="92" y="126"/>
                  </a:lnTo>
                  <a:lnTo>
                    <a:pt x="89" y="128"/>
                  </a:lnTo>
                  <a:lnTo>
                    <a:pt x="85" y="132"/>
                  </a:lnTo>
                  <a:lnTo>
                    <a:pt x="83" y="133"/>
                  </a:lnTo>
                  <a:lnTo>
                    <a:pt x="80" y="137"/>
                  </a:lnTo>
                  <a:lnTo>
                    <a:pt x="77" y="139"/>
                  </a:lnTo>
                  <a:lnTo>
                    <a:pt x="75" y="142"/>
                  </a:lnTo>
                  <a:lnTo>
                    <a:pt x="71" y="144"/>
                  </a:lnTo>
                  <a:lnTo>
                    <a:pt x="69" y="146"/>
                  </a:lnTo>
                  <a:lnTo>
                    <a:pt x="65" y="148"/>
                  </a:lnTo>
                  <a:lnTo>
                    <a:pt x="63" y="151"/>
                  </a:lnTo>
                  <a:lnTo>
                    <a:pt x="57" y="155"/>
                  </a:lnTo>
                  <a:lnTo>
                    <a:pt x="52" y="160"/>
                  </a:lnTo>
                  <a:lnTo>
                    <a:pt x="48" y="166"/>
                  </a:lnTo>
                  <a:lnTo>
                    <a:pt x="43" y="171"/>
                  </a:lnTo>
                  <a:lnTo>
                    <a:pt x="38" y="176"/>
                  </a:lnTo>
                  <a:lnTo>
                    <a:pt x="35" y="182"/>
                  </a:lnTo>
                  <a:lnTo>
                    <a:pt x="30" y="185"/>
                  </a:lnTo>
                  <a:lnTo>
                    <a:pt x="27" y="191"/>
                  </a:lnTo>
                  <a:lnTo>
                    <a:pt x="22" y="196"/>
                  </a:lnTo>
                  <a:lnTo>
                    <a:pt x="18" y="202"/>
                  </a:lnTo>
                  <a:lnTo>
                    <a:pt x="15" y="207"/>
                  </a:lnTo>
                  <a:lnTo>
                    <a:pt x="12" y="212"/>
                  </a:lnTo>
                  <a:lnTo>
                    <a:pt x="10" y="218"/>
                  </a:lnTo>
                  <a:lnTo>
                    <a:pt x="8" y="225"/>
                  </a:lnTo>
                  <a:lnTo>
                    <a:pt x="5" y="230"/>
                  </a:lnTo>
                  <a:lnTo>
                    <a:pt x="3" y="236"/>
                  </a:lnTo>
                  <a:lnTo>
                    <a:pt x="2" y="243"/>
                  </a:lnTo>
                  <a:lnTo>
                    <a:pt x="1" y="248"/>
                  </a:lnTo>
                  <a:lnTo>
                    <a:pt x="0" y="255"/>
                  </a:lnTo>
                  <a:lnTo>
                    <a:pt x="0" y="263"/>
                  </a:lnTo>
                  <a:lnTo>
                    <a:pt x="0" y="268"/>
                  </a:lnTo>
                  <a:lnTo>
                    <a:pt x="0" y="275"/>
                  </a:lnTo>
                  <a:lnTo>
                    <a:pt x="0" y="282"/>
                  </a:lnTo>
                  <a:lnTo>
                    <a:pt x="1" y="290"/>
                  </a:lnTo>
                  <a:lnTo>
                    <a:pt x="2" y="295"/>
                  </a:lnTo>
                  <a:lnTo>
                    <a:pt x="3" y="300"/>
                  </a:lnTo>
                  <a:lnTo>
                    <a:pt x="5" y="306"/>
                  </a:lnTo>
                  <a:lnTo>
                    <a:pt x="8" y="311"/>
                  </a:lnTo>
                  <a:lnTo>
                    <a:pt x="10" y="315"/>
                  </a:lnTo>
                  <a:lnTo>
                    <a:pt x="12" y="320"/>
                  </a:lnTo>
                  <a:lnTo>
                    <a:pt x="15" y="324"/>
                  </a:lnTo>
                  <a:lnTo>
                    <a:pt x="18" y="327"/>
                  </a:lnTo>
                  <a:lnTo>
                    <a:pt x="22" y="331"/>
                  </a:lnTo>
                  <a:lnTo>
                    <a:pt x="25" y="334"/>
                  </a:lnTo>
                  <a:lnTo>
                    <a:pt x="28" y="338"/>
                  </a:lnTo>
                  <a:lnTo>
                    <a:pt x="32" y="340"/>
                  </a:lnTo>
                  <a:lnTo>
                    <a:pt x="36" y="342"/>
                  </a:lnTo>
                  <a:lnTo>
                    <a:pt x="40" y="345"/>
                  </a:lnTo>
                  <a:lnTo>
                    <a:pt x="42" y="347"/>
                  </a:lnTo>
                  <a:lnTo>
                    <a:pt x="47" y="349"/>
                  </a:lnTo>
                  <a:lnTo>
                    <a:pt x="49" y="351"/>
                  </a:lnTo>
                  <a:lnTo>
                    <a:pt x="52" y="352"/>
                  </a:lnTo>
                  <a:lnTo>
                    <a:pt x="56" y="352"/>
                  </a:lnTo>
                  <a:lnTo>
                    <a:pt x="58" y="354"/>
                  </a:lnTo>
                  <a:lnTo>
                    <a:pt x="62" y="356"/>
                  </a:lnTo>
                  <a:lnTo>
                    <a:pt x="65" y="356"/>
                  </a:lnTo>
                  <a:lnTo>
                    <a:pt x="70" y="358"/>
                  </a:lnTo>
                  <a:lnTo>
                    <a:pt x="74" y="360"/>
                  </a:lnTo>
                  <a:lnTo>
                    <a:pt x="76" y="360"/>
                  </a:lnTo>
                  <a:lnTo>
                    <a:pt x="77" y="360"/>
                  </a:lnTo>
                  <a:lnTo>
                    <a:pt x="167" y="369"/>
                  </a:lnTo>
                  <a:lnTo>
                    <a:pt x="194" y="360"/>
                  </a:lnTo>
                  <a:lnTo>
                    <a:pt x="218" y="392"/>
                  </a:lnTo>
                  <a:lnTo>
                    <a:pt x="234" y="415"/>
                  </a:lnTo>
                  <a:lnTo>
                    <a:pt x="224" y="426"/>
                  </a:lnTo>
                  <a:lnTo>
                    <a:pt x="231" y="440"/>
                  </a:lnTo>
                  <a:lnTo>
                    <a:pt x="270" y="453"/>
                  </a:lnTo>
                  <a:lnTo>
                    <a:pt x="271" y="451"/>
                  </a:lnTo>
                  <a:lnTo>
                    <a:pt x="276" y="449"/>
                  </a:lnTo>
                  <a:lnTo>
                    <a:pt x="278" y="449"/>
                  </a:lnTo>
                  <a:lnTo>
                    <a:pt x="281" y="448"/>
                  </a:lnTo>
                  <a:lnTo>
                    <a:pt x="283" y="446"/>
                  </a:lnTo>
                  <a:lnTo>
                    <a:pt x="285" y="446"/>
                  </a:lnTo>
                  <a:lnTo>
                    <a:pt x="285" y="442"/>
                  </a:lnTo>
                  <a:lnTo>
                    <a:pt x="288" y="440"/>
                  </a:lnTo>
                  <a:lnTo>
                    <a:pt x="289" y="435"/>
                  </a:lnTo>
                  <a:lnTo>
                    <a:pt x="290" y="431"/>
                  </a:lnTo>
                  <a:lnTo>
                    <a:pt x="292" y="424"/>
                  </a:lnTo>
                  <a:lnTo>
                    <a:pt x="294" y="422"/>
                  </a:lnTo>
                  <a:lnTo>
                    <a:pt x="305" y="422"/>
                  </a:lnTo>
                  <a:lnTo>
                    <a:pt x="311" y="406"/>
                  </a:lnTo>
                  <a:lnTo>
                    <a:pt x="316" y="365"/>
                  </a:lnTo>
                  <a:lnTo>
                    <a:pt x="303" y="306"/>
                  </a:lnTo>
                  <a:lnTo>
                    <a:pt x="202" y="308"/>
                  </a:lnTo>
                  <a:lnTo>
                    <a:pt x="123" y="297"/>
                  </a:lnTo>
                  <a:lnTo>
                    <a:pt x="122" y="295"/>
                  </a:lnTo>
                  <a:lnTo>
                    <a:pt x="120" y="293"/>
                  </a:lnTo>
                  <a:lnTo>
                    <a:pt x="117" y="290"/>
                  </a:lnTo>
                  <a:lnTo>
                    <a:pt x="114" y="286"/>
                  </a:lnTo>
                  <a:lnTo>
                    <a:pt x="112" y="282"/>
                  </a:lnTo>
                  <a:lnTo>
                    <a:pt x="111" y="279"/>
                  </a:lnTo>
                  <a:lnTo>
                    <a:pt x="110" y="275"/>
                  </a:lnTo>
                  <a:lnTo>
                    <a:pt x="110" y="270"/>
                  </a:lnTo>
                  <a:lnTo>
                    <a:pt x="109" y="266"/>
                  </a:lnTo>
                  <a:lnTo>
                    <a:pt x="110" y="261"/>
                  </a:lnTo>
                  <a:lnTo>
                    <a:pt x="110" y="254"/>
                  </a:lnTo>
                  <a:lnTo>
                    <a:pt x="112" y="248"/>
                  </a:lnTo>
                  <a:lnTo>
                    <a:pt x="114" y="243"/>
                  </a:lnTo>
                  <a:lnTo>
                    <a:pt x="116" y="236"/>
                  </a:lnTo>
                  <a:lnTo>
                    <a:pt x="117" y="232"/>
                  </a:lnTo>
                  <a:lnTo>
                    <a:pt x="120" y="227"/>
                  </a:lnTo>
                  <a:lnTo>
                    <a:pt x="122" y="221"/>
                  </a:lnTo>
                  <a:lnTo>
                    <a:pt x="124" y="218"/>
                  </a:lnTo>
                  <a:lnTo>
                    <a:pt x="125" y="214"/>
                  </a:lnTo>
                  <a:lnTo>
                    <a:pt x="129" y="212"/>
                  </a:lnTo>
                  <a:lnTo>
                    <a:pt x="131" y="207"/>
                  </a:lnTo>
                  <a:lnTo>
                    <a:pt x="135" y="203"/>
                  </a:lnTo>
                  <a:lnTo>
                    <a:pt x="137" y="202"/>
                  </a:lnTo>
                  <a:lnTo>
                    <a:pt x="137" y="202"/>
                  </a:lnTo>
                  <a:lnTo>
                    <a:pt x="227" y="160"/>
                  </a:lnTo>
                  <a:lnTo>
                    <a:pt x="309" y="150"/>
                  </a:lnTo>
                  <a:lnTo>
                    <a:pt x="630" y="137"/>
                  </a:lnTo>
                  <a:lnTo>
                    <a:pt x="705" y="103"/>
                  </a:lnTo>
                  <a:lnTo>
                    <a:pt x="778" y="112"/>
                  </a:lnTo>
                  <a:lnTo>
                    <a:pt x="780" y="114"/>
                  </a:lnTo>
                  <a:lnTo>
                    <a:pt x="783" y="119"/>
                  </a:lnTo>
                  <a:lnTo>
                    <a:pt x="784" y="123"/>
                  </a:lnTo>
                  <a:lnTo>
                    <a:pt x="787" y="126"/>
                  </a:lnTo>
                  <a:lnTo>
                    <a:pt x="789" y="132"/>
                  </a:lnTo>
                  <a:lnTo>
                    <a:pt x="791" y="137"/>
                  </a:lnTo>
                  <a:lnTo>
                    <a:pt x="794" y="142"/>
                  </a:lnTo>
                  <a:lnTo>
                    <a:pt x="796" y="148"/>
                  </a:lnTo>
                  <a:lnTo>
                    <a:pt x="797" y="153"/>
                  </a:lnTo>
                  <a:lnTo>
                    <a:pt x="798" y="158"/>
                  </a:lnTo>
                  <a:lnTo>
                    <a:pt x="800" y="164"/>
                  </a:lnTo>
                  <a:lnTo>
                    <a:pt x="800" y="169"/>
                  </a:lnTo>
                  <a:lnTo>
                    <a:pt x="798" y="173"/>
                  </a:lnTo>
                  <a:lnTo>
                    <a:pt x="798" y="178"/>
                  </a:lnTo>
                  <a:lnTo>
                    <a:pt x="742" y="232"/>
                  </a:lnTo>
                  <a:lnTo>
                    <a:pt x="604" y="299"/>
                  </a:lnTo>
                  <a:lnTo>
                    <a:pt x="622" y="374"/>
                  </a:lnTo>
                  <a:lnTo>
                    <a:pt x="638" y="392"/>
                  </a:lnTo>
                  <a:lnTo>
                    <a:pt x="655" y="390"/>
                  </a:lnTo>
                  <a:lnTo>
                    <a:pt x="678" y="408"/>
                  </a:lnTo>
                  <a:lnTo>
                    <a:pt x="711" y="396"/>
                  </a:lnTo>
                  <a:lnTo>
                    <a:pt x="723" y="369"/>
                  </a:lnTo>
                  <a:lnTo>
                    <a:pt x="711" y="347"/>
                  </a:lnTo>
                  <a:lnTo>
                    <a:pt x="735" y="288"/>
                  </a:lnTo>
                  <a:lnTo>
                    <a:pt x="802" y="268"/>
                  </a:lnTo>
                  <a:lnTo>
                    <a:pt x="888" y="200"/>
                  </a:lnTo>
                  <a:lnTo>
                    <a:pt x="902" y="153"/>
                  </a:lnTo>
                  <a:lnTo>
                    <a:pt x="887" y="85"/>
                  </a:lnTo>
                  <a:lnTo>
                    <a:pt x="825" y="31"/>
                  </a:lnTo>
                  <a:lnTo>
                    <a:pt x="824" y="29"/>
                  </a:lnTo>
                  <a:lnTo>
                    <a:pt x="822" y="29"/>
                  </a:lnTo>
                  <a:lnTo>
                    <a:pt x="820" y="29"/>
                  </a:lnTo>
                  <a:lnTo>
                    <a:pt x="817" y="27"/>
                  </a:lnTo>
                  <a:lnTo>
                    <a:pt x="815" y="27"/>
                  </a:lnTo>
                  <a:lnTo>
                    <a:pt x="812" y="27"/>
                  </a:lnTo>
                  <a:lnTo>
                    <a:pt x="809" y="26"/>
                  </a:lnTo>
                  <a:lnTo>
                    <a:pt x="805" y="26"/>
                  </a:lnTo>
                  <a:lnTo>
                    <a:pt x="802" y="24"/>
                  </a:lnTo>
                  <a:lnTo>
                    <a:pt x="798" y="24"/>
                  </a:lnTo>
                  <a:lnTo>
                    <a:pt x="795" y="22"/>
                  </a:lnTo>
                  <a:lnTo>
                    <a:pt x="790" y="20"/>
                  </a:lnTo>
                  <a:lnTo>
                    <a:pt x="787" y="20"/>
                  </a:lnTo>
                  <a:lnTo>
                    <a:pt x="783" y="20"/>
                  </a:lnTo>
                  <a:lnTo>
                    <a:pt x="778" y="18"/>
                  </a:lnTo>
                  <a:lnTo>
                    <a:pt x="774" y="17"/>
                  </a:lnTo>
                  <a:lnTo>
                    <a:pt x="770" y="17"/>
                  </a:lnTo>
                  <a:lnTo>
                    <a:pt x="767" y="15"/>
                  </a:lnTo>
                  <a:lnTo>
                    <a:pt x="762" y="13"/>
                  </a:lnTo>
                  <a:lnTo>
                    <a:pt x="758" y="13"/>
                  </a:lnTo>
                  <a:lnTo>
                    <a:pt x="755" y="11"/>
                  </a:lnTo>
                  <a:lnTo>
                    <a:pt x="752" y="11"/>
                  </a:lnTo>
                  <a:lnTo>
                    <a:pt x="749" y="9"/>
                  </a:lnTo>
                  <a:lnTo>
                    <a:pt x="747" y="9"/>
                  </a:lnTo>
                  <a:lnTo>
                    <a:pt x="743" y="8"/>
                  </a:lnTo>
                  <a:lnTo>
                    <a:pt x="742" y="8"/>
                  </a:lnTo>
                  <a:lnTo>
                    <a:pt x="738" y="8"/>
                  </a:lnTo>
                  <a:lnTo>
                    <a:pt x="737" y="8"/>
                  </a:lnTo>
                  <a:lnTo>
                    <a:pt x="735" y="8"/>
                  </a:lnTo>
                  <a:lnTo>
                    <a:pt x="731" y="8"/>
                  </a:lnTo>
                  <a:lnTo>
                    <a:pt x="729" y="8"/>
                  </a:lnTo>
                  <a:lnTo>
                    <a:pt x="725" y="8"/>
                  </a:lnTo>
                  <a:lnTo>
                    <a:pt x="722" y="8"/>
                  </a:lnTo>
                  <a:lnTo>
                    <a:pt x="720" y="8"/>
                  </a:lnTo>
                  <a:lnTo>
                    <a:pt x="715" y="6"/>
                  </a:lnTo>
                  <a:lnTo>
                    <a:pt x="711" y="6"/>
                  </a:lnTo>
                  <a:lnTo>
                    <a:pt x="707" y="6"/>
                  </a:lnTo>
                  <a:lnTo>
                    <a:pt x="703" y="6"/>
                  </a:lnTo>
                  <a:lnTo>
                    <a:pt x="697" y="4"/>
                  </a:lnTo>
                  <a:lnTo>
                    <a:pt x="694" y="4"/>
                  </a:lnTo>
                  <a:lnTo>
                    <a:pt x="689" y="4"/>
                  </a:lnTo>
                  <a:lnTo>
                    <a:pt x="684" y="4"/>
                  </a:lnTo>
                  <a:lnTo>
                    <a:pt x="680" y="4"/>
                  </a:lnTo>
                  <a:lnTo>
                    <a:pt x="674" y="4"/>
                  </a:lnTo>
                  <a:lnTo>
                    <a:pt x="669" y="2"/>
                  </a:lnTo>
                  <a:lnTo>
                    <a:pt x="665" y="2"/>
                  </a:lnTo>
                  <a:lnTo>
                    <a:pt x="661" y="2"/>
                  </a:lnTo>
                  <a:lnTo>
                    <a:pt x="656" y="2"/>
                  </a:lnTo>
                  <a:lnTo>
                    <a:pt x="652" y="2"/>
                  </a:lnTo>
                  <a:lnTo>
                    <a:pt x="649" y="2"/>
                  </a:lnTo>
                  <a:lnTo>
                    <a:pt x="645" y="0"/>
                  </a:lnTo>
                  <a:lnTo>
                    <a:pt x="642" y="0"/>
                  </a:lnTo>
                  <a:lnTo>
                    <a:pt x="640" y="0"/>
                  </a:lnTo>
                  <a:lnTo>
                    <a:pt x="637" y="0"/>
                  </a:lnTo>
                  <a:lnTo>
                    <a:pt x="635" y="0"/>
                  </a:lnTo>
                  <a:lnTo>
                    <a:pt x="634" y="0"/>
                  </a:lnTo>
                  <a:lnTo>
                    <a:pt x="312" y="9"/>
                  </a:lnTo>
                  <a:lnTo>
                    <a:pt x="312" y="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7415" name="Freeform 7"/>
            <p:cNvSpPr>
              <a:spLocks/>
            </p:cNvSpPr>
            <p:nvPr/>
          </p:nvSpPr>
          <p:spPr bwMode="gray">
            <a:xfrm>
              <a:off x="2148" y="2653"/>
              <a:ext cx="274" cy="8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7" y="8"/>
                </a:cxn>
                <a:cxn ang="0">
                  <a:pos x="4" y="11"/>
                </a:cxn>
                <a:cxn ang="0">
                  <a:pos x="3" y="13"/>
                </a:cxn>
                <a:cxn ang="0">
                  <a:pos x="2" y="15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9"/>
                </a:cxn>
                <a:cxn ang="0">
                  <a:pos x="0" y="35"/>
                </a:cxn>
                <a:cxn ang="0">
                  <a:pos x="0" y="40"/>
                </a:cxn>
                <a:cxn ang="0">
                  <a:pos x="0" y="45"/>
                </a:cxn>
                <a:cxn ang="0">
                  <a:pos x="0" y="49"/>
                </a:cxn>
                <a:cxn ang="0">
                  <a:pos x="1" y="54"/>
                </a:cxn>
                <a:cxn ang="0">
                  <a:pos x="1" y="56"/>
                </a:cxn>
                <a:cxn ang="0">
                  <a:pos x="2" y="58"/>
                </a:cxn>
                <a:cxn ang="0">
                  <a:pos x="12" y="72"/>
                </a:cxn>
                <a:cxn ang="0">
                  <a:pos x="11" y="72"/>
                </a:cxn>
                <a:cxn ang="0">
                  <a:pos x="10" y="72"/>
                </a:cxn>
                <a:cxn ang="0">
                  <a:pos x="9" y="74"/>
                </a:cxn>
                <a:cxn ang="0">
                  <a:pos x="8" y="76"/>
                </a:cxn>
                <a:cxn ang="0">
                  <a:pos x="7" y="78"/>
                </a:cxn>
                <a:cxn ang="0">
                  <a:pos x="7" y="83"/>
                </a:cxn>
                <a:cxn ang="0">
                  <a:pos x="5" y="87"/>
                </a:cxn>
                <a:cxn ang="0">
                  <a:pos x="5" y="90"/>
                </a:cxn>
                <a:cxn ang="0">
                  <a:pos x="7" y="94"/>
                </a:cxn>
                <a:cxn ang="0">
                  <a:pos x="8" y="97"/>
                </a:cxn>
                <a:cxn ang="0">
                  <a:pos x="8" y="103"/>
                </a:cxn>
                <a:cxn ang="0">
                  <a:pos x="9" y="105"/>
                </a:cxn>
                <a:cxn ang="0">
                  <a:pos x="14" y="115"/>
                </a:cxn>
                <a:cxn ang="0">
                  <a:pos x="14" y="121"/>
                </a:cxn>
                <a:cxn ang="0">
                  <a:pos x="14" y="124"/>
                </a:cxn>
                <a:cxn ang="0">
                  <a:pos x="16" y="130"/>
                </a:cxn>
                <a:cxn ang="0">
                  <a:pos x="20" y="133"/>
                </a:cxn>
                <a:cxn ang="0">
                  <a:pos x="22" y="139"/>
                </a:cxn>
                <a:cxn ang="0">
                  <a:pos x="24" y="142"/>
                </a:cxn>
                <a:cxn ang="0">
                  <a:pos x="28" y="146"/>
                </a:cxn>
                <a:cxn ang="0">
                  <a:pos x="29" y="150"/>
                </a:cxn>
                <a:cxn ang="0">
                  <a:pos x="30" y="150"/>
                </a:cxn>
                <a:cxn ang="0">
                  <a:pos x="120" y="191"/>
                </a:cxn>
                <a:cxn ang="0">
                  <a:pos x="216" y="194"/>
                </a:cxn>
                <a:cxn ang="0">
                  <a:pos x="274" y="175"/>
                </a:cxn>
                <a:cxn ang="0">
                  <a:pos x="322" y="135"/>
                </a:cxn>
                <a:cxn ang="0">
                  <a:pos x="323" y="133"/>
                </a:cxn>
                <a:cxn ang="0">
                  <a:pos x="327" y="130"/>
                </a:cxn>
                <a:cxn ang="0">
                  <a:pos x="329" y="124"/>
                </a:cxn>
                <a:cxn ang="0">
                  <a:pos x="331" y="119"/>
                </a:cxn>
                <a:cxn ang="0">
                  <a:pos x="332" y="115"/>
                </a:cxn>
                <a:cxn ang="0">
                  <a:pos x="334" y="112"/>
                </a:cxn>
                <a:cxn ang="0">
                  <a:pos x="335" y="108"/>
                </a:cxn>
                <a:cxn ang="0">
                  <a:pos x="336" y="105"/>
                </a:cxn>
                <a:cxn ang="0">
                  <a:pos x="338" y="96"/>
                </a:cxn>
                <a:cxn ang="0">
                  <a:pos x="340" y="94"/>
                </a:cxn>
                <a:cxn ang="0">
                  <a:pos x="336" y="79"/>
                </a:cxn>
                <a:cxn ang="0">
                  <a:pos x="338" y="47"/>
                </a:cxn>
                <a:cxn ang="0">
                  <a:pos x="344" y="27"/>
                </a:cxn>
                <a:cxn ang="0">
                  <a:pos x="338" y="0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344" h="194">
                  <a:moveTo>
                    <a:pt x="8" y="8"/>
                  </a:moveTo>
                  <a:lnTo>
                    <a:pt x="7" y="8"/>
                  </a:lnTo>
                  <a:lnTo>
                    <a:pt x="4" y="11"/>
                  </a:lnTo>
                  <a:lnTo>
                    <a:pt x="3" y="13"/>
                  </a:lnTo>
                  <a:lnTo>
                    <a:pt x="2" y="15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0" y="35"/>
                  </a:lnTo>
                  <a:lnTo>
                    <a:pt x="0" y="40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1" y="54"/>
                  </a:lnTo>
                  <a:lnTo>
                    <a:pt x="1" y="56"/>
                  </a:lnTo>
                  <a:lnTo>
                    <a:pt x="2" y="58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10" y="72"/>
                  </a:lnTo>
                  <a:lnTo>
                    <a:pt x="9" y="74"/>
                  </a:lnTo>
                  <a:lnTo>
                    <a:pt x="8" y="76"/>
                  </a:lnTo>
                  <a:lnTo>
                    <a:pt x="7" y="78"/>
                  </a:lnTo>
                  <a:lnTo>
                    <a:pt x="7" y="83"/>
                  </a:lnTo>
                  <a:lnTo>
                    <a:pt x="5" y="87"/>
                  </a:lnTo>
                  <a:lnTo>
                    <a:pt x="5" y="90"/>
                  </a:lnTo>
                  <a:lnTo>
                    <a:pt x="7" y="94"/>
                  </a:lnTo>
                  <a:lnTo>
                    <a:pt x="8" y="97"/>
                  </a:lnTo>
                  <a:lnTo>
                    <a:pt x="8" y="103"/>
                  </a:lnTo>
                  <a:lnTo>
                    <a:pt x="9" y="105"/>
                  </a:lnTo>
                  <a:lnTo>
                    <a:pt x="14" y="115"/>
                  </a:lnTo>
                  <a:lnTo>
                    <a:pt x="14" y="121"/>
                  </a:lnTo>
                  <a:lnTo>
                    <a:pt x="14" y="124"/>
                  </a:lnTo>
                  <a:lnTo>
                    <a:pt x="16" y="130"/>
                  </a:lnTo>
                  <a:lnTo>
                    <a:pt x="20" y="133"/>
                  </a:lnTo>
                  <a:lnTo>
                    <a:pt x="22" y="139"/>
                  </a:lnTo>
                  <a:lnTo>
                    <a:pt x="24" y="142"/>
                  </a:lnTo>
                  <a:lnTo>
                    <a:pt x="28" y="146"/>
                  </a:lnTo>
                  <a:lnTo>
                    <a:pt x="29" y="150"/>
                  </a:lnTo>
                  <a:lnTo>
                    <a:pt x="30" y="150"/>
                  </a:lnTo>
                  <a:lnTo>
                    <a:pt x="120" y="191"/>
                  </a:lnTo>
                  <a:lnTo>
                    <a:pt x="216" y="194"/>
                  </a:lnTo>
                  <a:lnTo>
                    <a:pt x="274" y="175"/>
                  </a:lnTo>
                  <a:lnTo>
                    <a:pt x="322" y="135"/>
                  </a:lnTo>
                  <a:lnTo>
                    <a:pt x="323" y="133"/>
                  </a:lnTo>
                  <a:lnTo>
                    <a:pt x="327" y="130"/>
                  </a:lnTo>
                  <a:lnTo>
                    <a:pt x="329" y="124"/>
                  </a:lnTo>
                  <a:lnTo>
                    <a:pt x="331" y="119"/>
                  </a:lnTo>
                  <a:lnTo>
                    <a:pt x="332" y="115"/>
                  </a:lnTo>
                  <a:lnTo>
                    <a:pt x="334" y="112"/>
                  </a:lnTo>
                  <a:lnTo>
                    <a:pt x="335" y="108"/>
                  </a:lnTo>
                  <a:lnTo>
                    <a:pt x="336" y="105"/>
                  </a:lnTo>
                  <a:lnTo>
                    <a:pt x="338" y="96"/>
                  </a:lnTo>
                  <a:lnTo>
                    <a:pt x="340" y="94"/>
                  </a:lnTo>
                  <a:lnTo>
                    <a:pt x="336" y="79"/>
                  </a:lnTo>
                  <a:lnTo>
                    <a:pt x="338" y="47"/>
                  </a:lnTo>
                  <a:lnTo>
                    <a:pt x="344" y="27"/>
                  </a:lnTo>
                  <a:lnTo>
                    <a:pt x="338" y="0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7416" name="Freeform 8"/>
            <p:cNvSpPr>
              <a:spLocks/>
            </p:cNvSpPr>
            <p:nvPr/>
          </p:nvSpPr>
          <p:spPr bwMode="gray">
            <a:xfrm>
              <a:off x="2008" y="2739"/>
              <a:ext cx="474" cy="484"/>
            </a:xfrm>
            <a:custGeom>
              <a:avLst/>
              <a:gdLst/>
              <a:ahLst/>
              <a:cxnLst>
                <a:cxn ang="0">
                  <a:pos x="196" y="6"/>
                </a:cxn>
                <a:cxn ang="0">
                  <a:pos x="203" y="304"/>
                </a:cxn>
                <a:cxn ang="0">
                  <a:pos x="125" y="737"/>
                </a:cxn>
                <a:cxn ang="0">
                  <a:pos x="108" y="984"/>
                </a:cxn>
                <a:cxn ang="0">
                  <a:pos x="0" y="1089"/>
                </a:cxn>
                <a:cxn ang="0">
                  <a:pos x="2" y="1112"/>
                </a:cxn>
                <a:cxn ang="0">
                  <a:pos x="48" y="1132"/>
                </a:cxn>
                <a:cxn ang="0">
                  <a:pos x="96" y="1108"/>
                </a:cxn>
                <a:cxn ang="0">
                  <a:pos x="129" y="1058"/>
                </a:cxn>
                <a:cxn ang="0">
                  <a:pos x="142" y="995"/>
                </a:cxn>
                <a:cxn ang="0">
                  <a:pos x="147" y="905"/>
                </a:cxn>
                <a:cxn ang="0">
                  <a:pos x="227" y="652"/>
                </a:cxn>
                <a:cxn ang="0">
                  <a:pos x="314" y="518"/>
                </a:cxn>
                <a:cxn ang="0">
                  <a:pos x="370" y="505"/>
                </a:cxn>
                <a:cxn ang="0">
                  <a:pos x="390" y="525"/>
                </a:cxn>
                <a:cxn ang="0">
                  <a:pos x="445" y="920"/>
                </a:cxn>
                <a:cxn ang="0">
                  <a:pos x="434" y="957"/>
                </a:cxn>
                <a:cxn ang="0">
                  <a:pos x="447" y="1026"/>
                </a:cxn>
                <a:cxn ang="0">
                  <a:pos x="507" y="1083"/>
                </a:cxn>
                <a:cxn ang="0">
                  <a:pos x="555" y="1110"/>
                </a:cxn>
                <a:cxn ang="0">
                  <a:pos x="575" y="1101"/>
                </a:cxn>
                <a:cxn ang="0">
                  <a:pos x="590" y="1072"/>
                </a:cxn>
                <a:cxn ang="0">
                  <a:pos x="575" y="1042"/>
                </a:cxn>
                <a:cxn ang="0">
                  <a:pos x="476" y="922"/>
                </a:cxn>
                <a:cxn ang="0">
                  <a:pos x="502" y="358"/>
                </a:cxn>
                <a:cxn ang="0">
                  <a:pos x="532" y="0"/>
                </a:cxn>
                <a:cxn ang="0">
                  <a:pos x="196" y="6"/>
                </a:cxn>
                <a:cxn ang="0">
                  <a:pos x="196" y="6"/>
                </a:cxn>
              </a:cxnLst>
              <a:rect l="0" t="0" r="r" b="b"/>
              <a:pathLst>
                <a:path w="590" h="1132">
                  <a:moveTo>
                    <a:pt x="196" y="6"/>
                  </a:moveTo>
                  <a:lnTo>
                    <a:pt x="203" y="304"/>
                  </a:lnTo>
                  <a:lnTo>
                    <a:pt x="125" y="737"/>
                  </a:lnTo>
                  <a:lnTo>
                    <a:pt x="108" y="984"/>
                  </a:lnTo>
                  <a:lnTo>
                    <a:pt x="0" y="1089"/>
                  </a:lnTo>
                  <a:lnTo>
                    <a:pt x="2" y="1112"/>
                  </a:lnTo>
                  <a:lnTo>
                    <a:pt x="48" y="1132"/>
                  </a:lnTo>
                  <a:lnTo>
                    <a:pt x="96" y="1108"/>
                  </a:lnTo>
                  <a:lnTo>
                    <a:pt x="129" y="1058"/>
                  </a:lnTo>
                  <a:lnTo>
                    <a:pt x="142" y="995"/>
                  </a:lnTo>
                  <a:lnTo>
                    <a:pt x="147" y="905"/>
                  </a:lnTo>
                  <a:lnTo>
                    <a:pt x="227" y="652"/>
                  </a:lnTo>
                  <a:lnTo>
                    <a:pt x="314" y="518"/>
                  </a:lnTo>
                  <a:lnTo>
                    <a:pt x="370" y="505"/>
                  </a:lnTo>
                  <a:lnTo>
                    <a:pt x="390" y="525"/>
                  </a:lnTo>
                  <a:lnTo>
                    <a:pt x="445" y="920"/>
                  </a:lnTo>
                  <a:lnTo>
                    <a:pt x="434" y="957"/>
                  </a:lnTo>
                  <a:lnTo>
                    <a:pt x="447" y="1026"/>
                  </a:lnTo>
                  <a:lnTo>
                    <a:pt x="507" y="1083"/>
                  </a:lnTo>
                  <a:lnTo>
                    <a:pt x="555" y="1110"/>
                  </a:lnTo>
                  <a:lnTo>
                    <a:pt x="575" y="1101"/>
                  </a:lnTo>
                  <a:lnTo>
                    <a:pt x="590" y="1072"/>
                  </a:lnTo>
                  <a:lnTo>
                    <a:pt x="575" y="1042"/>
                  </a:lnTo>
                  <a:lnTo>
                    <a:pt x="476" y="922"/>
                  </a:lnTo>
                  <a:lnTo>
                    <a:pt x="502" y="358"/>
                  </a:lnTo>
                  <a:lnTo>
                    <a:pt x="532" y="0"/>
                  </a:lnTo>
                  <a:lnTo>
                    <a:pt x="196" y="6"/>
                  </a:lnTo>
                  <a:lnTo>
                    <a:pt x="196" y="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7417" name="Freeform 9"/>
            <p:cNvSpPr>
              <a:spLocks/>
            </p:cNvSpPr>
            <p:nvPr/>
          </p:nvSpPr>
          <p:spPr bwMode="gray">
            <a:xfrm>
              <a:off x="2149" y="2651"/>
              <a:ext cx="265" cy="87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1" y="68"/>
                </a:cxn>
                <a:cxn ang="0">
                  <a:pos x="9" y="108"/>
                </a:cxn>
                <a:cxn ang="0">
                  <a:pos x="14" y="133"/>
                </a:cxn>
                <a:cxn ang="0">
                  <a:pos x="37" y="165"/>
                </a:cxn>
                <a:cxn ang="0">
                  <a:pos x="69" y="181"/>
                </a:cxn>
                <a:cxn ang="0">
                  <a:pos x="98" y="192"/>
                </a:cxn>
                <a:cxn ang="0">
                  <a:pos x="126" y="197"/>
                </a:cxn>
                <a:cxn ang="0">
                  <a:pos x="160" y="201"/>
                </a:cxn>
                <a:cxn ang="0">
                  <a:pos x="197" y="201"/>
                </a:cxn>
                <a:cxn ang="0">
                  <a:pos x="231" y="196"/>
                </a:cxn>
                <a:cxn ang="0">
                  <a:pos x="258" y="187"/>
                </a:cxn>
                <a:cxn ang="0">
                  <a:pos x="295" y="163"/>
                </a:cxn>
                <a:cxn ang="0">
                  <a:pos x="320" y="135"/>
                </a:cxn>
                <a:cxn ang="0">
                  <a:pos x="306" y="142"/>
                </a:cxn>
                <a:cxn ang="0">
                  <a:pos x="272" y="167"/>
                </a:cxn>
                <a:cxn ang="0">
                  <a:pos x="242" y="179"/>
                </a:cxn>
                <a:cxn ang="0">
                  <a:pos x="208" y="185"/>
                </a:cxn>
                <a:cxn ang="0">
                  <a:pos x="168" y="183"/>
                </a:cxn>
                <a:cxn ang="0">
                  <a:pos x="131" y="179"/>
                </a:cxn>
                <a:cxn ang="0">
                  <a:pos x="99" y="172"/>
                </a:cxn>
                <a:cxn ang="0">
                  <a:pos x="72" y="165"/>
                </a:cxn>
                <a:cxn ang="0">
                  <a:pos x="41" y="151"/>
                </a:cxn>
                <a:cxn ang="0">
                  <a:pos x="25" y="124"/>
                </a:cxn>
                <a:cxn ang="0">
                  <a:pos x="48" y="126"/>
                </a:cxn>
                <a:cxn ang="0">
                  <a:pos x="73" y="131"/>
                </a:cxn>
                <a:cxn ang="0">
                  <a:pos x="104" y="136"/>
                </a:cxn>
                <a:cxn ang="0">
                  <a:pos x="132" y="140"/>
                </a:cxn>
                <a:cxn ang="0">
                  <a:pos x="134" y="133"/>
                </a:cxn>
                <a:cxn ang="0">
                  <a:pos x="100" y="124"/>
                </a:cxn>
                <a:cxn ang="0">
                  <a:pos x="55" y="117"/>
                </a:cxn>
                <a:cxn ang="0">
                  <a:pos x="22" y="108"/>
                </a:cxn>
                <a:cxn ang="0">
                  <a:pos x="22" y="75"/>
                </a:cxn>
                <a:cxn ang="0">
                  <a:pos x="47" y="81"/>
                </a:cxn>
                <a:cxn ang="0">
                  <a:pos x="81" y="86"/>
                </a:cxn>
                <a:cxn ang="0">
                  <a:pos x="112" y="90"/>
                </a:cxn>
                <a:cxn ang="0">
                  <a:pos x="137" y="84"/>
                </a:cxn>
                <a:cxn ang="0">
                  <a:pos x="113" y="79"/>
                </a:cxn>
                <a:cxn ang="0">
                  <a:pos x="72" y="72"/>
                </a:cxn>
                <a:cxn ang="0">
                  <a:pos x="29" y="63"/>
                </a:cxn>
                <a:cxn ang="0">
                  <a:pos x="11" y="47"/>
                </a:cxn>
                <a:cxn ang="0">
                  <a:pos x="24" y="30"/>
                </a:cxn>
                <a:cxn ang="0">
                  <a:pos x="52" y="30"/>
                </a:cxn>
                <a:cxn ang="0">
                  <a:pos x="87" y="30"/>
                </a:cxn>
                <a:cxn ang="0">
                  <a:pos x="126" y="30"/>
                </a:cxn>
                <a:cxn ang="0">
                  <a:pos x="164" y="30"/>
                </a:cxn>
                <a:cxn ang="0">
                  <a:pos x="195" y="32"/>
                </a:cxn>
                <a:cxn ang="0">
                  <a:pos x="228" y="32"/>
                </a:cxn>
                <a:cxn ang="0">
                  <a:pos x="269" y="29"/>
                </a:cxn>
                <a:cxn ang="0">
                  <a:pos x="307" y="21"/>
                </a:cxn>
                <a:cxn ang="0">
                  <a:pos x="331" y="14"/>
                </a:cxn>
                <a:cxn ang="0">
                  <a:pos x="311" y="0"/>
                </a:cxn>
                <a:cxn ang="0">
                  <a:pos x="272" y="2"/>
                </a:cxn>
                <a:cxn ang="0">
                  <a:pos x="214" y="5"/>
                </a:cxn>
                <a:cxn ang="0">
                  <a:pos x="151" y="9"/>
                </a:cxn>
                <a:cxn ang="0">
                  <a:pos x="88" y="12"/>
                </a:cxn>
                <a:cxn ang="0">
                  <a:pos x="40" y="14"/>
                </a:cxn>
                <a:cxn ang="0">
                  <a:pos x="13" y="16"/>
                </a:cxn>
              </a:cxnLst>
              <a:rect l="0" t="0" r="r" b="b"/>
              <a:pathLst>
                <a:path w="332" h="203">
                  <a:moveTo>
                    <a:pt x="13" y="18"/>
                  </a:moveTo>
                  <a:lnTo>
                    <a:pt x="12" y="16"/>
                  </a:lnTo>
                  <a:lnTo>
                    <a:pt x="9" y="14"/>
                  </a:lnTo>
                  <a:lnTo>
                    <a:pt x="7" y="14"/>
                  </a:lnTo>
                  <a:lnTo>
                    <a:pt x="6" y="16"/>
                  </a:lnTo>
                  <a:lnTo>
                    <a:pt x="4" y="18"/>
                  </a:lnTo>
                  <a:lnTo>
                    <a:pt x="2" y="21"/>
                  </a:lnTo>
                  <a:lnTo>
                    <a:pt x="0" y="25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0" y="45"/>
                  </a:lnTo>
                  <a:lnTo>
                    <a:pt x="1" y="50"/>
                  </a:lnTo>
                  <a:lnTo>
                    <a:pt x="2" y="56"/>
                  </a:lnTo>
                  <a:lnTo>
                    <a:pt x="4" y="59"/>
                  </a:lnTo>
                  <a:lnTo>
                    <a:pt x="5" y="63"/>
                  </a:lnTo>
                  <a:lnTo>
                    <a:pt x="6" y="65"/>
                  </a:lnTo>
                  <a:lnTo>
                    <a:pt x="9" y="68"/>
                  </a:lnTo>
                  <a:lnTo>
                    <a:pt x="11" y="68"/>
                  </a:lnTo>
                  <a:lnTo>
                    <a:pt x="13" y="68"/>
                  </a:lnTo>
                  <a:lnTo>
                    <a:pt x="12" y="70"/>
                  </a:lnTo>
                  <a:lnTo>
                    <a:pt x="9" y="72"/>
                  </a:lnTo>
                  <a:lnTo>
                    <a:pt x="7" y="77"/>
                  </a:lnTo>
                  <a:lnTo>
                    <a:pt x="6" y="81"/>
                  </a:lnTo>
                  <a:lnTo>
                    <a:pt x="6" y="88"/>
                  </a:lnTo>
                  <a:lnTo>
                    <a:pt x="7" y="97"/>
                  </a:lnTo>
                  <a:lnTo>
                    <a:pt x="8" y="102"/>
                  </a:lnTo>
                  <a:lnTo>
                    <a:pt x="9" y="108"/>
                  </a:lnTo>
                  <a:lnTo>
                    <a:pt x="12" y="111"/>
                  </a:lnTo>
                  <a:lnTo>
                    <a:pt x="15" y="113"/>
                  </a:lnTo>
                  <a:lnTo>
                    <a:pt x="18" y="113"/>
                  </a:lnTo>
                  <a:lnTo>
                    <a:pt x="19" y="115"/>
                  </a:lnTo>
                  <a:lnTo>
                    <a:pt x="18" y="115"/>
                  </a:lnTo>
                  <a:lnTo>
                    <a:pt x="15" y="118"/>
                  </a:lnTo>
                  <a:lnTo>
                    <a:pt x="14" y="124"/>
                  </a:lnTo>
                  <a:lnTo>
                    <a:pt x="14" y="129"/>
                  </a:lnTo>
                  <a:lnTo>
                    <a:pt x="14" y="133"/>
                  </a:lnTo>
                  <a:lnTo>
                    <a:pt x="15" y="136"/>
                  </a:lnTo>
                  <a:lnTo>
                    <a:pt x="17" y="142"/>
                  </a:lnTo>
                  <a:lnTo>
                    <a:pt x="20" y="145"/>
                  </a:lnTo>
                  <a:lnTo>
                    <a:pt x="22" y="149"/>
                  </a:lnTo>
                  <a:lnTo>
                    <a:pt x="25" y="153"/>
                  </a:lnTo>
                  <a:lnTo>
                    <a:pt x="28" y="158"/>
                  </a:lnTo>
                  <a:lnTo>
                    <a:pt x="32" y="161"/>
                  </a:lnTo>
                  <a:lnTo>
                    <a:pt x="34" y="161"/>
                  </a:lnTo>
                  <a:lnTo>
                    <a:pt x="37" y="165"/>
                  </a:lnTo>
                  <a:lnTo>
                    <a:pt x="41" y="167"/>
                  </a:lnTo>
                  <a:lnTo>
                    <a:pt x="46" y="170"/>
                  </a:lnTo>
                  <a:lnTo>
                    <a:pt x="48" y="170"/>
                  </a:lnTo>
                  <a:lnTo>
                    <a:pt x="52" y="172"/>
                  </a:lnTo>
                  <a:lnTo>
                    <a:pt x="54" y="174"/>
                  </a:lnTo>
                  <a:lnTo>
                    <a:pt x="58" y="176"/>
                  </a:lnTo>
                  <a:lnTo>
                    <a:pt x="61" y="178"/>
                  </a:lnTo>
                  <a:lnTo>
                    <a:pt x="65" y="179"/>
                  </a:lnTo>
                  <a:lnTo>
                    <a:pt x="69" y="181"/>
                  </a:lnTo>
                  <a:lnTo>
                    <a:pt x="74" y="183"/>
                  </a:lnTo>
                  <a:lnTo>
                    <a:pt x="78" y="185"/>
                  </a:lnTo>
                  <a:lnTo>
                    <a:pt x="82" y="187"/>
                  </a:lnTo>
                  <a:lnTo>
                    <a:pt x="85" y="187"/>
                  </a:lnTo>
                  <a:lnTo>
                    <a:pt x="87" y="188"/>
                  </a:lnTo>
                  <a:lnTo>
                    <a:pt x="89" y="188"/>
                  </a:lnTo>
                  <a:lnTo>
                    <a:pt x="93" y="190"/>
                  </a:lnTo>
                  <a:lnTo>
                    <a:pt x="95" y="190"/>
                  </a:lnTo>
                  <a:lnTo>
                    <a:pt x="98" y="192"/>
                  </a:lnTo>
                  <a:lnTo>
                    <a:pt x="101" y="192"/>
                  </a:lnTo>
                  <a:lnTo>
                    <a:pt x="104" y="192"/>
                  </a:lnTo>
                  <a:lnTo>
                    <a:pt x="106" y="194"/>
                  </a:lnTo>
                  <a:lnTo>
                    <a:pt x="109" y="194"/>
                  </a:lnTo>
                  <a:lnTo>
                    <a:pt x="113" y="196"/>
                  </a:lnTo>
                  <a:lnTo>
                    <a:pt x="117" y="196"/>
                  </a:lnTo>
                  <a:lnTo>
                    <a:pt x="119" y="196"/>
                  </a:lnTo>
                  <a:lnTo>
                    <a:pt x="122" y="197"/>
                  </a:lnTo>
                  <a:lnTo>
                    <a:pt x="126" y="197"/>
                  </a:lnTo>
                  <a:lnTo>
                    <a:pt x="129" y="197"/>
                  </a:lnTo>
                  <a:lnTo>
                    <a:pt x="133" y="197"/>
                  </a:lnTo>
                  <a:lnTo>
                    <a:pt x="137" y="199"/>
                  </a:lnTo>
                  <a:lnTo>
                    <a:pt x="140" y="199"/>
                  </a:lnTo>
                  <a:lnTo>
                    <a:pt x="145" y="201"/>
                  </a:lnTo>
                  <a:lnTo>
                    <a:pt x="147" y="201"/>
                  </a:lnTo>
                  <a:lnTo>
                    <a:pt x="152" y="201"/>
                  </a:lnTo>
                  <a:lnTo>
                    <a:pt x="155" y="201"/>
                  </a:lnTo>
                  <a:lnTo>
                    <a:pt x="160" y="201"/>
                  </a:lnTo>
                  <a:lnTo>
                    <a:pt x="164" y="201"/>
                  </a:lnTo>
                  <a:lnTo>
                    <a:pt x="168" y="201"/>
                  </a:lnTo>
                  <a:lnTo>
                    <a:pt x="173" y="201"/>
                  </a:lnTo>
                  <a:lnTo>
                    <a:pt x="177" y="203"/>
                  </a:lnTo>
                  <a:lnTo>
                    <a:pt x="181" y="201"/>
                  </a:lnTo>
                  <a:lnTo>
                    <a:pt x="185" y="201"/>
                  </a:lnTo>
                  <a:lnTo>
                    <a:pt x="188" y="201"/>
                  </a:lnTo>
                  <a:lnTo>
                    <a:pt x="193" y="201"/>
                  </a:lnTo>
                  <a:lnTo>
                    <a:pt x="197" y="201"/>
                  </a:lnTo>
                  <a:lnTo>
                    <a:pt x="201" y="201"/>
                  </a:lnTo>
                  <a:lnTo>
                    <a:pt x="205" y="201"/>
                  </a:lnTo>
                  <a:lnTo>
                    <a:pt x="209" y="201"/>
                  </a:lnTo>
                  <a:lnTo>
                    <a:pt x="213" y="199"/>
                  </a:lnTo>
                  <a:lnTo>
                    <a:pt x="217" y="199"/>
                  </a:lnTo>
                  <a:lnTo>
                    <a:pt x="220" y="197"/>
                  </a:lnTo>
                  <a:lnTo>
                    <a:pt x="224" y="197"/>
                  </a:lnTo>
                  <a:lnTo>
                    <a:pt x="226" y="196"/>
                  </a:lnTo>
                  <a:lnTo>
                    <a:pt x="231" y="196"/>
                  </a:lnTo>
                  <a:lnTo>
                    <a:pt x="233" y="194"/>
                  </a:lnTo>
                  <a:lnTo>
                    <a:pt x="238" y="194"/>
                  </a:lnTo>
                  <a:lnTo>
                    <a:pt x="240" y="192"/>
                  </a:lnTo>
                  <a:lnTo>
                    <a:pt x="244" y="192"/>
                  </a:lnTo>
                  <a:lnTo>
                    <a:pt x="246" y="190"/>
                  </a:lnTo>
                  <a:lnTo>
                    <a:pt x="249" y="190"/>
                  </a:lnTo>
                  <a:lnTo>
                    <a:pt x="252" y="188"/>
                  </a:lnTo>
                  <a:lnTo>
                    <a:pt x="254" y="188"/>
                  </a:lnTo>
                  <a:lnTo>
                    <a:pt x="258" y="187"/>
                  </a:lnTo>
                  <a:lnTo>
                    <a:pt x="260" y="185"/>
                  </a:lnTo>
                  <a:lnTo>
                    <a:pt x="266" y="183"/>
                  </a:lnTo>
                  <a:lnTo>
                    <a:pt x="271" y="179"/>
                  </a:lnTo>
                  <a:lnTo>
                    <a:pt x="275" y="178"/>
                  </a:lnTo>
                  <a:lnTo>
                    <a:pt x="281" y="174"/>
                  </a:lnTo>
                  <a:lnTo>
                    <a:pt x="284" y="172"/>
                  </a:lnTo>
                  <a:lnTo>
                    <a:pt x="288" y="169"/>
                  </a:lnTo>
                  <a:lnTo>
                    <a:pt x="292" y="165"/>
                  </a:lnTo>
                  <a:lnTo>
                    <a:pt x="295" y="163"/>
                  </a:lnTo>
                  <a:lnTo>
                    <a:pt x="299" y="161"/>
                  </a:lnTo>
                  <a:lnTo>
                    <a:pt x="301" y="158"/>
                  </a:lnTo>
                  <a:lnTo>
                    <a:pt x="305" y="156"/>
                  </a:lnTo>
                  <a:lnTo>
                    <a:pt x="307" y="154"/>
                  </a:lnTo>
                  <a:lnTo>
                    <a:pt x="311" y="149"/>
                  </a:lnTo>
                  <a:lnTo>
                    <a:pt x="314" y="145"/>
                  </a:lnTo>
                  <a:lnTo>
                    <a:pt x="315" y="144"/>
                  </a:lnTo>
                  <a:lnTo>
                    <a:pt x="318" y="142"/>
                  </a:lnTo>
                  <a:lnTo>
                    <a:pt x="320" y="135"/>
                  </a:lnTo>
                  <a:lnTo>
                    <a:pt x="322" y="129"/>
                  </a:lnTo>
                  <a:lnTo>
                    <a:pt x="324" y="126"/>
                  </a:lnTo>
                  <a:lnTo>
                    <a:pt x="321" y="127"/>
                  </a:lnTo>
                  <a:lnTo>
                    <a:pt x="319" y="127"/>
                  </a:lnTo>
                  <a:lnTo>
                    <a:pt x="318" y="129"/>
                  </a:lnTo>
                  <a:lnTo>
                    <a:pt x="314" y="133"/>
                  </a:lnTo>
                  <a:lnTo>
                    <a:pt x="311" y="138"/>
                  </a:lnTo>
                  <a:lnTo>
                    <a:pt x="308" y="140"/>
                  </a:lnTo>
                  <a:lnTo>
                    <a:pt x="306" y="142"/>
                  </a:lnTo>
                  <a:lnTo>
                    <a:pt x="304" y="144"/>
                  </a:lnTo>
                  <a:lnTo>
                    <a:pt x="300" y="147"/>
                  </a:lnTo>
                  <a:lnTo>
                    <a:pt x="297" y="151"/>
                  </a:lnTo>
                  <a:lnTo>
                    <a:pt x="293" y="153"/>
                  </a:lnTo>
                  <a:lnTo>
                    <a:pt x="289" y="156"/>
                  </a:lnTo>
                  <a:lnTo>
                    <a:pt x="286" y="160"/>
                  </a:lnTo>
                  <a:lnTo>
                    <a:pt x="281" y="161"/>
                  </a:lnTo>
                  <a:lnTo>
                    <a:pt x="277" y="165"/>
                  </a:lnTo>
                  <a:lnTo>
                    <a:pt x="272" y="167"/>
                  </a:lnTo>
                  <a:lnTo>
                    <a:pt x="266" y="170"/>
                  </a:lnTo>
                  <a:lnTo>
                    <a:pt x="264" y="170"/>
                  </a:lnTo>
                  <a:lnTo>
                    <a:pt x="260" y="172"/>
                  </a:lnTo>
                  <a:lnTo>
                    <a:pt x="258" y="174"/>
                  </a:lnTo>
                  <a:lnTo>
                    <a:pt x="255" y="174"/>
                  </a:lnTo>
                  <a:lnTo>
                    <a:pt x="252" y="176"/>
                  </a:lnTo>
                  <a:lnTo>
                    <a:pt x="249" y="178"/>
                  </a:lnTo>
                  <a:lnTo>
                    <a:pt x="246" y="179"/>
                  </a:lnTo>
                  <a:lnTo>
                    <a:pt x="242" y="179"/>
                  </a:lnTo>
                  <a:lnTo>
                    <a:pt x="239" y="179"/>
                  </a:lnTo>
                  <a:lnTo>
                    <a:pt x="235" y="181"/>
                  </a:lnTo>
                  <a:lnTo>
                    <a:pt x="232" y="181"/>
                  </a:lnTo>
                  <a:lnTo>
                    <a:pt x="228" y="183"/>
                  </a:lnTo>
                  <a:lnTo>
                    <a:pt x="225" y="183"/>
                  </a:lnTo>
                  <a:lnTo>
                    <a:pt x="220" y="183"/>
                  </a:lnTo>
                  <a:lnTo>
                    <a:pt x="217" y="183"/>
                  </a:lnTo>
                  <a:lnTo>
                    <a:pt x="213" y="185"/>
                  </a:lnTo>
                  <a:lnTo>
                    <a:pt x="208" y="185"/>
                  </a:lnTo>
                  <a:lnTo>
                    <a:pt x="205" y="185"/>
                  </a:lnTo>
                  <a:lnTo>
                    <a:pt x="200" y="185"/>
                  </a:lnTo>
                  <a:lnTo>
                    <a:pt x="197" y="185"/>
                  </a:lnTo>
                  <a:lnTo>
                    <a:pt x="192" y="185"/>
                  </a:lnTo>
                  <a:lnTo>
                    <a:pt x="187" y="185"/>
                  </a:lnTo>
                  <a:lnTo>
                    <a:pt x="182" y="185"/>
                  </a:lnTo>
                  <a:lnTo>
                    <a:pt x="179" y="185"/>
                  </a:lnTo>
                  <a:lnTo>
                    <a:pt x="173" y="185"/>
                  </a:lnTo>
                  <a:lnTo>
                    <a:pt x="168" y="183"/>
                  </a:lnTo>
                  <a:lnTo>
                    <a:pt x="164" y="183"/>
                  </a:lnTo>
                  <a:lnTo>
                    <a:pt x="159" y="183"/>
                  </a:lnTo>
                  <a:lnTo>
                    <a:pt x="155" y="183"/>
                  </a:lnTo>
                  <a:lnTo>
                    <a:pt x="151" y="181"/>
                  </a:lnTo>
                  <a:lnTo>
                    <a:pt x="146" y="181"/>
                  </a:lnTo>
                  <a:lnTo>
                    <a:pt x="142" y="181"/>
                  </a:lnTo>
                  <a:lnTo>
                    <a:pt x="138" y="179"/>
                  </a:lnTo>
                  <a:lnTo>
                    <a:pt x="134" y="179"/>
                  </a:lnTo>
                  <a:lnTo>
                    <a:pt x="131" y="179"/>
                  </a:lnTo>
                  <a:lnTo>
                    <a:pt x="127" y="179"/>
                  </a:lnTo>
                  <a:lnTo>
                    <a:pt x="122" y="178"/>
                  </a:lnTo>
                  <a:lnTo>
                    <a:pt x="119" y="178"/>
                  </a:lnTo>
                  <a:lnTo>
                    <a:pt x="115" y="176"/>
                  </a:lnTo>
                  <a:lnTo>
                    <a:pt x="113" y="176"/>
                  </a:lnTo>
                  <a:lnTo>
                    <a:pt x="108" y="174"/>
                  </a:lnTo>
                  <a:lnTo>
                    <a:pt x="105" y="174"/>
                  </a:lnTo>
                  <a:lnTo>
                    <a:pt x="102" y="174"/>
                  </a:lnTo>
                  <a:lnTo>
                    <a:pt x="99" y="172"/>
                  </a:lnTo>
                  <a:lnTo>
                    <a:pt x="95" y="170"/>
                  </a:lnTo>
                  <a:lnTo>
                    <a:pt x="93" y="170"/>
                  </a:lnTo>
                  <a:lnTo>
                    <a:pt x="89" y="170"/>
                  </a:lnTo>
                  <a:lnTo>
                    <a:pt x="87" y="170"/>
                  </a:lnTo>
                  <a:lnTo>
                    <a:pt x="85" y="169"/>
                  </a:lnTo>
                  <a:lnTo>
                    <a:pt x="81" y="169"/>
                  </a:lnTo>
                  <a:lnTo>
                    <a:pt x="79" y="167"/>
                  </a:lnTo>
                  <a:lnTo>
                    <a:pt x="77" y="167"/>
                  </a:lnTo>
                  <a:lnTo>
                    <a:pt x="72" y="165"/>
                  </a:lnTo>
                  <a:lnTo>
                    <a:pt x="68" y="163"/>
                  </a:lnTo>
                  <a:lnTo>
                    <a:pt x="64" y="161"/>
                  </a:lnTo>
                  <a:lnTo>
                    <a:pt x="59" y="160"/>
                  </a:lnTo>
                  <a:lnTo>
                    <a:pt x="55" y="158"/>
                  </a:lnTo>
                  <a:lnTo>
                    <a:pt x="52" y="158"/>
                  </a:lnTo>
                  <a:lnTo>
                    <a:pt x="49" y="154"/>
                  </a:lnTo>
                  <a:lnTo>
                    <a:pt x="46" y="153"/>
                  </a:lnTo>
                  <a:lnTo>
                    <a:pt x="42" y="153"/>
                  </a:lnTo>
                  <a:lnTo>
                    <a:pt x="41" y="151"/>
                  </a:lnTo>
                  <a:lnTo>
                    <a:pt x="37" y="149"/>
                  </a:lnTo>
                  <a:lnTo>
                    <a:pt x="34" y="147"/>
                  </a:lnTo>
                  <a:lnTo>
                    <a:pt x="31" y="144"/>
                  </a:lnTo>
                  <a:lnTo>
                    <a:pt x="31" y="144"/>
                  </a:lnTo>
                  <a:lnTo>
                    <a:pt x="26" y="140"/>
                  </a:lnTo>
                  <a:lnTo>
                    <a:pt x="24" y="135"/>
                  </a:lnTo>
                  <a:lnTo>
                    <a:pt x="22" y="129"/>
                  </a:lnTo>
                  <a:lnTo>
                    <a:pt x="22" y="127"/>
                  </a:lnTo>
                  <a:lnTo>
                    <a:pt x="25" y="124"/>
                  </a:lnTo>
                  <a:lnTo>
                    <a:pt x="27" y="120"/>
                  </a:lnTo>
                  <a:lnTo>
                    <a:pt x="28" y="120"/>
                  </a:lnTo>
                  <a:lnTo>
                    <a:pt x="31" y="120"/>
                  </a:lnTo>
                  <a:lnTo>
                    <a:pt x="32" y="120"/>
                  </a:lnTo>
                  <a:lnTo>
                    <a:pt x="35" y="122"/>
                  </a:lnTo>
                  <a:lnTo>
                    <a:pt x="37" y="122"/>
                  </a:lnTo>
                  <a:lnTo>
                    <a:pt x="40" y="124"/>
                  </a:lnTo>
                  <a:lnTo>
                    <a:pt x="42" y="126"/>
                  </a:lnTo>
                  <a:lnTo>
                    <a:pt x="48" y="126"/>
                  </a:lnTo>
                  <a:lnTo>
                    <a:pt x="49" y="126"/>
                  </a:lnTo>
                  <a:lnTo>
                    <a:pt x="52" y="127"/>
                  </a:lnTo>
                  <a:lnTo>
                    <a:pt x="55" y="127"/>
                  </a:lnTo>
                  <a:lnTo>
                    <a:pt x="58" y="129"/>
                  </a:lnTo>
                  <a:lnTo>
                    <a:pt x="61" y="129"/>
                  </a:lnTo>
                  <a:lnTo>
                    <a:pt x="64" y="129"/>
                  </a:lnTo>
                  <a:lnTo>
                    <a:pt x="67" y="129"/>
                  </a:lnTo>
                  <a:lnTo>
                    <a:pt x="71" y="131"/>
                  </a:lnTo>
                  <a:lnTo>
                    <a:pt x="73" y="131"/>
                  </a:lnTo>
                  <a:lnTo>
                    <a:pt x="75" y="131"/>
                  </a:lnTo>
                  <a:lnTo>
                    <a:pt x="79" y="131"/>
                  </a:lnTo>
                  <a:lnTo>
                    <a:pt x="81" y="133"/>
                  </a:lnTo>
                  <a:lnTo>
                    <a:pt x="85" y="133"/>
                  </a:lnTo>
                  <a:lnTo>
                    <a:pt x="87" y="133"/>
                  </a:lnTo>
                  <a:lnTo>
                    <a:pt x="91" y="135"/>
                  </a:lnTo>
                  <a:lnTo>
                    <a:pt x="93" y="135"/>
                  </a:lnTo>
                  <a:lnTo>
                    <a:pt x="98" y="135"/>
                  </a:lnTo>
                  <a:lnTo>
                    <a:pt x="104" y="136"/>
                  </a:lnTo>
                  <a:lnTo>
                    <a:pt x="107" y="136"/>
                  </a:lnTo>
                  <a:lnTo>
                    <a:pt x="111" y="138"/>
                  </a:lnTo>
                  <a:lnTo>
                    <a:pt x="113" y="138"/>
                  </a:lnTo>
                  <a:lnTo>
                    <a:pt x="115" y="140"/>
                  </a:lnTo>
                  <a:lnTo>
                    <a:pt x="119" y="140"/>
                  </a:lnTo>
                  <a:lnTo>
                    <a:pt x="122" y="140"/>
                  </a:lnTo>
                  <a:lnTo>
                    <a:pt x="126" y="140"/>
                  </a:lnTo>
                  <a:lnTo>
                    <a:pt x="129" y="140"/>
                  </a:lnTo>
                  <a:lnTo>
                    <a:pt x="132" y="140"/>
                  </a:lnTo>
                  <a:lnTo>
                    <a:pt x="135" y="140"/>
                  </a:lnTo>
                  <a:lnTo>
                    <a:pt x="140" y="138"/>
                  </a:lnTo>
                  <a:lnTo>
                    <a:pt x="142" y="138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40" y="135"/>
                  </a:lnTo>
                  <a:lnTo>
                    <a:pt x="139" y="135"/>
                  </a:lnTo>
                  <a:lnTo>
                    <a:pt x="137" y="133"/>
                  </a:lnTo>
                  <a:lnTo>
                    <a:pt x="134" y="133"/>
                  </a:lnTo>
                  <a:lnTo>
                    <a:pt x="131" y="131"/>
                  </a:lnTo>
                  <a:lnTo>
                    <a:pt x="128" y="131"/>
                  </a:lnTo>
                  <a:lnTo>
                    <a:pt x="125" y="129"/>
                  </a:lnTo>
                  <a:lnTo>
                    <a:pt x="121" y="129"/>
                  </a:lnTo>
                  <a:lnTo>
                    <a:pt x="118" y="129"/>
                  </a:lnTo>
                  <a:lnTo>
                    <a:pt x="114" y="127"/>
                  </a:lnTo>
                  <a:lnTo>
                    <a:pt x="109" y="126"/>
                  </a:lnTo>
                  <a:lnTo>
                    <a:pt x="105" y="126"/>
                  </a:lnTo>
                  <a:lnTo>
                    <a:pt x="100" y="124"/>
                  </a:lnTo>
                  <a:lnTo>
                    <a:pt x="95" y="124"/>
                  </a:lnTo>
                  <a:lnTo>
                    <a:pt x="89" y="122"/>
                  </a:lnTo>
                  <a:lnTo>
                    <a:pt x="86" y="122"/>
                  </a:lnTo>
                  <a:lnTo>
                    <a:pt x="80" y="120"/>
                  </a:lnTo>
                  <a:lnTo>
                    <a:pt x="75" y="120"/>
                  </a:lnTo>
                  <a:lnTo>
                    <a:pt x="71" y="118"/>
                  </a:lnTo>
                  <a:lnTo>
                    <a:pt x="66" y="118"/>
                  </a:lnTo>
                  <a:lnTo>
                    <a:pt x="60" y="117"/>
                  </a:lnTo>
                  <a:lnTo>
                    <a:pt x="55" y="117"/>
                  </a:lnTo>
                  <a:lnTo>
                    <a:pt x="51" y="115"/>
                  </a:lnTo>
                  <a:lnTo>
                    <a:pt x="46" y="113"/>
                  </a:lnTo>
                  <a:lnTo>
                    <a:pt x="42" y="111"/>
                  </a:lnTo>
                  <a:lnTo>
                    <a:pt x="39" y="111"/>
                  </a:lnTo>
                  <a:lnTo>
                    <a:pt x="34" y="111"/>
                  </a:lnTo>
                  <a:lnTo>
                    <a:pt x="32" y="109"/>
                  </a:lnTo>
                  <a:lnTo>
                    <a:pt x="28" y="109"/>
                  </a:lnTo>
                  <a:lnTo>
                    <a:pt x="26" y="108"/>
                  </a:lnTo>
                  <a:lnTo>
                    <a:pt x="22" y="108"/>
                  </a:lnTo>
                  <a:lnTo>
                    <a:pt x="20" y="106"/>
                  </a:lnTo>
                  <a:lnTo>
                    <a:pt x="17" y="99"/>
                  </a:lnTo>
                  <a:lnTo>
                    <a:pt x="15" y="91"/>
                  </a:lnTo>
                  <a:lnTo>
                    <a:pt x="15" y="84"/>
                  </a:lnTo>
                  <a:lnTo>
                    <a:pt x="17" y="79"/>
                  </a:lnTo>
                  <a:lnTo>
                    <a:pt x="18" y="75"/>
                  </a:lnTo>
                  <a:lnTo>
                    <a:pt x="20" y="74"/>
                  </a:lnTo>
                  <a:lnTo>
                    <a:pt x="21" y="74"/>
                  </a:lnTo>
                  <a:lnTo>
                    <a:pt x="22" y="75"/>
                  </a:lnTo>
                  <a:lnTo>
                    <a:pt x="25" y="75"/>
                  </a:lnTo>
                  <a:lnTo>
                    <a:pt x="28" y="77"/>
                  </a:lnTo>
                  <a:lnTo>
                    <a:pt x="29" y="77"/>
                  </a:lnTo>
                  <a:lnTo>
                    <a:pt x="33" y="77"/>
                  </a:lnTo>
                  <a:lnTo>
                    <a:pt x="35" y="77"/>
                  </a:lnTo>
                  <a:lnTo>
                    <a:pt x="38" y="79"/>
                  </a:lnTo>
                  <a:lnTo>
                    <a:pt x="40" y="79"/>
                  </a:lnTo>
                  <a:lnTo>
                    <a:pt x="44" y="81"/>
                  </a:lnTo>
                  <a:lnTo>
                    <a:pt x="47" y="81"/>
                  </a:lnTo>
                  <a:lnTo>
                    <a:pt x="51" y="81"/>
                  </a:lnTo>
                  <a:lnTo>
                    <a:pt x="54" y="81"/>
                  </a:lnTo>
                  <a:lnTo>
                    <a:pt x="58" y="82"/>
                  </a:lnTo>
                  <a:lnTo>
                    <a:pt x="61" y="82"/>
                  </a:lnTo>
                  <a:lnTo>
                    <a:pt x="65" y="84"/>
                  </a:lnTo>
                  <a:lnTo>
                    <a:pt x="69" y="84"/>
                  </a:lnTo>
                  <a:lnTo>
                    <a:pt x="73" y="86"/>
                  </a:lnTo>
                  <a:lnTo>
                    <a:pt x="77" y="86"/>
                  </a:lnTo>
                  <a:lnTo>
                    <a:pt x="81" y="86"/>
                  </a:lnTo>
                  <a:lnTo>
                    <a:pt x="85" y="86"/>
                  </a:lnTo>
                  <a:lnTo>
                    <a:pt x="88" y="88"/>
                  </a:lnTo>
                  <a:lnTo>
                    <a:pt x="92" y="88"/>
                  </a:lnTo>
                  <a:lnTo>
                    <a:pt x="95" y="88"/>
                  </a:lnTo>
                  <a:lnTo>
                    <a:pt x="99" y="90"/>
                  </a:lnTo>
                  <a:lnTo>
                    <a:pt x="104" y="90"/>
                  </a:lnTo>
                  <a:lnTo>
                    <a:pt x="106" y="90"/>
                  </a:lnTo>
                  <a:lnTo>
                    <a:pt x="109" y="90"/>
                  </a:lnTo>
                  <a:lnTo>
                    <a:pt x="112" y="90"/>
                  </a:lnTo>
                  <a:lnTo>
                    <a:pt x="115" y="91"/>
                  </a:lnTo>
                  <a:lnTo>
                    <a:pt x="119" y="91"/>
                  </a:lnTo>
                  <a:lnTo>
                    <a:pt x="122" y="91"/>
                  </a:lnTo>
                  <a:lnTo>
                    <a:pt x="127" y="91"/>
                  </a:lnTo>
                  <a:lnTo>
                    <a:pt x="131" y="90"/>
                  </a:lnTo>
                  <a:lnTo>
                    <a:pt x="133" y="90"/>
                  </a:lnTo>
                  <a:lnTo>
                    <a:pt x="135" y="88"/>
                  </a:lnTo>
                  <a:lnTo>
                    <a:pt x="137" y="86"/>
                  </a:lnTo>
                  <a:lnTo>
                    <a:pt x="137" y="84"/>
                  </a:lnTo>
                  <a:lnTo>
                    <a:pt x="135" y="82"/>
                  </a:lnTo>
                  <a:lnTo>
                    <a:pt x="132" y="82"/>
                  </a:lnTo>
                  <a:lnTo>
                    <a:pt x="131" y="82"/>
                  </a:lnTo>
                  <a:lnTo>
                    <a:pt x="128" y="81"/>
                  </a:lnTo>
                  <a:lnTo>
                    <a:pt x="127" y="81"/>
                  </a:lnTo>
                  <a:lnTo>
                    <a:pt x="125" y="81"/>
                  </a:lnTo>
                  <a:lnTo>
                    <a:pt x="121" y="81"/>
                  </a:lnTo>
                  <a:lnTo>
                    <a:pt x="118" y="79"/>
                  </a:lnTo>
                  <a:lnTo>
                    <a:pt x="113" y="79"/>
                  </a:lnTo>
                  <a:lnTo>
                    <a:pt x="109" y="79"/>
                  </a:lnTo>
                  <a:lnTo>
                    <a:pt x="105" y="77"/>
                  </a:lnTo>
                  <a:lnTo>
                    <a:pt x="101" y="77"/>
                  </a:lnTo>
                  <a:lnTo>
                    <a:pt x="95" y="75"/>
                  </a:lnTo>
                  <a:lnTo>
                    <a:pt x="92" y="75"/>
                  </a:lnTo>
                  <a:lnTo>
                    <a:pt x="86" y="74"/>
                  </a:lnTo>
                  <a:lnTo>
                    <a:pt x="81" y="74"/>
                  </a:lnTo>
                  <a:lnTo>
                    <a:pt x="77" y="72"/>
                  </a:lnTo>
                  <a:lnTo>
                    <a:pt x="72" y="72"/>
                  </a:lnTo>
                  <a:lnTo>
                    <a:pt x="66" y="70"/>
                  </a:lnTo>
                  <a:lnTo>
                    <a:pt x="61" y="70"/>
                  </a:lnTo>
                  <a:lnTo>
                    <a:pt x="55" y="68"/>
                  </a:lnTo>
                  <a:lnTo>
                    <a:pt x="51" y="68"/>
                  </a:lnTo>
                  <a:lnTo>
                    <a:pt x="46" y="66"/>
                  </a:lnTo>
                  <a:lnTo>
                    <a:pt x="41" y="66"/>
                  </a:lnTo>
                  <a:lnTo>
                    <a:pt x="37" y="65"/>
                  </a:lnTo>
                  <a:lnTo>
                    <a:pt x="34" y="65"/>
                  </a:lnTo>
                  <a:lnTo>
                    <a:pt x="29" y="63"/>
                  </a:lnTo>
                  <a:lnTo>
                    <a:pt x="26" y="63"/>
                  </a:lnTo>
                  <a:lnTo>
                    <a:pt x="22" y="61"/>
                  </a:lnTo>
                  <a:lnTo>
                    <a:pt x="21" y="61"/>
                  </a:lnTo>
                  <a:lnTo>
                    <a:pt x="17" y="61"/>
                  </a:lnTo>
                  <a:lnTo>
                    <a:pt x="15" y="61"/>
                  </a:lnTo>
                  <a:lnTo>
                    <a:pt x="14" y="57"/>
                  </a:lnTo>
                  <a:lnTo>
                    <a:pt x="13" y="54"/>
                  </a:lnTo>
                  <a:lnTo>
                    <a:pt x="11" y="50"/>
                  </a:lnTo>
                  <a:lnTo>
                    <a:pt x="11" y="47"/>
                  </a:lnTo>
                  <a:lnTo>
                    <a:pt x="11" y="41"/>
                  </a:lnTo>
                  <a:lnTo>
                    <a:pt x="11" y="38"/>
                  </a:lnTo>
                  <a:lnTo>
                    <a:pt x="11" y="34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7" y="32"/>
                  </a:lnTo>
                  <a:lnTo>
                    <a:pt x="20" y="32"/>
                  </a:lnTo>
                  <a:lnTo>
                    <a:pt x="24" y="30"/>
                  </a:lnTo>
                  <a:lnTo>
                    <a:pt x="28" y="30"/>
                  </a:lnTo>
                  <a:lnTo>
                    <a:pt x="31" y="30"/>
                  </a:lnTo>
                  <a:lnTo>
                    <a:pt x="34" y="30"/>
                  </a:lnTo>
                  <a:lnTo>
                    <a:pt x="37" y="30"/>
                  </a:lnTo>
                  <a:lnTo>
                    <a:pt x="40" y="30"/>
                  </a:lnTo>
                  <a:lnTo>
                    <a:pt x="42" y="30"/>
                  </a:lnTo>
                  <a:lnTo>
                    <a:pt x="46" y="30"/>
                  </a:lnTo>
                  <a:lnTo>
                    <a:pt x="48" y="30"/>
                  </a:lnTo>
                  <a:lnTo>
                    <a:pt x="52" y="30"/>
                  </a:lnTo>
                  <a:lnTo>
                    <a:pt x="55" y="30"/>
                  </a:lnTo>
                  <a:lnTo>
                    <a:pt x="59" y="30"/>
                  </a:lnTo>
                  <a:lnTo>
                    <a:pt x="62" y="30"/>
                  </a:lnTo>
                  <a:lnTo>
                    <a:pt x="67" y="30"/>
                  </a:lnTo>
                  <a:lnTo>
                    <a:pt x="71" y="30"/>
                  </a:lnTo>
                  <a:lnTo>
                    <a:pt x="74" y="30"/>
                  </a:lnTo>
                  <a:lnTo>
                    <a:pt x="78" y="30"/>
                  </a:lnTo>
                  <a:lnTo>
                    <a:pt x="82" y="30"/>
                  </a:lnTo>
                  <a:lnTo>
                    <a:pt x="87" y="30"/>
                  </a:lnTo>
                  <a:lnTo>
                    <a:pt x="92" y="30"/>
                  </a:lnTo>
                  <a:lnTo>
                    <a:pt x="95" y="30"/>
                  </a:lnTo>
                  <a:lnTo>
                    <a:pt x="100" y="30"/>
                  </a:lnTo>
                  <a:lnTo>
                    <a:pt x="104" y="30"/>
                  </a:lnTo>
                  <a:lnTo>
                    <a:pt x="108" y="30"/>
                  </a:lnTo>
                  <a:lnTo>
                    <a:pt x="113" y="30"/>
                  </a:lnTo>
                  <a:lnTo>
                    <a:pt x="117" y="30"/>
                  </a:lnTo>
                  <a:lnTo>
                    <a:pt x="121" y="30"/>
                  </a:lnTo>
                  <a:lnTo>
                    <a:pt x="126" y="30"/>
                  </a:lnTo>
                  <a:lnTo>
                    <a:pt x="131" y="30"/>
                  </a:lnTo>
                  <a:lnTo>
                    <a:pt x="134" y="30"/>
                  </a:lnTo>
                  <a:lnTo>
                    <a:pt x="139" y="30"/>
                  </a:lnTo>
                  <a:lnTo>
                    <a:pt x="142" y="30"/>
                  </a:lnTo>
                  <a:lnTo>
                    <a:pt x="147" y="30"/>
                  </a:lnTo>
                  <a:lnTo>
                    <a:pt x="151" y="30"/>
                  </a:lnTo>
                  <a:lnTo>
                    <a:pt x="155" y="30"/>
                  </a:lnTo>
                  <a:lnTo>
                    <a:pt x="159" y="30"/>
                  </a:lnTo>
                  <a:lnTo>
                    <a:pt x="164" y="30"/>
                  </a:lnTo>
                  <a:lnTo>
                    <a:pt x="167" y="30"/>
                  </a:lnTo>
                  <a:lnTo>
                    <a:pt x="171" y="30"/>
                  </a:lnTo>
                  <a:lnTo>
                    <a:pt x="175" y="30"/>
                  </a:lnTo>
                  <a:lnTo>
                    <a:pt x="179" y="30"/>
                  </a:lnTo>
                  <a:lnTo>
                    <a:pt x="182" y="30"/>
                  </a:lnTo>
                  <a:lnTo>
                    <a:pt x="185" y="30"/>
                  </a:lnTo>
                  <a:lnTo>
                    <a:pt x="188" y="30"/>
                  </a:lnTo>
                  <a:lnTo>
                    <a:pt x="192" y="30"/>
                  </a:lnTo>
                  <a:lnTo>
                    <a:pt x="195" y="32"/>
                  </a:lnTo>
                  <a:lnTo>
                    <a:pt x="199" y="32"/>
                  </a:lnTo>
                  <a:lnTo>
                    <a:pt x="201" y="32"/>
                  </a:lnTo>
                  <a:lnTo>
                    <a:pt x="205" y="32"/>
                  </a:lnTo>
                  <a:lnTo>
                    <a:pt x="207" y="32"/>
                  </a:lnTo>
                  <a:lnTo>
                    <a:pt x="212" y="32"/>
                  </a:lnTo>
                  <a:lnTo>
                    <a:pt x="217" y="32"/>
                  </a:lnTo>
                  <a:lnTo>
                    <a:pt x="220" y="32"/>
                  </a:lnTo>
                  <a:lnTo>
                    <a:pt x="224" y="32"/>
                  </a:lnTo>
                  <a:lnTo>
                    <a:pt x="228" y="32"/>
                  </a:lnTo>
                  <a:lnTo>
                    <a:pt x="233" y="32"/>
                  </a:lnTo>
                  <a:lnTo>
                    <a:pt x="238" y="32"/>
                  </a:lnTo>
                  <a:lnTo>
                    <a:pt x="241" y="32"/>
                  </a:lnTo>
                  <a:lnTo>
                    <a:pt x="246" y="32"/>
                  </a:lnTo>
                  <a:lnTo>
                    <a:pt x="251" y="32"/>
                  </a:lnTo>
                  <a:lnTo>
                    <a:pt x="255" y="30"/>
                  </a:lnTo>
                  <a:lnTo>
                    <a:pt x="260" y="30"/>
                  </a:lnTo>
                  <a:lnTo>
                    <a:pt x="264" y="29"/>
                  </a:lnTo>
                  <a:lnTo>
                    <a:pt x="269" y="29"/>
                  </a:lnTo>
                  <a:lnTo>
                    <a:pt x="273" y="27"/>
                  </a:lnTo>
                  <a:lnTo>
                    <a:pt x="278" y="27"/>
                  </a:lnTo>
                  <a:lnTo>
                    <a:pt x="282" y="27"/>
                  </a:lnTo>
                  <a:lnTo>
                    <a:pt x="287" y="27"/>
                  </a:lnTo>
                  <a:lnTo>
                    <a:pt x="292" y="25"/>
                  </a:lnTo>
                  <a:lnTo>
                    <a:pt x="295" y="23"/>
                  </a:lnTo>
                  <a:lnTo>
                    <a:pt x="299" y="23"/>
                  </a:lnTo>
                  <a:lnTo>
                    <a:pt x="304" y="23"/>
                  </a:lnTo>
                  <a:lnTo>
                    <a:pt x="307" y="21"/>
                  </a:lnTo>
                  <a:lnTo>
                    <a:pt x="311" y="20"/>
                  </a:lnTo>
                  <a:lnTo>
                    <a:pt x="313" y="18"/>
                  </a:lnTo>
                  <a:lnTo>
                    <a:pt x="317" y="18"/>
                  </a:lnTo>
                  <a:lnTo>
                    <a:pt x="319" y="18"/>
                  </a:lnTo>
                  <a:lnTo>
                    <a:pt x="321" y="16"/>
                  </a:lnTo>
                  <a:lnTo>
                    <a:pt x="324" y="16"/>
                  </a:lnTo>
                  <a:lnTo>
                    <a:pt x="326" y="14"/>
                  </a:lnTo>
                  <a:lnTo>
                    <a:pt x="328" y="14"/>
                  </a:lnTo>
                  <a:lnTo>
                    <a:pt x="331" y="14"/>
                  </a:lnTo>
                  <a:lnTo>
                    <a:pt x="332" y="9"/>
                  </a:lnTo>
                  <a:lnTo>
                    <a:pt x="331" y="3"/>
                  </a:lnTo>
                  <a:lnTo>
                    <a:pt x="328" y="0"/>
                  </a:lnTo>
                  <a:lnTo>
                    <a:pt x="325" y="0"/>
                  </a:lnTo>
                  <a:lnTo>
                    <a:pt x="322" y="0"/>
                  </a:lnTo>
                  <a:lnTo>
                    <a:pt x="319" y="0"/>
                  </a:lnTo>
                  <a:lnTo>
                    <a:pt x="317" y="0"/>
                  </a:lnTo>
                  <a:lnTo>
                    <a:pt x="314" y="0"/>
                  </a:lnTo>
                  <a:lnTo>
                    <a:pt x="311" y="0"/>
                  </a:lnTo>
                  <a:lnTo>
                    <a:pt x="308" y="0"/>
                  </a:lnTo>
                  <a:lnTo>
                    <a:pt x="305" y="0"/>
                  </a:lnTo>
                  <a:lnTo>
                    <a:pt x="301" y="0"/>
                  </a:lnTo>
                  <a:lnTo>
                    <a:pt x="297" y="0"/>
                  </a:lnTo>
                  <a:lnTo>
                    <a:pt x="292" y="0"/>
                  </a:lnTo>
                  <a:lnTo>
                    <a:pt x="287" y="0"/>
                  </a:lnTo>
                  <a:lnTo>
                    <a:pt x="282" y="0"/>
                  </a:lnTo>
                  <a:lnTo>
                    <a:pt x="277" y="0"/>
                  </a:lnTo>
                  <a:lnTo>
                    <a:pt x="272" y="2"/>
                  </a:lnTo>
                  <a:lnTo>
                    <a:pt x="266" y="2"/>
                  </a:lnTo>
                  <a:lnTo>
                    <a:pt x="260" y="2"/>
                  </a:lnTo>
                  <a:lnTo>
                    <a:pt x="253" y="2"/>
                  </a:lnTo>
                  <a:lnTo>
                    <a:pt x="247" y="3"/>
                  </a:lnTo>
                  <a:lnTo>
                    <a:pt x="240" y="3"/>
                  </a:lnTo>
                  <a:lnTo>
                    <a:pt x="234" y="3"/>
                  </a:lnTo>
                  <a:lnTo>
                    <a:pt x="228" y="3"/>
                  </a:lnTo>
                  <a:lnTo>
                    <a:pt x="221" y="5"/>
                  </a:lnTo>
                  <a:lnTo>
                    <a:pt x="214" y="5"/>
                  </a:lnTo>
                  <a:lnTo>
                    <a:pt x="207" y="5"/>
                  </a:lnTo>
                  <a:lnTo>
                    <a:pt x="200" y="5"/>
                  </a:lnTo>
                  <a:lnTo>
                    <a:pt x="194" y="5"/>
                  </a:lnTo>
                  <a:lnTo>
                    <a:pt x="186" y="5"/>
                  </a:lnTo>
                  <a:lnTo>
                    <a:pt x="179" y="7"/>
                  </a:lnTo>
                  <a:lnTo>
                    <a:pt x="172" y="7"/>
                  </a:lnTo>
                  <a:lnTo>
                    <a:pt x="165" y="9"/>
                  </a:lnTo>
                  <a:lnTo>
                    <a:pt x="158" y="9"/>
                  </a:lnTo>
                  <a:lnTo>
                    <a:pt x="151" y="9"/>
                  </a:lnTo>
                  <a:lnTo>
                    <a:pt x="144" y="9"/>
                  </a:lnTo>
                  <a:lnTo>
                    <a:pt x="137" y="9"/>
                  </a:lnTo>
                  <a:lnTo>
                    <a:pt x="128" y="9"/>
                  </a:lnTo>
                  <a:lnTo>
                    <a:pt x="121" y="9"/>
                  </a:lnTo>
                  <a:lnTo>
                    <a:pt x="115" y="11"/>
                  </a:lnTo>
                  <a:lnTo>
                    <a:pt x="108" y="11"/>
                  </a:lnTo>
                  <a:lnTo>
                    <a:pt x="101" y="11"/>
                  </a:lnTo>
                  <a:lnTo>
                    <a:pt x="95" y="11"/>
                  </a:lnTo>
                  <a:lnTo>
                    <a:pt x="88" y="12"/>
                  </a:lnTo>
                  <a:lnTo>
                    <a:pt x="82" y="12"/>
                  </a:lnTo>
                  <a:lnTo>
                    <a:pt x="77" y="12"/>
                  </a:lnTo>
                  <a:lnTo>
                    <a:pt x="71" y="12"/>
                  </a:lnTo>
                  <a:lnTo>
                    <a:pt x="65" y="14"/>
                  </a:lnTo>
                  <a:lnTo>
                    <a:pt x="60" y="14"/>
                  </a:lnTo>
                  <a:lnTo>
                    <a:pt x="54" y="14"/>
                  </a:lnTo>
                  <a:lnTo>
                    <a:pt x="49" y="14"/>
                  </a:lnTo>
                  <a:lnTo>
                    <a:pt x="45" y="14"/>
                  </a:lnTo>
                  <a:lnTo>
                    <a:pt x="40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28" y="14"/>
                  </a:lnTo>
                  <a:lnTo>
                    <a:pt x="25" y="16"/>
                  </a:lnTo>
                  <a:lnTo>
                    <a:pt x="22" y="16"/>
                  </a:lnTo>
                  <a:lnTo>
                    <a:pt x="20" y="16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3" y="16"/>
                  </a:lnTo>
                  <a:lnTo>
                    <a:pt x="13" y="18"/>
                  </a:lnTo>
                  <a:lnTo>
                    <a:pt x="1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7418" name="Freeform 10"/>
            <p:cNvSpPr>
              <a:spLocks/>
            </p:cNvSpPr>
            <p:nvPr/>
          </p:nvSpPr>
          <p:spPr bwMode="gray">
            <a:xfrm>
              <a:off x="2339" y="2651"/>
              <a:ext cx="86" cy="61"/>
            </a:xfrm>
            <a:custGeom>
              <a:avLst/>
              <a:gdLst/>
              <a:ahLst/>
              <a:cxnLst>
                <a:cxn ang="0">
                  <a:pos x="97" y="16"/>
                </a:cxn>
                <a:cxn ang="0">
                  <a:pos x="100" y="31"/>
                </a:cxn>
                <a:cxn ang="0">
                  <a:pos x="99" y="38"/>
                </a:cxn>
                <a:cxn ang="0">
                  <a:pos x="91" y="43"/>
                </a:cxn>
                <a:cxn ang="0">
                  <a:pos x="82" y="47"/>
                </a:cxn>
                <a:cxn ang="0">
                  <a:pos x="71" y="52"/>
                </a:cxn>
                <a:cxn ang="0">
                  <a:pos x="58" y="58"/>
                </a:cxn>
                <a:cxn ang="0">
                  <a:pos x="46" y="61"/>
                </a:cxn>
                <a:cxn ang="0">
                  <a:pos x="34" y="67"/>
                </a:cxn>
                <a:cxn ang="0">
                  <a:pos x="25" y="70"/>
                </a:cxn>
                <a:cxn ang="0">
                  <a:pos x="17" y="74"/>
                </a:cxn>
                <a:cxn ang="0">
                  <a:pos x="13" y="77"/>
                </a:cxn>
                <a:cxn ang="0">
                  <a:pos x="22" y="76"/>
                </a:cxn>
                <a:cxn ang="0">
                  <a:pos x="31" y="74"/>
                </a:cxn>
                <a:cxn ang="0">
                  <a:pos x="40" y="72"/>
                </a:cxn>
                <a:cxn ang="0">
                  <a:pos x="51" y="70"/>
                </a:cxn>
                <a:cxn ang="0">
                  <a:pos x="60" y="67"/>
                </a:cxn>
                <a:cxn ang="0">
                  <a:pos x="71" y="63"/>
                </a:cxn>
                <a:cxn ang="0">
                  <a:pos x="80" y="61"/>
                </a:cxn>
                <a:cxn ang="0">
                  <a:pos x="89" y="58"/>
                </a:cxn>
                <a:cxn ang="0">
                  <a:pos x="96" y="54"/>
                </a:cxn>
                <a:cxn ang="0">
                  <a:pos x="96" y="67"/>
                </a:cxn>
                <a:cxn ang="0">
                  <a:pos x="94" y="79"/>
                </a:cxn>
                <a:cxn ang="0">
                  <a:pos x="90" y="84"/>
                </a:cxn>
                <a:cxn ang="0">
                  <a:pos x="79" y="90"/>
                </a:cxn>
                <a:cxn ang="0">
                  <a:pos x="70" y="93"/>
                </a:cxn>
                <a:cxn ang="0">
                  <a:pos x="60" y="99"/>
                </a:cxn>
                <a:cxn ang="0">
                  <a:pos x="50" y="104"/>
                </a:cxn>
                <a:cxn ang="0">
                  <a:pos x="38" y="108"/>
                </a:cxn>
                <a:cxn ang="0">
                  <a:pos x="29" y="113"/>
                </a:cxn>
                <a:cxn ang="0">
                  <a:pos x="18" y="117"/>
                </a:cxn>
                <a:cxn ang="0">
                  <a:pos x="10" y="120"/>
                </a:cxn>
                <a:cxn ang="0">
                  <a:pos x="3" y="122"/>
                </a:cxn>
                <a:cxn ang="0">
                  <a:pos x="3" y="126"/>
                </a:cxn>
                <a:cxn ang="0">
                  <a:pos x="6" y="128"/>
                </a:cxn>
                <a:cxn ang="0">
                  <a:pos x="18" y="128"/>
                </a:cxn>
                <a:cxn ang="0">
                  <a:pos x="25" y="124"/>
                </a:cxn>
                <a:cxn ang="0">
                  <a:pos x="34" y="122"/>
                </a:cxn>
                <a:cxn ang="0">
                  <a:pos x="45" y="119"/>
                </a:cxn>
                <a:cxn ang="0">
                  <a:pos x="56" y="115"/>
                </a:cxn>
                <a:cxn ang="0">
                  <a:pos x="64" y="110"/>
                </a:cxn>
                <a:cxn ang="0">
                  <a:pos x="73" y="106"/>
                </a:cxn>
                <a:cxn ang="0">
                  <a:pos x="83" y="102"/>
                </a:cxn>
                <a:cxn ang="0">
                  <a:pos x="90" y="101"/>
                </a:cxn>
                <a:cxn ang="0">
                  <a:pos x="86" y="111"/>
                </a:cxn>
                <a:cxn ang="0">
                  <a:pos x="82" y="131"/>
                </a:cxn>
                <a:cxn ang="0">
                  <a:pos x="77" y="142"/>
                </a:cxn>
                <a:cxn ang="0">
                  <a:pos x="84" y="144"/>
                </a:cxn>
                <a:cxn ang="0">
                  <a:pos x="89" y="131"/>
                </a:cxn>
                <a:cxn ang="0">
                  <a:pos x="92" y="113"/>
                </a:cxn>
                <a:cxn ang="0">
                  <a:pos x="97" y="101"/>
                </a:cxn>
                <a:cxn ang="0">
                  <a:pos x="94" y="92"/>
                </a:cxn>
                <a:cxn ang="0">
                  <a:pos x="100" y="84"/>
                </a:cxn>
                <a:cxn ang="0">
                  <a:pos x="104" y="70"/>
                </a:cxn>
                <a:cxn ang="0">
                  <a:pos x="104" y="56"/>
                </a:cxn>
                <a:cxn ang="0">
                  <a:pos x="104" y="47"/>
                </a:cxn>
                <a:cxn ang="0">
                  <a:pos x="109" y="32"/>
                </a:cxn>
                <a:cxn ang="0">
                  <a:pos x="109" y="20"/>
                </a:cxn>
                <a:cxn ang="0">
                  <a:pos x="106" y="7"/>
                </a:cxn>
                <a:cxn ang="0">
                  <a:pos x="99" y="0"/>
                </a:cxn>
                <a:cxn ang="0">
                  <a:pos x="90" y="2"/>
                </a:cxn>
              </a:cxnLst>
              <a:rect l="0" t="0" r="r" b="b"/>
              <a:pathLst>
                <a:path w="109" h="146">
                  <a:moveTo>
                    <a:pt x="93" y="9"/>
                  </a:moveTo>
                  <a:lnTo>
                    <a:pt x="96" y="13"/>
                  </a:lnTo>
                  <a:lnTo>
                    <a:pt x="97" y="16"/>
                  </a:lnTo>
                  <a:lnTo>
                    <a:pt x="98" y="20"/>
                  </a:lnTo>
                  <a:lnTo>
                    <a:pt x="99" y="25"/>
                  </a:lnTo>
                  <a:lnTo>
                    <a:pt x="100" y="31"/>
                  </a:lnTo>
                  <a:lnTo>
                    <a:pt x="102" y="34"/>
                  </a:lnTo>
                  <a:lnTo>
                    <a:pt x="100" y="38"/>
                  </a:lnTo>
                  <a:lnTo>
                    <a:pt x="99" y="38"/>
                  </a:lnTo>
                  <a:lnTo>
                    <a:pt x="96" y="41"/>
                  </a:lnTo>
                  <a:lnTo>
                    <a:pt x="93" y="41"/>
                  </a:lnTo>
                  <a:lnTo>
                    <a:pt x="91" y="43"/>
                  </a:lnTo>
                  <a:lnTo>
                    <a:pt x="89" y="43"/>
                  </a:lnTo>
                  <a:lnTo>
                    <a:pt x="85" y="47"/>
                  </a:lnTo>
                  <a:lnTo>
                    <a:pt x="82" y="47"/>
                  </a:lnTo>
                  <a:lnTo>
                    <a:pt x="78" y="49"/>
                  </a:lnTo>
                  <a:lnTo>
                    <a:pt x="74" y="50"/>
                  </a:lnTo>
                  <a:lnTo>
                    <a:pt x="71" y="52"/>
                  </a:lnTo>
                  <a:lnTo>
                    <a:pt x="66" y="54"/>
                  </a:lnTo>
                  <a:lnTo>
                    <a:pt x="63" y="56"/>
                  </a:lnTo>
                  <a:lnTo>
                    <a:pt x="58" y="58"/>
                  </a:lnTo>
                  <a:lnTo>
                    <a:pt x="54" y="59"/>
                  </a:lnTo>
                  <a:lnTo>
                    <a:pt x="50" y="61"/>
                  </a:lnTo>
                  <a:lnTo>
                    <a:pt x="46" y="61"/>
                  </a:lnTo>
                  <a:lnTo>
                    <a:pt x="42" y="63"/>
                  </a:lnTo>
                  <a:lnTo>
                    <a:pt x="38" y="65"/>
                  </a:lnTo>
                  <a:lnTo>
                    <a:pt x="34" y="67"/>
                  </a:lnTo>
                  <a:lnTo>
                    <a:pt x="31" y="68"/>
                  </a:lnTo>
                  <a:lnTo>
                    <a:pt x="27" y="70"/>
                  </a:lnTo>
                  <a:lnTo>
                    <a:pt x="25" y="70"/>
                  </a:lnTo>
                  <a:lnTo>
                    <a:pt x="22" y="72"/>
                  </a:lnTo>
                  <a:lnTo>
                    <a:pt x="19" y="72"/>
                  </a:lnTo>
                  <a:lnTo>
                    <a:pt x="17" y="74"/>
                  </a:lnTo>
                  <a:lnTo>
                    <a:pt x="16" y="74"/>
                  </a:lnTo>
                  <a:lnTo>
                    <a:pt x="13" y="76"/>
                  </a:lnTo>
                  <a:lnTo>
                    <a:pt x="13" y="77"/>
                  </a:lnTo>
                  <a:lnTo>
                    <a:pt x="14" y="76"/>
                  </a:lnTo>
                  <a:lnTo>
                    <a:pt x="18" y="76"/>
                  </a:lnTo>
                  <a:lnTo>
                    <a:pt x="22" y="76"/>
                  </a:lnTo>
                  <a:lnTo>
                    <a:pt x="26" y="76"/>
                  </a:lnTo>
                  <a:lnTo>
                    <a:pt x="29" y="74"/>
                  </a:lnTo>
                  <a:lnTo>
                    <a:pt x="31" y="74"/>
                  </a:lnTo>
                  <a:lnTo>
                    <a:pt x="34" y="74"/>
                  </a:lnTo>
                  <a:lnTo>
                    <a:pt x="37" y="72"/>
                  </a:lnTo>
                  <a:lnTo>
                    <a:pt x="40" y="72"/>
                  </a:lnTo>
                  <a:lnTo>
                    <a:pt x="44" y="70"/>
                  </a:lnTo>
                  <a:lnTo>
                    <a:pt x="47" y="70"/>
                  </a:lnTo>
                  <a:lnTo>
                    <a:pt x="51" y="70"/>
                  </a:lnTo>
                  <a:lnTo>
                    <a:pt x="54" y="68"/>
                  </a:lnTo>
                  <a:lnTo>
                    <a:pt x="58" y="68"/>
                  </a:lnTo>
                  <a:lnTo>
                    <a:pt x="60" y="67"/>
                  </a:lnTo>
                  <a:lnTo>
                    <a:pt x="64" y="65"/>
                  </a:lnTo>
                  <a:lnTo>
                    <a:pt x="67" y="65"/>
                  </a:lnTo>
                  <a:lnTo>
                    <a:pt x="71" y="63"/>
                  </a:lnTo>
                  <a:lnTo>
                    <a:pt x="74" y="63"/>
                  </a:lnTo>
                  <a:lnTo>
                    <a:pt x="78" y="61"/>
                  </a:lnTo>
                  <a:lnTo>
                    <a:pt x="80" y="61"/>
                  </a:lnTo>
                  <a:lnTo>
                    <a:pt x="83" y="59"/>
                  </a:lnTo>
                  <a:lnTo>
                    <a:pt x="85" y="58"/>
                  </a:lnTo>
                  <a:lnTo>
                    <a:pt x="89" y="58"/>
                  </a:lnTo>
                  <a:lnTo>
                    <a:pt x="92" y="56"/>
                  </a:lnTo>
                  <a:lnTo>
                    <a:pt x="97" y="54"/>
                  </a:lnTo>
                  <a:lnTo>
                    <a:pt x="96" y="54"/>
                  </a:lnTo>
                  <a:lnTo>
                    <a:pt x="96" y="58"/>
                  </a:lnTo>
                  <a:lnTo>
                    <a:pt x="96" y="61"/>
                  </a:lnTo>
                  <a:lnTo>
                    <a:pt x="96" y="67"/>
                  </a:lnTo>
                  <a:lnTo>
                    <a:pt x="96" y="70"/>
                  </a:lnTo>
                  <a:lnTo>
                    <a:pt x="96" y="76"/>
                  </a:lnTo>
                  <a:lnTo>
                    <a:pt x="94" y="79"/>
                  </a:lnTo>
                  <a:lnTo>
                    <a:pt x="93" y="83"/>
                  </a:lnTo>
                  <a:lnTo>
                    <a:pt x="92" y="83"/>
                  </a:lnTo>
                  <a:lnTo>
                    <a:pt x="90" y="84"/>
                  </a:lnTo>
                  <a:lnTo>
                    <a:pt x="86" y="86"/>
                  </a:lnTo>
                  <a:lnTo>
                    <a:pt x="82" y="88"/>
                  </a:lnTo>
                  <a:lnTo>
                    <a:pt x="79" y="90"/>
                  </a:lnTo>
                  <a:lnTo>
                    <a:pt x="76" y="92"/>
                  </a:lnTo>
                  <a:lnTo>
                    <a:pt x="73" y="92"/>
                  </a:lnTo>
                  <a:lnTo>
                    <a:pt x="70" y="93"/>
                  </a:lnTo>
                  <a:lnTo>
                    <a:pt x="66" y="95"/>
                  </a:lnTo>
                  <a:lnTo>
                    <a:pt x="64" y="97"/>
                  </a:lnTo>
                  <a:lnTo>
                    <a:pt x="60" y="99"/>
                  </a:lnTo>
                  <a:lnTo>
                    <a:pt x="57" y="101"/>
                  </a:lnTo>
                  <a:lnTo>
                    <a:pt x="53" y="102"/>
                  </a:lnTo>
                  <a:lnTo>
                    <a:pt x="50" y="104"/>
                  </a:lnTo>
                  <a:lnTo>
                    <a:pt x="46" y="104"/>
                  </a:lnTo>
                  <a:lnTo>
                    <a:pt x="43" y="106"/>
                  </a:lnTo>
                  <a:lnTo>
                    <a:pt x="38" y="108"/>
                  </a:lnTo>
                  <a:lnTo>
                    <a:pt x="34" y="110"/>
                  </a:lnTo>
                  <a:lnTo>
                    <a:pt x="31" y="111"/>
                  </a:lnTo>
                  <a:lnTo>
                    <a:pt x="29" y="113"/>
                  </a:lnTo>
                  <a:lnTo>
                    <a:pt x="25" y="113"/>
                  </a:lnTo>
                  <a:lnTo>
                    <a:pt x="22" y="115"/>
                  </a:lnTo>
                  <a:lnTo>
                    <a:pt x="18" y="117"/>
                  </a:lnTo>
                  <a:lnTo>
                    <a:pt x="16" y="119"/>
                  </a:lnTo>
                  <a:lnTo>
                    <a:pt x="12" y="119"/>
                  </a:lnTo>
                  <a:lnTo>
                    <a:pt x="10" y="120"/>
                  </a:lnTo>
                  <a:lnTo>
                    <a:pt x="7" y="120"/>
                  </a:lnTo>
                  <a:lnTo>
                    <a:pt x="5" y="122"/>
                  </a:lnTo>
                  <a:lnTo>
                    <a:pt x="3" y="122"/>
                  </a:lnTo>
                  <a:lnTo>
                    <a:pt x="2" y="124"/>
                  </a:lnTo>
                  <a:lnTo>
                    <a:pt x="0" y="124"/>
                  </a:lnTo>
                  <a:lnTo>
                    <a:pt x="3" y="126"/>
                  </a:lnTo>
                  <a:lnTo>
                    <a:pt x="3" y="126"/>
                  </a:lnTo>
                  <a:lnTo>
                    <a:pt x="5" y="126"/>
                  </a:lnTo>
                  <a:lnTo>
                    <a:pt x="6" y="128"/>
                  </a:lnTo>
                  <a:lnTo>
                    <a:pt x="10" y="128"/>
                  </a:lnTo>
                  <a:lnTo>
                    <a:pt x="13" y="128"/>
                  </a:lnTo>
                  <a:lnTo>
                    <a:pt x="18" y="128"/>
                  </a:lnTo>
                  <a:lnTo>
                    <a:pt x="19" y="126"/>
                  </a:lnTo>
                  <a:lnTo>
                    <a:pt x="23" y="126"/>
                  </a:lnTo>
                  <a:lnTo>
                    <a:pt x="25" y="124"/>
                  </a:lnTo>
                  <a:lnTo>
                    <a:pt x="29" y="124"/>
                  </a:lnTo>
                  <a:lnTo>
                    <a:pt x="31" y="122"/>
                  </a:lnTo>
                  <a:lnTo>
                    <a:pt x="34" y="122"/>
                  </a:lnTo>
                  <a:lnTo>
                    <a:pt x="38" y="120"/>
                  </a:lnTo>
                  <a:lnTo>
                    <a:pt x="42" y="119"/>
                  </a:lnTo>
                  <a:lnTo>
                    <a:pt x="45" y="119"/>
                  </a:lnTo>
                  <a:lnTo>
                    <a:pt x="49" y="117"/>
                  </a:lnTo>
                  <a:lnTo>
                    <a:pt x="52" y="115"/>
                  </a:lnTo>
                  <a:lnTo>
                    <a:pt x="56" y="115"/>
                  </a:lnTo>
                  <a:lnTo>
                    <a:pt x="58" y="113"/>
                  </a:lnTo>
                  <a:lnTo>
                    <a:pt x="62" y="111"/>
                  </a:lnTo>
                  <a:lnTo>
                    <a:pt x="64" y="110"/>
                  </a:lnTo>
                  <a:lnTo>
                    <a:pt x="67" y="110"/>
                  </a:lnTo>
                  <a:lnTo>
                    <a:pt x="71" y="108"/>
                  </a:lnTo>
                  <a:lnTo>
                    <a:pt x="73" y="106"/>
                  </a:lnTo>
                  <a:lnTo>
                    <a:pt x="76" y="104"/>
                  </a:lnTo>
                  <a:lnTo>
                    <a:pt x="79" y="104"/>
                  </a:lnTo>
                  <a:lnTo>
                    <a:pt x="83" y="102"/>
                  </a:lnTo>
                  <a:lnTo>
                    <a:pt x="86" y="101"/>
                  </a:lnTo>
                  <a:lnTo>
                    <a:pt x="89" y="101"/>
                  </a:lnTo>
                  <a:lnTo>
                    <a:pt x="90" y="101"/>
                  </a:lnTo>
                  <a:lnTo>
                    <a:pt x="89" y="101"/>
                  </a:lnTo>
                  <a:lnTo>
                    <a:pt x="89" y="106"/>
                  </a:lnTo>
                  <a:lnTo>
                    <a:pt x="86" y="111"/>
                  </a:lnTo>
                  <a:lnTo>
                    <a:pt x="86" y="119"/>
                  </a:lnTo>
                  <a:lnTo>
                    <a:pt x="84" y="126"/>
                  </a:lnTo>
                  <a:lnTo>
                    <a:pt x="82" y="131"/>
                  </a:lnTo>
                  <a:lnTo>
                    <a:pt x="79" y="137"/>
                  </a:lnTo>
                  <a:lnTo>
                    <a:pt x="77" y="142"/>
                  </a:lnTo>
                  <a:lnTo>
                    <a:pt x="77" y="142"/>
                  </a:lnTo>
                  <a:lnTo>
                    <a:pt x="78" y="144"/>
                  </a:lnTo>
                  <a:lnTo>
                    <a:pt x="80" y="146"/>
                  </a:lnTo>
                  <a:lnTo>
                    <a:pt x="84" y="144"/>
                  </a:lnTo>
                  <a:lnTo>
                    <a:pt x="85" y="140"/>
                  </a:lnTo>
                  <a:lnTo>
                    <a:pt x="86" y="137"/>
                  </a:lnTo>
                  <a:lnTo>
                    <a:pt x="89" y="131"/>
                  </a:lnTo>
                  <a:lnTo>
                    <a:pt x="90" y="126"/>
                  </a:lnTo>
                  <a:lnTo>
                    <a:pt x="91" y="119"/>
                  </a:lnTo>
                  <a:lnTo>
                    <a:pt x="92" y="113"/>
                  </a:lnTo>
                  <a:lnTo>
                    <a:pt x="94" y="110"/>
                  </a:lnTo>
                  <a:lnTo>
                    <a:pt x="96" y="106"/>
                  </a:lnTo>
                  <a:lnTo>
                    <a:pt x="97" y="101"/>
                  </a:lnTo>
                  <a:lnTo>
                    <a:pt x="96" y="97"/>
                  </a:lnTo>
                  <a:lnTo>
                    <a:pt x="96" y="93"/>
                  </a:lnTo>
                  <a:lnTo>
                    <a:pt x="94" y="92"/>
                  </a:lnTo>
                  <a:lnTo>
                    <a:pt x="96" y="92"/>
                  </a:lnTo>
                  <a:lnTo>
                    <a:pt x="98" y="88"/>
                  </a:lnTo>
                  <a:lnTo>
                    <a:pt x="100" y="84"/>
                  </a:lnTo>
                  <a:lnTo>
                    <a:pt x="103" y="79"/>
                  </a:lnTo>
                  <a:lnTo>
                    <a:pt x="104" y="74"/>
                  </a:lnTo>
                  <a:lnTo>
                    <a:pt x="104" y="70"/>
                  </a:lnTo>
                  <a:lnTo>
                    <a:pt x="104" y="65"/>
                  </a:lnTo>
                  <a:lnTo>
                    <a:pt x="104" y="61"/>
                  </a:lnTo>
                  <a:lnTo>
                    <a:pt x="104" y="56"/>
                  </a:lnTo>
                  <a:lnTo>
                    <a:pt x="104" y="52"/>
                  </a:lnTo>
                  <a:lnTo>
                    <a:pt x="104" y="49"/>
                  </a:lnTo>
                  <a:lnTo>
                    <a:pt x="104" y="47"/>
                  </a:lnTo>
                  <a:lnTo>
                    <a:pt x="106" y="43"/>
                  </a:lnTo>
                  <a:lnTo>
                    <a:pt x="107" y="38"/>
                  </a:lnTo>
                  <a:lnTo>
                    <a:pt x="109" y="32"/>
                  </a:lnTo>
                  <a:lnTo>
                    <a:pt x="109" y="29"/>
                  </a:lnTo>
                  <a:lnTo>
                    <a:pt x="109" y="25"/>
                  </a:lnTo>
                  <a:lnTo>
                    <a:pt x="109" y="20"/>
                  </a:lnTo>
                  <a:lnTo>
                    <a:pt x="109" y="16"/>
                  </a:lnTo>
                  <a:lnTo>
                    <a:pt x="107" y="11"/>
                  </a:lnTo>
                  <a:lnTo>
                    <a:pt x="106" y="7"/>
                  </a:lnTo>
                  <a:lnTo>
                    <a:pt x="105" y="4"/>
                  </a:lnTo>
                  <a:lnTo>
                    <a:pt x="104" y="2"/>
                  </a:lnTo>
                  <a:lnTo>
                    <a:pt x="99" y="0"/>
                  </a:lnTo>
                  <a:lnTo>
                    <a:pt x="94" y="0"/>
                  </a:lnTo>
                  <a:lnTo>
                    <a:pt x="90" y="2"/>
                  </a:lnTo>
                  <a:lnTo>
                    <a:pt x="90" y="2"/>
                  </a:lnTo>
                  <a:lnTo>
                    <a:pt x="93" y="9"/>
                  </a:lnTo>
                  <a:lnTo>
                    <a:pt x="93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7419" name="Freeform 11"/>
            <p:cNvSpPr>
              <a:spLocks/>
            </p:cNvSpPr>
            <p:nvPr/>
          </p:nvSpPr>
          <p:spPr bwMode="gray">
            <a:xfrm>
              <a:off x="1927" y="2693"/>
              <a:ext cx="251" cy="175"/>
            </a:xfrm>
            <a:custGeom>
              <a:avLst/>
              <a:gdLst/>
              <a:ahLst/>
              <a:cxnLst>
                <a:cxn ang="0">
                  <a:pos x="302" y="1"/>
                </a:cxn>
                <a:cxn ang="0">
                  <a:pos x="286" y="7"/>
                </a:cxn>
                <a:cxn ang="0">
                  <a:pos x="262" y="18"/>
                </a:cxn>
                <a:cxn ang="0">
                  <a:pos x="233" y="30"/>
                </a:cxn>
                <a:cxn ang="0">
                  <a:pos x="200" y="46"/>
                </a:cxn>
                <a:cxn ang="0">
                  <a:pos x="165" y="66"/>
                </a:cxn>
                <a:cxn ang="0">
                  <a:pos x="129" y="88"/>
                </a:cxn>
                <a:cxn ang="0">
                  <a:pos x="94" y="111"/>
                </a:cxn>
                <a:cxn ang="0">
                  <a:pos x="63" y="138"/>
                </a:cxn>
                <a:cxn ang="0">
                  <a:pos x="36" y="168"/>
                </a:cxn>
                <a:cxn ang="0">
                  <a:pos x="16" y="201"/>
                </a:cxn>
                <a:cxn ang="0">
                  <a:pos x="3" y="233"/>
                </a:cxn>
                <a:cxn ang="0">
                  <a:pos x="0" y="269"/>
                </a:cxn>
                <a:cxn ang="0">
                  <a:pos x="5" y="298"/>
                </a:cxn>
                <a:cxn ang="0">
                  <a:pos x="15" y="321"/>
                </a:cxn>
                <a:cxn ang="0">
                  <a:pos x="30" y="337"/>
                </a:cxn>
                <a:cxn ang="0">
                  <a:pos x="50" y="348"/>
                </a:cxn>
                <a:cxn ang="0">
                  <a:pos x="73" y="353"/>
                </a:cxn>
                <a:cxn ang="0">
                  <a:pos x="98" y="357"/>
                </a:cxn>
                <a:cxn ang="0">
                  <a:pos x="120" y="357"/>
                </a:cxn>
                <a:cxn ang="0">
                  <a:pos x="142" y="355"/>
                </a:cxn>
                <a:cxn ang="0">
                  <a:pos x="163" y="352"/>
                </a:cxn>
                <a:cxn ang="0">
                  <a:pos x="180" y="348"/>
                </a:cxn>
                <a:cxn ang="0">
                  <a:pos x="193" y="344"/>
                </a:cxn>
                <a:cxn ang="0">
                  <a:pos x="202" y="350"/>
                </a:cxn>
                <a:cxn ang="0">
                  <a:pos x="213" y="370"/>
                </a:cxn>
                <a:cxn ang="0">
                  <a:pos x="228" y="387"/>
                </a:cxn>
                <a:cxn ang="0">
                  <a:pos x="240" y="398"/>
                </a:cxn>
                <a:cxn ang="0">
                  <a:pos x="255" y="409"/>
                </a:cxn>
                <a:cxn ang="0">
                  <a:pos x="245" y="395"/>
                </a:cxn>
                <a:cxn ang="0">
                  <a:pos x="223" y="371"/>
                </a:cxn>
                <a:cxn ang="0">
                  <a:pos x="207" y="341"/>
                </a:cxn>
                <a:cxn ang="0">
                  <a:pos x="193" y="328"/>
                </a:cxn>
                <a:cxn ang="0">
                  <a:pos x="179" y="341"/>
                </a:cxn>
                <a:cxn ang="0">
                  <a:pos x="163" y="341"/>
                </a:cxn>
                <a:cxn ang="0">
                  <a:pos x="149" y="341"/>
                </a:cxn>
                <a:cxn ang="0">
                  <a:pos x="132" y="339"/>
                </a:cxn>
                <a:cxn ang="0">
                  <a:pos x="112" y="337"/>
                </a:cxn>
                <a:cxn ang="0">
                  <a:pos x="93" y="334"/>
                </a:cxn>
                <a:cxn ang="0">
                  <a:pos x="72" y="328"/>
                </a:cxn>
                <a:cxn ang="0">
                  <a:pos x="54" y="321"/>
                </a:cxn>
                <a:cxn ang="0">
                  <a:pos x="36" y="310"/>
                </a:cxn>
                <a:cxn ang="0">
                  <a:pos x="25" y="298"/>
                </a:cxn>
                <a:cxn ang="0">
                  <a:pos x="12" y="267"/>
                </a:cxn>
                <a:cxn ang="0">
                  <a:pos x="13" y="246"/>
                </a:cxn>
                <a:cxn ang="0">
                  <a:pos x="21" y="221"/>
                </a:cxn>
                <a:cxn ang="0">
                  <a:pos x="35" y="197"/>
                </a:cxn>
                <a:cxn ang="0">
                  <a:pos x="55" y="172"/>
                </a:cxn>
                <a:cxn ang="0">
                  <a:pos x="79" y="149"/>
                </a:cxn>
                <a:cxn ang="0">
                  <a:pos x="106" y="125"/>
                </a:cxn>
                <a:cxn ang="0">
                  <a:pos x="135" y="104"/>
                </a:cxn>
                <a:cxn ang="0">
                  <a:pos x="163" y="80"/>
                </a:cxn>
                <a:cxn ang="0">
                  <a:pos x="195" y="62"/>
                </a:cxn>
                <a:cxn ang="0">
                  <a:pos x="225" y="45"/>
                </a:cxn>
                <a:cxn ang="0">
                  <a:pos x="254" y="30"/>
                </a:cxn>
                <a:cxn ang="0">
                  <a:pos x="280" y="18"/>
                </a:cxn>
                <a:cxn ang="0">
                  <a:pos x="303" y="9"/>
                </a:cxn>
                <a:cxn ang="0">
                  <a:pos x="310" y="0"/>
                </a:cxn>
              </a:cxnLst>
              <a:rect l="0" t="0" r="r" b="b"/>
              <a:pathLst>
                <a:path w="313" h="409">
                  <a:moveTo>
                    <a:pt x="309" y="0"/>
                  </a:moveTo>
                  <a:lnTo>
                    <a:pt x="308" y="0"/>
                  </a:lnTo>
                  <a:lnTo>
                    <a:pt x="306" y="0"/>
                  </a:lnTo>
                  <a:lnTo>
                    <a:pt x="303" y="0"/>
                  </a:lnTo>
                  <a:lnTo>
                    <a:pt x="302" y="1"/>
                  </a:lnTo>
                  <a:lnTo>
                    <a:pt x="299" y="3"/>
                  </a:lnTo>
                  <a:lnTo>
                    <a:pt x="296" y="3"/>
                  </a:lnTo>
                  <a:lnTo>
                    <a:pt x="293" y="5"/>
                  </a:lnTo>
                  <a:lnTo>
                    <a:pt x="289" y="7"/>
                  </a:lnTo>
                  <a:lnTo>
                    <a:pt x="286" y="7"/>
                  </a:lnTo>
                  <a:lnTo>
                    <a:pt x="281" y="9"/>
                  </a:lnTo>
                  <a:lnTo>
                    <a:pt x="276" y="10"/>
                  </a:lnTo>
                  <a:lnTo>
                    <a:pt x="272" y="12"/>
                  </a:lnTo>
                  <a:lnTo>
                    <a:pt x="267" y="16"/>
                  </a:lnTo>
                  <a:lnTo>
                    <a:pt x="262" y="18"/>
                  </a:lnTo>
                  <a:lnTo>
                    <a:pt x="256" y="19"/>
                  </a:lnTo>
                  <a:lnTo>
                    <a:pt x="250" y="21"/>
                  </a:lnTo>
                  <a:lnTo>
                    <a:pt x="245" y="25"/>
                  </a:lnTo>
                  <a:lnTo>
                    <a:pt x="239" y="27"/>
                  </a:lnTo>
                  <a:lnTo>
                    <a:pt x="233" y="30"/>
                  </a:lnTo>
                  <a:lnTo>
                    <a:pt x="227" y="32"/>
                  </a:lnTo>
                  <a:lnTo>
                    <a:pt x="220" y="36"/>
                  </a:lnTo>
                  <a:lnTo>
                    <a:pt x="214" y="39"/>
                  </a:lnTo>
                  <a:lnTo>
                    <a:pt x="207" y="43"/>
                  </a:lnTo>
                  <a:lnTo>
                    <a:pt x="200" y="46"/>
                  </a:lnTo>
                  <a:lnTo>
                    <a:pt x="193" y="50"/>
                  </a:lnTo>
                  <a:lnTo>
                    <a:pt x="186" y="54"/>
                  </a:lnTo>
                  <a:lnTo>
                    <a:pt x="179" y="57"/>
                  </a:lnTo>
                  <a:lnTo>
                    <a:pt x="172" y="61"/>
                  </a:lnTo>
                  <a:lnTo>
                    <a:pt x="165" y="66"/>
                  </a:lnTo>
                  <a:lnTo>
                    <a:pt x="158" y="70"/>
                  </a:lnTo>
                  <a:lnTo>
                    <a:pt x="150" y="73"/>
                  </a:lnTo>
                  <a:lnTo>
                    <a:pt x="143" y="79"/>
                  </a:lnTo>
                  <a:lnTo>
                    <a:pt x="136" y="82"/>
                  </a:lnTo>
                  <a:lnTo>
                    <a:pt x="129" y="88"/>
                  </a:lnTo>
                  <a:lnTo>
                    <a:pt x="122" y="91"/>
                  </a:lnTo>
                  <a:lnTo>
                    <a:pt x="115" y="97"/>
                  </a:lnTo>
                  <a:lnTo>
                    <a:pt x="108" y="102"/>
                  </a:lnTo>
                  <a:lnTo>
                    <a:pt x="101" y="107"/>
                  </a:lnTo>
                  <a:lnTo>
                    <a:pt x="94" y="111"/>
                  </a:lnTo>
                  <a:lnTo>
                    <a:pt x="88" y="116"/>
                  </a:lnTo>
                  <a:lnTo>
                    <a:pt x="81" y="122"/>
                  </a:lnTo>
                  <a:lnTo>
                    <a:pt x="75" y="127"/>
                  </a:lnTo>
                  <a:lnTo>
                    <a:pt x="69" y="133"/>
                  </a:lnTo>
                  <a:lnTo>
                    <a:pt x="63" y="138"/>
                  </a:lnTo>
                  <a:lnTo>
                    <a:pt x="58" y="143"/>
                  </a:lnTo>
                  <a:lnTo>
                    <a:pt x="52" y="150"/>
                  </a:lnTo>
                  <a:lnTo>
                    <a:pt x="46" y="156"/>
                  </a:lnTo>
                  <a:lnTo>
                    <a:pt x="41" y="161"/>
                  </a:lnTo>
                  <a:lnTo>
                    <a:pt x="36" y="168"/>
                  </a:lnTo>
                  <a:lnTo>
                    <a:pt x="32" y="174"/>
                  </a:lnTo>
                  <a:lnTo>
                    <a:pt x="27" y="181"/>
                  </a:lnTo>
                  <a:lnTo>
                    <a:pt x="22" y="186"/>
                  </a:lnTo>
                  <a:lnTo>
                    <a:pt x="19" y="194"/>
                  </a:lnTo>
                  <a:lnTo>
                    <a:pt x="16" y="201"/>
                  </a:lnTo>
                  <a:lnTo>
                    <a:pt x="13" y="206"/>
                  </a:lnTo>
                  <a:lnTo>
                    <a:pt x="9" y="213"/>
                  </a:lnTo>
                  <a:lnTo>
                    <a:pt x="7" y="221"/>
                  </a:lnTo>
                  <a:lnTo>
                    <a:pt x="5" y="228"/>
                  </a:lnTo>
                  <a:lnTo>
                    <a:pt x="3" y="233"/>
                  </a:lnTo>
                  <a:lnTo>
                    <a:pt x="2" y="240"/>
                  </a:lnTo>
                  <a:lnTo>
                    <a:pt x="1" y="249"/>
                  </a:lnTo>
                  <a:lnTo>
                    <a:pt x="1" y="256"/>
                  </a:lnTo>
                  <a:lnTo>
                    <a:pt x="0" y="262"/>
                  </a:lnTo>
                  <a:lnTo>
                    <a:pt x="0" y="269"/>
                  </a:lnTo>
                  <a:lnTo>
                    <a:pt x="0" y="274"/>
                  </a:lnTo>
                  <a:lnTo>
                    <a:pt x="1" y="282"/>
                  </a:lnTo>
                  <a:lnTo>
                    <a:pt x="1" y="287"/>
                  </a:lnTo>
                  <a:lnTo>
                    <a:pt x="3" y="292"/>
                  </a:lnTo>
                  <a:lnTo>
                    <a:pt x="5" y="298"/>
                  </a:lnTo>
                  <a:lnTo>
                    <a:pt x="7" y="303"/>
                  </a:lnTo>
                  <a:lnTo>
                    <a:pt x="8" y="308"/>
                  </a:lnTo>
                  <a:lnTo>
                    <a:pt x="10" y="312"/>
                  </a:lnTo>
                  <a:lnTo>
                    <a:pt x="13" y="316"/>
                  </a:lnTo>
                  <a:lnTo>
                    <a:pt x="15" y="321"/>
                  </a:lnTo>
                  <a:lnTo>
                    <a:pt x="19" y="323"/>
                  </a:lnTo>
                  <a:lnTo>
                    <a:pt x="21" y="326"/>
                  </a:lnTo>
                  <a:lnTo>
                    <a:pt x="25" y="330"/>
                  </a:lnTo>
                  <a:lnTo>
                    <a:pt x="28" y="334"/>
                  </a:lnTo>
                  <a:lnTo>
                    <a:pt x="30" y="337"/>
                  </a:lnTo>
                  <a:lnTo>
                    <a:pt x="35" y="339"/>
                  </a:lnTo>
                  <a:lnTo>
                    <a:pt x="39" y="341"/>
                  </a:lnTo>
                  <a:lnTo>
                    <a:pt x="42" y="343"/>
                  </a:lnTo>
                  <a:lnTo>
                    <a:pt x="46" y="344"/>
                  </a:lnTo>
                  <a:lnTo>
                    <a:pt x="50" y="348"/>
                  </a:lnTo>
                  <a:lnTo>
                    <a:pt x="55" y="348"/>
                  </a:lnTo>
                  <a:lnTo>
                    <a:pt x="60" y="352"/>
                  </a:lnTo>
                  <a:lnTo>
                    <a:pt x="63" y="352"/>
                  </a:lnTo>
                  <a:lnTo>
                    <a:pt x="68" y="353"/>
                  </a:lnTo>
                  <a:lnTo>
                    <a:pt x="73" y="353"/>
                  </a:lnTo>
                  <a:lnTo>
                    <a:pt x="78" y="355"/>
                  </a:lnTo>
                  <a:lnTo>
                    <a:pt x="82" y="355"/>
                  </a:lnTo>
                  <a:lnTo>
                    <a:pt x="87" y="357"/>
                  </a:lnTo>
                  <a:lnTo>
                    <a:pt x="92" y="357"/>
                  </a:lnTo>
                  <a:lnTo>
                    <a:pt x="98" y="357"/>
                  </a:lnTo>
                  <a:lnTo>
                    <a:pt x="101" y="357"/>
                  </a:lnTo>
                  <a:lnTo>
                    <a:pt x="106" y="357"/>
                  </a:lnTo>
                  <a:lnTo>
                    <a:pt x="110" y="357"/>
                  </a:lnTo>
                  <a:lnTo>
                    <a:pt x="115" y="357"/>
                  </a:lnTo>
                  <a:lnTo>
                    <a:pt x="120" y="357"/>
                  </a:lnTo>
                  <a:lnTo>
                    <a:pt x="125" y="357"/>
                  </a:lnTo>
                  <a:lnTo>
                    <a:pt x="129" y="357"/>
                  </a:lnTo>
                  <a:lnTo>
                    <a:pt x="134" y="357"/>
                  </a:lnTo>
                  <a:lnTo>
                    <a:pt x="138" y="355"/>
                  </a:lnTo>
                  <a:lnTo>
                    <a:pt x="142" y="355"/>
                  </a:lnTo>
                  <a:lnTo>
                    <a:pt x="147" y="353"/>
                  </a:lnTo>
                  <a:lnTo>
                    <a:pt x="150" y="353"/>
                  </a:lnTo>
                  <a:lnTo>
                    <a:pt x="155" y="353"/>
                  </a:lnTo>
                  <a:lnTo>
                    <a:pt x="159" y="352"/>
                  </a:lnTo>
                  <a:lnTo>
                    <a:pt x="163" y="352"/>
                  </a:lnTo>
                  <a:lnTo>
                    <a:pt x="167" y="352"/>
                  </a:lnTo>
                  <a:lnTo>
                    <a:pt x="169" y="350"/>
                  </a:lnTo>
                  <a:lnTo>
                    <a:pt x="173" y="350"/>
                  </a:lnTo>
                  <a:lnTo>
                    <a:pt x="176" y="348"/>
                  </a:lnTo>
                  <a:lnTo>
                    <a:pt x="180" y="348"/>
                  </a:lnTo>
                  <a:lnTo>
                    <a:pt x="182" y="348"/>
                  </a:lnTo>
                  <a:lnTo>
                    <a:pt x="185" y="348"/>
                  </a:lnTo>
                  <a:lnTo>
                    <a:pt x="187" y="346"/>
                  </a:lnTo>
                  <a:lnTo>
                    <a:pt x="190" y="346"/>
                  </a:lnTo>
                  <a:lnTo>
                    <a:pt x="193" y="344"/>
                  </a:lnTo>
                  <a:lnTo>
                    <a:pt x="196" y="344"/>
                  </a:lnTo>
                  <a:lnTo>
                    <a:pt x="199" y="344"/>
                  </a:lnTo>
                  <a:lnTo>
                    <a:pt x="199" y="344"/>
                  </a:lnTo>
                  <a:lnTo>
                    <a:pt x="200" y="346"/>
                  </a:lnTo>
                  <a:lnTo>
                    <a:pt x="202" y="350"/>
                  </a:lnTo>
                  <a:lnTo>
                    <a:pt x="203" y="352"/>
                  </a:lnTo>
                  <a:lnTo>
                    <a:pt x="206" y="357"/>
                  </a:lnTo>
                  <a:lnTo>
                    <a:pt x="208" y="361"/>
                  </a:lnTo>
                  <a:lnTo>
                    <a:pt x="210" y="366"/>
                  </a:lnTo>
                  <a:lnTo>
                    <a:pt x="213" y="370"/>
                  </a:lnTo>
                  <a:lnTo>
                    <a:pt x="216" y="373"/>
                  </a:lnTo>
                  <a:lnTo>
                    <a:pt x="219" y="377"/>
                  </a:lnTo>
                  <a:lnTo>
                    <a:pt x="222" y="382"/>
                  </a:lnTo>
                  <a:lnTo>
                    <a:pt x="225" y="384"/>
                  </a:lnTo>
                  <a:lnTo>
                    <a:pt x="228" y="387"/>
                  </a:lnTo>
                  <a:lnTo>
                    <a:pt x="230" y="391"/>
                  </a:lnTo>
                  <a:lnTo>
                    <a:pt x="234" y="395"/>
                  </a:lnTo>
                  <a:lnTo>
                    <a:pt x="236" y="396"/>
                  </a:lnTo>
                  <a:lnTo>
                    <a:pt x="239" y="396"/>
                  </a:lnTo>
                  <a:lnTo>
                    <a:pt x="240" y="398"/>
                  </a:lnTo>
                  <a:lnTo>
                    <a:pt x="242" y="402"/>
                  </a:lnTo>
                  <a:lnTo>
                    <a:pt x="246" y="404"/>
                  </a:lnTo>
                  <a:lnTo>
                    <a:pt x="249" y="407"/>
                  </a:lnTo>
                  <a:lnTo>
                    <a:pt x="253" y="409"/>
                  </a:lnTo>
                  <a:lnTo>
                    <a:pt x="255" y="409"/>
                  </a:lnTo>
                  <a:lnTo>
                    <a:pt x="254" y="405"/>
                  </a:lnTo>
                  <a:lnTo>
                    <a:pt x="253" y="404"/>
                  </a:lnTo>
                  <a:lnTo>
                    <a:pt x="250" y="402"/>
                  </a:lnTo>
                  <a:lnTo>
                    <a:pt x="248" y="398"/>
                  </a:lnTo>
                  <a:lnTo>
                    <a:pt x="245" y="395"/>
                  </a:lnTo>
                  <a:lnTo>
                    <a:pt x="241" y="391"/>
                  </a:lnTo>
                  <a:lnTo>
                    <a:pt x="236" y="387"/>
                  </a:lnTo>
                  <a:lnTo>
                    <a:pt x="233" y="384"/>
                  </a:lnTo>
                  <a:lnTo>
                    <a:pt x="228" y="377"/>
                  </a:lnTo>
                  <a:lnTo>
                    <a:pt x="223" y="371"/>
                  </a:lnTo>
                  <a:lnTo>
                    <a:pt x="219" y="366"/>
                  </a:lnTo>
                  <a:lnTo>
                    <a:pt x="215" y="361"/>
                  </a:lnTo>
                  <a:lnTo>
                    <a:pt x="212" y="353"/>
                  </a:lnTo>
                  <a:lnTo>
                    <a:pt x="209" y="348"/>
                  </a:lnTo>
                  <a:lnTo>
                    <a:pt x="207" y="341"/>
                  </a:lnTo>
                  <a:lnTo>
                    <a:pt x="206" y="334"/>
                  </a:lnTo>
                  <a:lnTo>
                    <a:pt x="205" y="332"/>
                  </a:lnTo>
                  <a:lnTo>
                    <a:pt x="202" y="330"/>
                  </a:lnTo>
                  <a:lnTo>
                    <a:pt x="198" y="326"/>
                  </a:lnTo>
                  <a:lnTo>
                    <a:pt x="193" y="328"/>
                  </a:lnTo>
                  <a:lnTo>
                    <a:pt x="187" y="334"/>
                  </a:lnTo>
                  <a:lnTo>
                    <a:pt x="183" y="337"/>
                  </a:lnTo>
                  <a:lnTo>
                    <a:pt x="181" y="341"/>
                  </a:lnTo>
                  <a:lnTo>
                    <a:pt x="180" y="343"/>
                  </a:lnTo>
                  <a:lnTo>
                    <a:pt x="179" y="341"/>
                  </a:lnTo>
                  <a:lnTo>
                    <a:pt x="178" y="341"/>
                  </a:lnTo>
                  <a:lnTo>
                    <a:pt x="175" y="341"/>
                  </a:lnTo>
                  <a:lnTo>
                    <a:pt x="173" y="341"/>
                  </a:lnTo>
                  <a:lnTo>
                    <a:pt x="168" y="341"/>
                  </a:lnTo>
                  <a:lnTo>
                    <a:pt x="163" y="341"/>
                  </a:lnTo>
                  <a:lnTo>
                    <a:pt x="161" y="341"/>
                  </a:lnTo>
                  <a:lnTo>
                    <a:pt x="158" y="341"/>
                  </a:lnTo>
                  <a:lnTo>
                    <a:pt x="155" y="341"/>
                  </a:lnTo>
                  <a:lnTo>
                    <a:pt x="153" y="341"/>
                  </a:lnTo>
                  <a:lnTo>
                    <a:pt x="149" y="341"/>
                  </a:lnTo>
                  <a:lnTo>
                    <a:pt x="146" y="341"/>
                  </a:lnTo>
                  <a:lnTo>
                    <a:pt x="142" y="341"/>
                  </a:lnTo>
                  <a:lnTo>
                    <a:pt x="139" y="341"/>
                  </a:lnTo>
                  <a:lnTo>
                    <a:pt x="135" y="339"/>
                  </a:lnTo>
                  <a:lnTo>
                    <a:pt x="132" y="339"/>
                  </a:lnTo>
                  <a:lnTo>
                    <a:pt x="127" y="339"/>
                  </a:lnTo>
                  <a:lnTo>
                    <a:pt x="123" y="339"/>
                  </a:lnTo>
                  <a:lnTo>
                    <a:pt x="120" y="339"/>
                  </a:lnTo>
                  <a:lnTo>
                    <a:pt x="116" y="337"/>
                  </a:lnTo>
                  <a:lnTo>
                    <a:pt x="112" y="337"/>
                  </a:lnTo>
                  <a:lnTo>
                    <a:pt x="108" y="337"/>
                  </a:lnTo>
                  <a:lnTo>
                    <a:pt x="105" y="335"/>
                  </a:lnTo>
                  <a:lnTo>
                    <a:pt x="100" y="335"/>
                  </a:lnTo>
                  <a:lnTo>
                    <a:pt x="96" y="334"/>
                  </a:lnTo>
                  <a:lnTo>
                    <a:pt x="93" y="334"/>
                  </a:lnTo>
                  <a:lnTo>
                    <a:pt x="88" y="334"/>
                  </a:lnTo>
                  <a:lnTo>
                    <a:pt x="85" y="332"/>
                  </a:lnTo>
                  <a:lnTo>
                    <a:pt x="80" y="330"/>
                  </a:lnTo>
                  <a:lnTo>
                    <a:pt x="76" y="330"/>
                  </a:lnTo>
                  <a:lnTo>
                    <a:pt x="72" y="328"/>
                  </a:lnTo>
                  <a:lnTo>
                    <a:pt x="68" y="326"/>
                  </a:lnTo>
                  <a:lnTo>
                    <a:pt x="65" y="325"/>
                  </a:lnTo>
                  <a:lnTo>
                    <a:pt x="61" y="325"/>
                  </a:lnTo>
                  <a:lnTo>
                    <a:pt x="56" y="321"/>
                  </a:lnTo>
                  <a:lnTo>
                    <a:pt x="54" y="321"/>
                  </a:lnTo>
                  <a:lnTo>
                    <a:pt x="49" y="319"/>
                  </a:lnTo>
                  <a:lnTo>
                    <a:pt x="47" y="317"/>
                  </a:lnTo>
                  <a:lnTo>
                    <a:pt x="43" y="316"/>
                  </a:lnTo>
                  <a:lnTo>
                    <a:pt x="40" y="312"/>
                  </a:lnTo>
                  <a:lnTo>
                    <a:pt x="36" y="310"/>
                  </a:lnTo>
                  <a:lnTo>
                    <a:pt x="34" y="308"/>
                  </a:lnTo>
                  <a:lnTo>
                    <a:pt x="32" y="307"/>
                  </a:lnTo>
                  <a:lnTo>
                    <a:pt x="28" y="303"/>
                  </a:lnTo>
                  <a:lnTo>
                    <a:pt x="26" y="300"/>
                  </a:lnTo>
                  <a:lnTo>
                    <a:pt x="25" y="298"/>
                  </a:lnTo>
                  <a:lnTo>
                    <a:pt x="20" y="292"/>
                  </a:lnTo>
                  <a:lnTo>
                    <a:pt x="16" y="285"/>
                  </a:lnTo>
                  <a:lnTo>
                    <a:pt x="14" y="278"/>
                  </a:lnTo>
                  <a:lnTo>
                    <a:pt x="13" y="271"/>
                  </a:lnTo>
                  <a:lnTo>
                    <a:pt x="12" y="267"/>
                  </a:lnTo>
                  <a:lnTo>
                    <a:pt x="12" y="262"/>
                  </a:lnTo>
                  <a:lnTo>
                    <a:pt x="12" y="258"/>
                  </a:lnTo>
                  <a:lnTo>
                    <a:pt x="13" y="255"/>
                  </a:lnTo>
                  <a:lnTo>
                    <a:pt x="13" y="249"/>
                  </a:lnTo>
                  <a:lnTo>
                    <a:pt x="13" y="246"/>
                  </a:lnTo>
                  <a:lnTo>
                    <a:pt x="14" y="240"/>
                  </a:lnTo>
                  <a:lnTo>
                    <a:pt x="16" y="235"/>
                  </a:lnTo>
                  <a:lnTo>
                    <a:pt x="18" y="229"/>
                  </a:lnTo>
                  <a:lnTo>
                    <a:pt x="19" y="226"/>
                  </a:lnTo>
                  <a:lnTo>
                    <a:pt x="21" y="221"/>
                  </a:lnTo>
                  <a:lnTo>
                    <a:pt x="25" y="217"/>
                  </a:lnTo>
                  <a:lnTo>
                    <a:pt x="26" y="212"/>
                  </a:lnTo>
                  <a:lnTo>
                    <a:pt x="29" y="206"/>
                  </a:lnTo>
                  <a:lnTo>
                    <a:pt x="32" y="201"/>
                  </a:lnTo>
                  <a:lnTo>
                    <a:pt x="35" y="197"/>
                  </a:lnTo>
                  <a:lnTo>
                    <a:pt x="39" y="192"/>
                  </a:lnTo>
                  <a:lnTo>
                    <a:pt x="42" y="186"/>
                  </a:lnTo>
                  <a:lnTo>
                    <a:pt x="47" y="183"/>
                  </a:lnTo>
                  <a:lnTo>
                    <a:pt x="50" y="177"/>
                  </a:lnTo>
                  <a:lnTo>
                    <a:pt x="55" y="172"/>
                  </a:lnTo>
                  <a:lnTo>
                    <a:pt x="60" y="168"/>
                  </a:lnTo>
                  <a:lnTo>
                    <a:pt x="63" y="163"/>
                  </a:lnTo>
                  <a:lnTo>
                    <a:pt x="68" y="158"/>
                  </a:lnTo>
                  <a:lnTo>
                    <a:pt x="73" y="152"/>
                  </a:lnTo>
                  <a:lnTo>
                    <a:pt x="79" y="149"/>
                  </a:lnTo>
                  <a:lnTo>
                    <a:pt x="83" y="143"/>
                  </a:lnTo>
                  <a:lnTo>
                    <a:pt x="89" y="140"/>
                  </a:lnTo>
                  <a:lnTo>
                    <a:pt x="94" y="134"/>
                  </a:lnTo>
                  <a:lnTo>
                    <a:pt x="100" y="129"/>
                  </a:lnTo>
                  <a:lnTo>
                    <a:pt x="106" y="125"/>
                  </a:lnTo>
                  <a:lnTo>
                    <a:pt x="112" y="120"/>
                  </a:lnTo>
                  <a:lnTo>
                    <a:pt x="116" y="116"/>
                  </a:lnTo>
                  <a:lnTo>
                    <a:pt x="122" y="111"/>
                  </a:lnTo>
                  <a:lnTo>
                    <a:pt x="128" y="107"/>
                  </a:lnTo>
                  <a:lnTo>
                    <a:pt x="135" y="104"/>
                  </a:lnTo>
                  <a:lnTo>
                    <a:pt x="141" y="98"/>
                  </a:lnTo>
                  <a:lnTo>
                    <a:pt x="147" y="95"/>
                  </a:lnTo>
                  <a:lnTo>
                    <a:pt x="153" y="89"/>
                  </a:lnTo>
                  <a:lnTo>
                    <a:pt x="158" y="86"/>
                  </a:lnTo>
                  <a:lnTo>
                    <a:pt x="163" y="80"/>
                  </a:lnTo>
                  <a:lnTo>
                    <a:pt x="170" y="77"/>
                  </a:lnTo>
                  <a:lnTo>
                    <a:pt x="176" y="73"/>
                  </a:lnTo>
                  <a:lnTo>
                    <a:pt x="183" y="71"/>
                  </a:lnTo>
                  <a:lnTo>
                    <a:pt x="189" y="66"/>
                  </a:lnTo>
                  <a:lnTo>
                    <a:pt x="195" y="62"/>
                  </a:lnTo>
                  <a:lnTo>
                    <a:pt x="201" y="59"/>
                  </a:lnTo>
                  <a:lnTo>
                    <a:pt x="207" y="55"/>
                  </a:lnTo>
                  <a:lnTo>
                    <a:pt x="213" y="52"/>
                  </a:lnTo>
                  <a:lnTo>
                    <a:pt x="219" y="48"/>
                  </a:lnTo>
                  <a:lnTo>
                    <a:pt x="225" y="45"/>
                  </a:lnTo>
                  <a:lnTo>
                    <a:pt x="232" y="43"/>
                  </a:lnTo>
                  <a:lnTo>
                    <a:pt x="236" y="39"/>
                  </a:lnTo>
                  <a:lnTo>
                    <a:pt x="242" y="36"/>
                  </a:lnTo>
                  <a:lnTo>
                    <a:pt x="248" y="32"/>
                  </a:lnTo>
                  <a:lnTo>
                    <a:pt x="254" y="30"/>
                  </a:lnTo>
                  <a:lnTo>
                    <a:pt x="260" y="27"/>
                  </a:lnTo>
                  <a:lnTo>
                    <a:pt x="265" y="25"/>
                  </a:lnTo>
                  <a:lnTo>
                    <a:pt x="270" y="23"/>
                  </a:lnTo>
                  <a:lnTo>
                    <a:pt x="275" y="21"/>
                  </a:lnTo>
                  <a:lnTo>
                    <a:pt x="280" y="18"/>
                  </a:lnTo>
                  <a:lnTo>
                    <a:pt x="286" y="16"/>
                  </a:lnTo>
                  <a:lnTo>
                    <a:pt x="290" y="14"/>
                  </a:lnTo>
                  <a:lnTo>
                    <a:pt x="295" y="12"/>
                  </a:lnTo>
                  <a:lnTo>
                    <a:pt x="300" y="10"/>
                  </a:lnTo>
                  <a:lnTo>
                    <a:pt x="303" y="9"/>
                  </a:lnTo>
                  <a:lnTo>
                    <a:pt x="308" y="9"/>
                  </a:lnTo>
                  <a:lnTo>
                    <a:pt x="313" y="7"/>
                  </a:lnTo>
                  <a:lnTo>
                    <a:pt x="313" y="5"/>
                  </a:lnTo>
                  <a:lnTo>
                    <a:pt x="312" y="3"/>
                  </a:lnTo>
                  <a:lnTo>
                    <a:pt x="310" y="0"/>
                  </a:lnTo>
                  <a:lnTo>
                    <a:pt x="309" y="0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7420" name="Freeform 12"/>
            <p:cNvSpPr>
              <a:spLocks/>
            </p:cNvSpPr>
            <p:nvPr/>
          </p:nvSpPr>
          <p:spPr bwMode="gray">
            <a:xfrm>
              <a:off x="1998" y="2746"/>
              <a:ext cx="182" cy="133"/>
            </a:xfrm>
            <a:custGeom>
              <a:avLst/>
              <a:gdLst/>
              <a:ahLst/>
              <a:cxnLst>
                <a:cxn ang="0">
                  <a:pos x="147" y="296"/>
                </a:cxn>
                <a:cxn ang="0">
                  <a:pos x="165" y="303"/>
                </a:cxn>
                <a:cxn ang="0">
                  <a:pos x="187" y="296"/>
                </a:cxn>
                <a:cxn ang="0">
                  <a:pos x="196" y="265"/>
                </a:cxn>
                <a:cxn ang="0">
                  <a:pos x="199" y="255"/>
                </a:cxn>
                <a:cxn ang="0">
                  <a:pos x="212" y="273"/>
                </a:cxn>
                <a:cxn ang="0">
                  <a:pos x="221" y="257"/>
                </a:cxn>
                <a:cxn ang="0">
                  <a:pos x="222" y="215"/>
                </a:cxn>
                <a:cxn ang="0">
                  <a:pos x="218" y="179"/>
                </a:cxn>
                <a:cxn ang="0">
                  <a:pos x="202" y="174"/>
                </a:cxn>
                <a:cxn ang="0">
                  <a:pos x="179" y="172"/>
                </a:cxn>
                <a:cxn ang="0">
                  <a:pos x="154" y="174"/>
                </a:cxn>
                <a:cxn ang="0">
                  <a:pos x="133" y="176"/>
                </a:cxn>
                <a:cxn ang="0">
                  <a:pos x="121" y="176"/>
                </a:cxn>
                <a:cxn ang="0">
                  <a:pos x="99" y="174"/>
                </a:cxn>
                <a:cxn ang="0">
                  <a:pos x="75" y="170"/>
                </a:cxn>
                <a:cxn ang="0">
                  <a:pos x="60" y="167"/>
                </a:cxn>
                <a:cxn ang="0">
                  <a:pos x="42" y="161"/>
                </a:cxn>
                <a:cxn ang="0">
                  <a:pos x="25" y="154"/>
                </a:cxn>
                <a:cxn ang="0">
                  <a:pos x="3" y="134"/>
                </a:cxn>
                <a:cxn ang="0">
                  <a:pos x="2" y="106"/>
                </a:cxn>
                <a:cxn ang="0">
                  <a:pos x="19" y="81"/>
                </a:cxn>
                <a:cxn ang="0">
                  <a:pos x="35" y="64"/>
                </a:cxn>
                <a:cxn ang="0">
                  <a:pos x="56" y="46"/>
                </a:cxn>
                <a:cxn ang="0">
                  <a:pos x="81" y="34"/>
                </a:cxn>
                <a:cxn ang="0">
                  <a:pos x="107" y="21"/>
                </a:cxn>
                <a:cxn ang="0">
                  <a:pos x="135" y="11"/>
                </a:cxn>
                <a:cxn ang="0">
                  <a:pos x="162" y="3"/>
                </a:cxn>
                <a:cxn ang="0">
                  <a:pos x="188" y="0"/>
                </a:cxn>
                <a:cxn ang="0">
                  <a:pos x="213" y="2"/>
                </a:cxn>
                <a:cxn ang="0">
                  <a:pos x="214" y="14"/>
                </a:cxn>
                <a:cxn ang="0">
                  <a:pos x="198" y="14"/>
                </a:cxn>
                <a:cxn ang="0">
                  <a:pos x="180" y="16"/>
                </a:cxn>
                <a:cxn ang="0">
                  <a:pos x="158" y="21"/>
                </a:cxn>
                <a:cxn ang="0">
                  <a:pos x="133" y="27"/>
                </a:cxn>
                <a:cxn ang="0">
                  <a:pos x="106" y="36"/>
                </a:cxn>
                <a:cxn ang="0">
                  <a:pos x="80" y="46"/>
                </a:cxn>
                <a:cxn ang="0">
                  <a:pos x="54" y="61"/>
                </a:cxn>
                <a:cxn ang="0">
                  <a:pos x="34" y="77"/>
                </a:cxn>
                <a:cxn ang="0">
                  <a:pos x="18" y="100"/>
                </a:cxn>
                <a:cxn ang="0">
                  <a:pos x="13" y="127"/>
                </a:cxn>
                <a:cxn ang="0">
                  <a:pos x="29" y="145"/>
                </a:cxn>
                <a:cxn ang="0">
                  <a:pos x="51" y="154"/>
                </a:cxn>
                <a:cxn ang="0">
                  <a:pos x="68" y="160"/>
                </a:cxn>
                <a:cxn ang="0">
                  <a:pos x="89" y="163"/>
                </a:cxn>
                <a:cxn ang="0">
                  <a:pos x="116" y="165"/>
                </a:cxn>
                <a:cxn ang="0">
                  <a:pos x="132" y="163"/>
                </a:cxn>
                <a:cxn ang="0">
                  <a:pos x="151" y="161"/>
                </a:cxn>
                <a:cxn ang="0">
                  <a:pos x="175" y="160"/>
                </a:cxn>
                <a:cxn ang="0">
                  <a:pos x="196" y="160"/>
                </a:cxn>
                <a:cxn ang="0">
                  <a:pos x="215" y="163"/>
                </a:cxn>
                <a:cxn ang="0">
                  <a:pos x="223" y="185"/>
                </a:cxn>
                <a:cxn ang="0">
                  <a:pos x="227" y="210"/>
                </a:cxn>
                <a:cxn ang="0">
                  <a:pos x="228" y="242"/>
                </a:cxn>
                <a:cxn ang="0">
                  <a:pos x="226" y="271"/>
                </a:cxn>
                <a:cxn ang="0">
                  <a:pos x="208" y="285"/>
                </a:cxn>
                <a:cxn ang="0">
                  <a:pos x="199" y="292"/>
                </a:cxn>
                <a:cxn ang="0">
                  <a:pos x="183" y="310"/>
                </a:cxn>
                <a:cxn ang="0">
                  <a:pos x="166" y="314"/>
                </a:cxn>
                <a:cxn ang="0">
                  <a:pos x="147" y="309"/>
                </a:cxn>
                <a:cxn ang="0">
                  <a:pos x="132" y="292"/>
                </a:cxn>
                <a:cxn ang="0">
                  <a:pos x="142" y="282"/>
                </a:cxn>
              </a:cxnLst>
              <a:rect l="0" t="0" r="r" b="b"/>
              <a:pathLst>
                <a:path w="228" h="314">
                  <a:moveTo>
                    <a:pt x="143" y="283"/>
                  </a:moveTo>
                  <a:lnTo>
                    <a:pt x="142" y="283"/>
                  </a:lnTo>
                  <a:lnTo>
                    <a:pt x="142" y="287"/>
                  </a:lnTo>
                  <a:lnTo>
                    <a:pt x="142" y="291"/>
                  </a:lnTo>
                  <a:lnTo>
                    <a:pt x="145" y="296"/>
                  </a:lnTo>
                  <a:lnTo>
                    <a:pt x="147" y="296"/>
                  </a:lnTo>
                  <a:lnTo>
                    <a:pt x="152" y="298"/>
                  </a:lnTo>
                  <a:lnTo>
                    <a:pt x="154" y="300"/>
                  </a:lnTo>
                  <a:lnTo>
                    <a:pt x="156" y="301"/>
                  </a:lnTo>
                  <a:lnTo>
                    <a:pt x="160" y="301"/>
                  </a:lnTo>
                  <a:lnTo>
                    <a:pt x="162" y="303"/>
                  </a:lnTo>
                  <a:lnTo>
                    <a:pt x="165" y="303"/>
                  </a:lnTo>
                  <a:lnTo>
                    <a:pt x="168" y="303"/>
                  </a:lnTo>
                  <a:lnTo>
                    <a:pt x="171" y="303"/>
                  </a:lnTo>
                  <a:lnTo>
                    <a:pt x="174" y="305"/>
                  </a:lnTo>
                  <a:lnTo>
                    <a:pt x="179" y="303"/>
                  </a:lnTo>
                  <a:lnTo>
                    <a:pt x="182" y="301"/>
                  </a:lnTo>
                  <a:lnTo>
                    <a:pt x="187" y="296"/>
                  </a:lnTo>
                  <a:lnTo>
                    <a:pt x="192" y="289"/>
                  </a:lnTo>
                  <a:lnTo>
                    <a:pt x="195" y="282"/>
                  </a:lnTo>
                  <a:lnTo>
                    <a:pt x="196" y="276"/>
                  </a:lnTo>
                  <a:lnTo>
                    <a:pt x="196" y="273"/>
                  </a:lnTo>
                  <a:lnTo>
                    <a:pt x="196" y="271"/>
                  </a:lnTo>
                  <a:lnTo>
                    <a:pt x="196" y="265"/>
                  </a:lnTo>
                  <a:lnTo>
                    <a:pt x="196" y="262"/>
                  </a:lnTo>
                  <a:lnTo>
                    <a:pt x="196" y="257"/>
                  </a:lnTo>
                  <a:lnTo>
                    <a:pt x="196" y="253"/>
                  </a:lnTo>
                  <a:lnTo>
                    <a:pt x="196" y="251"/>
                  </a:lnTo>
                  <a:lnTo>
                    <a:pt x="196" y="251"/>
                  </a:lnTo>
                  <a:lnTo>
                    <a:pt x="199" y="255"/>
                  </a:lnTo>
                  <a:lnTo>
                    <a:pt x="201" y="262"/>
                  </a:lnTo>
                  <a:lnTo>
                    <a:pt x="202" y="269"/>
                  </a:lnTo>
                  <a:lnTo>
                    <a:pt x="203" y="273"/>
                  </a:lnTo>
                  <a:lnTo>
                    <a:pt x="205" y="273"/>
                  </a:lnTo>
                  <a:lnTo>
                    <a:pt x="209" y="273"/>
                  </a:lnTo>
                  <a:lnTo>
                    <a:pt x="212" y="273"/>
                  </a:lnTo>
                  <a:lnTo>
                    <a:pt x="215" y="271"/>
                  </a:lnTo>
                  <a:lnTo>
                    <a:pt x="216" y="271"/>
                  </a:lnTo>
                  <a:lnTo>
                    <a:pt x="219" y="267"/>
                  </a:lnTo>
                  <a:lnTo>
                    <a:pt x="220" y="265"/>
                  </a:lnTo>
                  <a:lnTo>
                    <a:pt x="220" y="262"/>
                  </a:lnTo>
                  <a:lnTo>
                    <a:pt x="221" y="257"/>
                  </a:lnTo>
                  <a:lnTo>
                    <a:pt x="221" y="251"/>
                  </a:lnTo>
                  <a:lnTo>
                    <a:pt x="221" y="244"/>
                  </a:lnTo>
                  <a:lnTo>
                    <a:pt x="222" y="239"/>
                  </a:lnTo>
                  <a:lnTo>
                    <a:pt x="222" y="230"/>
                  </a:lnTo>
                  <a:lnTo>
                    <a:pt x="222" y="224"/>
                  </a:lnTo>
                  <a:lnTo>
                    <a:pt x="222" y="215"/>
                  </a:lnTo>
                  <a:lnTo>
                    <a:pt x="221" y="208"/>
                  </a:lnTo>
                  <a:lnTo>
                    <a:pt x="221" y="201"/>
                  </a:lnTo>
                  <a:lnTo>
                    <a:pt x="220" y="195"/>
                  </a:lnTo>
                  <a:lnTo>
                    <a:pt x="219" y="188"/>
                  </a:lnTo>
                  <a:lnTo>
                    <a:pt x="219" y="185"/>
                  </a:lnTo>
                  <a:lnTo>
                    <a:pt x="218" y="179"/>
                  </a:lnTo>
                  <a:lnTo>
                    <a:pt x="216" y="178"/>
                  </a:lnTo>
                  <a:lnTo>
                    <a:pt x="214" y="176"/>
                  </a:lnTo>
                  <a:lnTo>
                    <a:pt x="211" y="174"/>
                  </a:lnTo>
                  <a:lnTo>
                    <a:pt x="207" y="174"/>
                  </a:lnTo>
                  <a:lnTo>
                    <a:pt x="205" y="174"/>
                  </a:lnTo>
                  <a:lnTo>
                    <a:pt x="202" y="174"/>
                  </a:lnTo>
                  <a:lnTo>
                    <a:pt x="199" y="174"/>
                  </a:lnTo>
                  <a:lnTo>
                    <a:pt x="195" y="172"/>
                  </a:lnTo>
                  <a:lnTo>
                    <a:pt x="191" y="172"/>
                  </a:lnTo>
                  <a:lnTo>
                    <a:pt x="187" y="172"/>
                  </a:lnTo>
                  <a:lnTo>
                    <a:pt x="183" y="172"/>
                  </a:lnTo>
                  <a:lnTo>
                    <a:pt x="179" y="172"/>
                  </a:lnTo>
                  <a:lnTo>
                    <a:pt x="175" y="172"/>
                  </a:lnTo>
                  <a:lnTo>
                    <a:pt x="171" y="172"/>
                  </a:lnTo>
                  <a:lnTo>
                    <a:pt x="167" y="174"/>
                  </a:lnTo>
                  <a:lnTo>
                    <a:pt x="162" y="174"/>
                  </a:lnTo>
                  <a:lnTo>
                    <a:pt x="158" y="174"/>
                  </a:lnTo>
                  <a:lnTo>
                    <a:pt x="154" y="174"/>
                  </a:lnTo>
                  <a:lnTo>
                    <a:pt x="149" y="174"/>
                  </a:lnTo>
                  <a:lnTo>
                    <a:pt x="146" y="174"/>
                  </a:lnTo>
                  <a:lnTo>
                    <a:pt x="142" y="174"/>
                  </a:lnTo>
                  <a:lnTo>
                    <a:pt x="139" y="174"/>
                  </a:lnTo>
                  <a:lnTo>
                    <a:pt x="135" y="176"/>
                  </a:lnTo>
                  <a:lnTo>
                    <a:pt x="133" y="176"/>
                  </a:lnTo>
                  <a:lnTo>
                    <a:pt x="129" y="176"/>
                  </a:lnTo>
                  <a:lnTo>
                    <a:pt x="127" y="176"/>
                  </a:lnTo>
                  <a:lnTo>
                    <a:pt x="126" y="176"/>
                  </a:lnTo>
                  <a:lnTo>
                    <a:pt x="123" y="176"/>
                  </a:lnTo>
                  <a:lnTo>
                    <a:pt x="122" y="178"/>
                  </a:lnTo>
                  <a:lnTo>
                    <a:pt x="121" y="176"/>
                  </a:lnTo>
                  <a:lnTo>
                    <a:pt x="118" y="176"/>
                  </a:lnTo>
                  <a:lnTo>
                    <a:pt x="114" y="176"/>
                  </a:lnTo>
                  <a:lnTo>
                    <a:pt x="111" y="176"/>
                  </a:lnTo>
                  <a:lnTo>
                    <a:pt x="107" y="176"/>
                  </a:lnTo>
                  <a:lnTo>
                    <a:pt x="103" y="176"/>
                  </a:lnTo>
                  <a:lnTo>
                    <a:pt x="99" y="174"/>
                  </a:lnTo>
                  <a:lnTo>
                    <a:pt x="94" y="174"/>
                  </a:lnTo>
                  <a:lnTo>
                    <a:pt x="89" y="172"/>
                  </a:lnTo>
                  <a:lnTo>
                    <a:pt x="85" y="172"/>
                  </a:lnTo>
                  <a:lnTo>
                    <a:pt x="81" y="172"/>
                  </a:lnTo>
                  <a:lnTo>
                    <a:pt x="79" y="170"/>
                  </a:lnTo>
                  <a:lnTo>
                    <a:pt x="75" y="170"/>
                  </a:lnTo>
                  <a:lnTo>
                    <a:pt x="73" y="170"/>
                  </a:lnTo>
                  <a:lnTo>
                    <a:pt x="71" y="169"/>
                  </a:lnTo>
                  <a:lnTo>
                    <a:pt x="68" y="169"/>
                  </a:lnTo>
                  <a:lnTo>
                    <a:pt x="65" y="169"/>
                  </a:lnTo>
                  <a:lnTo>
                    <a:pt x="62" y="169"/>
                  </a:lnTo>
                  <a:lnTo>
                    <a:pt x="60" y="167"/>
                  </a:lnTo>
                  <a:lnTo>
                    <a:pt x="56" y="167"/>
                  </a:lnTo>
                  <a:lnTo>
                    <a:pt x="54" y="165"/>
                  </a:lnTo>
                  <a:lnTo>
                    <a:pt x="51" y="165"/>
                  </a:lnTo>
                  <a:lnTo>
                    <a:pt x="48" y="163"/>
                  </a:lnTo>
                  <a:lnTo>
                    <a:pt x="46" y="163"/>
                  </a:lnTo>
                  <a:lnTo>
                    <a:pt x="42" y="161"/>
                  </a:lnTo>
                  <a:lnTo>
                    <a:pt x="40" y="161"/>
                  </a:lnTo>
                  <a:lnTo>
                    <a:pt x="36" y="160"/>
                  </a:lnTo>
                  <a:lnTo>
                    <a:pt x="34" y="160"/>
                  </a:lnTo>
                  <a:lnTo>
                    <a:pt x="32" y="158"/>
                  </a:lnTo>
                  <a:lnTo>
                    <a:pt x="29" y="156"/>
                  </a:lnTo>
                  <a:lnTo>
                    <a:pt x="25" y="154"/>
                  </a:lnTo>
                  <a:lnTo>
                    <a:pt x="20" y="152"/>
                  </a:lnTo>
                  <a:lnTo>
                    <a:pt x="16" y="149"/>
                  </a:lnTo>
                  <a:lnTo>
                    <a:pt x="12" y="145"/>
                  </a:lnTo>
                  <a:lnTo>
                    <a:pt x="8" y="142"/>
                  </a:lnTo>
                  <a:lnTo>
                    <a:pt x="6" y="138"/>
                  </a:lnTo>
                  <a:lnTo>
                    <a:pt x="3" y="134"/>
                  </a:lnTo>
                  <a:lnTo>
                    <a:pt x="1" y="129"/>
                  </a:lnTo>
                  <a:lnTo>
                    <a:pt x="0" y="125"/>
                  </a:lnTo>
                  <a:lnTo>
                    <a:pt x="0" y="122"/>
                  </a:lnTo>
                  <a:lnTo>
                    <a:pt x="0" y="115"/>
                  </a:lnTo>
                  <a:lnTo>
                    <a:pt x="1" y="109"/>
                  </a:lnTo>
                  <a:lnTo>
                    <a:pt x="2" y="106"/>
                  </a:lnTo>
                  <a:lnTo>
                    <a:pt x="5" y="100"/>
                  </a:lnTo>
                  <a:lnTo>
                    <a:pt x="7" y="93"/>
                  </a:lnTo>
                  <a:lnTo>
                    <a:pt x="12" y="88"/>
                  </a:lnTo>
                  <a:lnTo>
                    <a:pt x="13" y="86"/>
                  </a:lnTo>
                  <a:lnTo>
                    <a:pt x="16" y="82"/>
                  </a:lnTo>
                  <a:lnTo>
                    <a:pt x="19" y="81"/>
                  </a:lnTo>
                  <a:lnTo>
                    <a:pt x="21" y="79"/>
                  </a:lnTo>
                  <a:lnTo>
                    <a:pt x="23" y="75"/>
                  </a:lnTo>
                  <a:lnTo>
                    <a:pt x="26" y="72"/>
                  </a:lnTo>
                  <a:lnTo>
                    <a:pt x="29" y="70"/>
                  </a:lnTo>
                  <a:lnTo>
                    <a:pt x="33" y="66"/>
                  </a:lnTo>
                  <a:lnTo>
                    <a:pt x="35" y="64"/>
                  </a:lnTo>
                  <a:lnTo>
                    <a:pt x="39" y="61"/>
                  </a:lnTo>
                  <a:lnTo>
                    <a:pt x="42" y="57"/>
                  </a:lnTo>
                  <a:lnTo>
                    <a:pt x="46" y="55"/>
                  </a:lnTo>
                  <a:lnTo>
                    <a:pt x="49" y="52"/>
                  </a:lnTo>
                  <a:lnTo>
                    <a:pt x="53" y="50"/>
                  </a:lnTo>
                  <a:lnTo>
                    <a:pt x="56" y="46"/>
                  </a:lnTo>
                  <a:lnTo>
                    <a:pt x="61" y="45"/>
                  </a:lnTo>
                  <a:lnTo>
                    <a:pt x="65" y="43"/>
                  </a:lnTo>
                  <a:lnTo>
                    <a:pt x="68" y="41"/>
                  </a:lnTo>
                  <a:lnTo>
                    <a:pt x="73" y="37"/>
                  </a:lnTo>
                  <a:lnTo>
                    <a:pt x="78" y="36"/>
                  </a:lnTo>
                  <a:lnTo>
                    <a:pt x="81" y="34"/>
                  </a:lnTo>
                  <a:lnTo>
                    <a:pt x="86" y="30"/>
                  </a:lnTo>
                  <a:lnTo>
                    <a:pt x="89" y="28"/>
                  </a:lnTo>
                  <a:lnTo>
                    <a:pt x="94" y="27"/>
                  </a:lnTo>
                  <a:lnTo>
                    <a:pt x="99" y="25"/>
                  </a:lnTo>
                  <a:lnTo>
                    <a:pt x="103" y="21"/>
                  </a:lnTo>
                  <a:lnTo>
                    <a:pt x="107" y="21"/>
                  </a:lnTo>
                  <a:lnTo>
                    <a:pt x="112" y="19"/>
                  </a:lnTo>
                  <a:lnTo>
                    <a:pt x="116" y="16"/>
                  </a:lnTo>
                  <a:lnTo>
                    <a:pt x="121" y="14"/>
                  </a:lnTo>
                  <a:lnTo>
                    <a:pt x="126" y="12"/>
                  </a:lnTo>
                  <a:lnTo>
                    <a:pt x="131" y="12"/>
                  </a:lnTo>
                  <a:lnTo>
                    <a:pt x="135" y="11"/>
                  </a:lnTo>
                  <a:lnTo>
                    <a:pt x="139" y="9"/>
                  </a:lnTo>
                  <a:lnTo>
                    <a:pt x="143" y="7"/>
                  </a:lnTo>
                  <a:lnTo>
                    <a:pt x="149" y="7"/>
                  </a:lnTo>
                  <a:lnTo>
                    <a:pt x="153" y="5"/>
                  </a:lnTo>
                  <a:lnTo>
                    <a:pt x="158" y="5"/>
                  </a:lnTo>
                  <a:lnTo>
                    <a:pt x="162" y="3"/>
                  </a:lnTo>
                  <a:lnTo>
                    <a:pt x="167" y="3"/>
                  </a:lnTo>
                  <a:lnTo>
                    <a:pt x="171" y="2"/>
                  </a:lnTo>
                  <a:lnTo>
                    <a:pt x="175" y="2"/>
                  </a:lnTo>
                  <a:lnTo>
                    <a:pt x="180" y="2"/>
                  </a:lnTo>
                  <a:lnTo>
                    <a:pt x="185" y="2"/>
                  </a:lnTo>
                  <a:lnTo>
                    <a:pt x="188" y="0"/>
                  </a:lnTo>
                  <a:lnTo>
                    <a:pt x="193" y="0"/>
                  </a:lnTo>
                  <a:lnTo>
                    <a:pt x="196" y="0"/>
                  </a:lnTo>
                  <a:lnTo>
                    <a:pt x="201" y="2"/>
                  </a:lnTo>
                  <a:lnTo>
                    <a:pt x="205" y="2"/>
                  </a:lnTo>
                  <a:lnTo>
                    <a:pt x="208" y="2"/>
                  </a:lnTo>
                  <a:lnTo>
                    <a:pt x="213" y="2"/>
                  </a:lnTo>
                  <a:lnTo>
                    <a:pt x="216" y="3"/>
                  </a:lnTo>
                  <a:lnTo>
                    <a:pt x="216" y="5"/>
                  </a:lnTo>
                  <a:lnTo>
                    <a:pt x="216" y="9"/>
                  </a:lnTo>
                  <a:lnTo>
                    <a:pt x="216" y="11"/>
                  </a:lnTo>
                  <a:lnTo>
                    <a:pt x="216" y="12"/>
                  </a:lnTo>
                  <a:lnTo>
                    <a:pt x="214" y="14"/>
                  </a:lnTo>
                  <a:lnTo>
                    <a:pt x="212" y="14"/>
                  </a:lnTo>
                  <a:lnTo>
                    <a:pt x="211" y="14"/>
                  </a:lnTo>
                  <a:lnTo>
                    <a:pt x="208" y="14"/>
                  </a:lnTo>
                  <a:lnTo>
                    <a:pt x="205" y="14"/>
                  </a:lnTo>
                  <a:lnTo>
                    <a:pt x="201" y="14"/>
                  </a:lnTo>
                  <a:lnTo>
                    <a:pt x="198" y="14"/>
                  </a:lnTo>
                  <a:lnTo>
                    <a:pt x="195" y="14"/>
                  </a:lnTo>
                  <a:lnTo>
                    <a:pt x="193" y="14"/>
                  </a:lnTo>
                  <a:lnTo>
                    <a:pt x="191" y="16"/>
                  </a:lnTo>
                  <a:lnTo>
                    <a:pt x="187" y="16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8" y="18"/>
                  </a:lnTo>
                  <a:lnTo>
                    <a:pt x="173" y="18"/>
                  </a:lnTo>
                  <a:lnTo>
                    <a:pt x="169" y="19"/>
                  </a:lnTo>
                  <a:lnTo>
                    <a:pt x="166" y="19"/>
                  </a:lnTo>
                  <a:lnTo>
                    <a:pt x="162" y="21"/>
                  </a:lnTo>
                  <a:lnTo>
                    <a:pt x="158" y="21"/>
                  </a:lnTo>
                  <a:lnTo>
                    <a:pt x="154" y="21"/>
                  </a:lnTo>
                  <a:lnTo>
                    <a:pt x="149" y="23"/>
                  </a:lnTo>
                  <a:lnTo>
                    <a:pt x="146" y="25"/>
                  </a:lnTo>
                  <a:lnTo>
                    <a:pt x="141" y="25"/>
                  </a:lnTo>
                  <a:lnTo>
                    <a:pt x="138" y="27"/>
                  </a:lnTo>
                  <a:lnTo>
                    <a:pt x="133" y="27"/>
                  </a:lnTo>
                  <a:lnTo>
                    <a:pt x="128" y="28"/>
                  </a:lnTo>
                  <a:lnTo>
                    <a:pt x="123" y="30"/>
                  </a:lnTo>
                  <a:lnTo>
                    <a:pt x="120" y="32"/>
                  </a:lnTo>
                  <a:lnTo>
                    <a:pt x="115" y="34"/>
                  </a:lnTo>
                  <a:lnTo>
                    <a:pt x="111" y="36"/>
                  </a:lnTo>
                  <a:lnTo>
                    <a:pt x="106" y="36"/>
                  </a:lnTo>
                  <a:lnTo>
                    <a:pt x="101" y="37"/>
                  </a:lnTo>
                  <a:lnTo>
                    <a:pt x="98" y="39"/>
                  </a:lnTo>
                  <a:lnTo>
                    <a:pt x="93" y="41"/>
                  </a:lnTo>
                  <a:lnTo>
                    <a:pt x="88" y="43"/>
                  </a:lnTo>
                  <a:lnTo>
                    <a:pt x="83" y="45"/>
                  </a:lnTo>
                  <a:lnTo>
                    <a:pt x="80" y="46"/>
                  </a:lnTo>
                  <a:lnTo>
                    <a:pt x="75" y="50"/>
                  </a:lnTo>
                  <a:lnTo>
                    <a:pt x="71" y="52"/>
                  </a:lnTo>
                  <a:lnTo>
                    <a:pt x="66" y="54"/>
                  </a:lnTo>
                  <a:lnTo>
                    <a:pt x="62" y="55"/>
                  </a:lnTo>
                  <a:lnTo>
                    <a:pt x="59" y="59"/>
                  </a:lnTo>
                  <a:lnTo>
                    <a:pt x="54" y="61"/>
                  </a:lnTo>
                  <a:lnTo>
                    <a:pt x="51" y="63"/>
                  </a:lnTo>
                  <a:lnTo>
                    <a:pt x="47" y="66"/>
                  </a:lnTo>
                  <a:lnTo>
                    <a:pt x="45" y="70"/>
                  </a:lnTo>
                  <a:lnTo>
                    <a:pt x="40" y="72"/>
                  </a:lnTo>
                  <a:lnTo>
                    <a:pt x="36" y="73"/>
                  </a:lnTo>
                  <a:lnTo>
                    <a:pt x="34" y="77"/>
                  </a:lnTo>
                  <a:lnTo>
                    <a:pt x="32" y="81"/>
                  </a:lnTo>
                  <a:lnTo>
                    <a:pt x="28" y="82"/>
                  </a:lnTo>
                  <a:lnTo>
                    <a:pt x="26" y="88"/>
                  </a:lnTo>
                  <a:lnTo>
                    <a:pt x="23" y="90"/>
                  </a:lnTo>
                  <a:lnTo>
                    <a:pt x="22" y="93"/>
                  </a:lnTo>
                  <a:lnTo>
                    <a:pt x="18" y="100"/>
                  </a:lnTo>
                  <a:lnTo>
                    <a:pt x="15" y="109"/>
                  </a:lnTo>
                  <a:lnTo>
                    <a:pt x="13" y="113"/>
                  </a:lnTo>
                  <a:lnTo>
                    <a:pt x="13" y="116"/>
                  </a:lnTo>
                  <a:lnTo>
                    <a:pt x="13" y="122"/>
                  </a:lnTo>
                  <a:lnTo>
                    <a:pt x="13" y="125"/>
                  </a:lnTo>
                  <a:lnTo>
                    <a:pt x="13" y="127"/>
                  </a:lnTo>
                  <a:lnTo>
                    <a:pt x="14" y="131"/>
                  </a:lnTo>
                  <a:lnTo>
                    <a:pt x="15" y="133"/>
                  </a:lnTo>
                  <a:lnTo>
                    <a:pt x="19" y="136"/>
                  </a:lnTo>
                  <a:lnTo>
                    <a:pt x="22" y="140"/>
                  </a:lnTo>
                  <a:lnTo>
                    <a:pt x="27" y="145"/>
                  </a:lnTo>
                  <a:lnTo>
                    <a:pt x="29" y="145"/>
                  </a:lnTo>
                  <a:lnTo>
                    <a:pt x="32" y="147"/>
                  </a:lnTo>
                  <a:lnTo>
                    <a:pt x="35" y="149"/>
                  </a:lnTo>
                  <a:lnTo>
                    <a:pt x="40" y="151"/>
                  </a:lnTo>
                  <a:lnTo>
                    <a:pt x="43" y="152"/>
                  </a:lnTo>
                  <a:lnTo>
                    <a:pt x="48" y="154"/>
                  </a:lnTo>
                  <a:lnTo>
                    <a:pt x="51" y="154"/>
                  </a:lnTo>
                  <a:lnTo>
                    <a:pt x="54" y="156"/>
                  </a:lnTo>
                  <a:lnTo>
                    <a:pt x="56" y="156"/>
                  </a:lnTo>
                  <a:lnTo>
                    <a:pt x="60" y="158"/>
                  </a:lnTo>
                  <a:lnTo>
                    <a:pt x="62" y="158"/>
                  </a:lnTo>
                  <a:lnTo>
                    <a:pt x="65" y="160"/>
                  </a:lnTo>
                  <a:lnTo>
                    <a:pt x="68" y="160"/>
                  </a:lnTo>
                  <a:lnTo>
                    <a:pt x="71" y="160"/>
                  </a:lnTo>
                  <a:lnTo>
                    <a:pt x="74" y="160"/>
                  </a:lnTo>
                  <a:lnTo>
                    <a:pt x="78" y="161"/>
                  </a:lnTo>
                  <a:lnTo>
                    <a:pt x="81" y="161"/>
                  </a:lnTo>
                  <a:lnTo>
                    <a:pt x="86" y="163"/>
                  </a:lnTo>
                  <a:lnTo>
                    <a:pt x="89" y="163"/>
                  </a:lnTo>
                  <a:lnTo>
                    <a:pt x="93" y="163"/>
                  </a:lnTo>
                  <a:lnTo>
                    <a:pt x="98" y="163"/>
                  </a:lnTo>
                  <a:lnTo>
                    <a:pt x="102" y="163"/>
                  </a:lnTo>
                  <a:lnTo>
                    <a:pt x="106" y="163"/>
                  </a:lnTo>
                  <a:lnTo>
                    <a:pt x="112" y="165"/>
                  </a:lnTo>
                  <a:lnTo>
                    <a:pt x="116" y="165"/>
                  </a:lnTo>
                  <a:lnTo>
                    <a:pt x="121" y="165"/>
                  </a:lnTo>
                  <a:lnTo>
                    <a:pt x="122" y="165"/>
                  </a:lnTo>
                  <a:lnTo>
                    <a:pt x="125" y="165"/>
                  </a:lnTo>
                  <a:lnTo>
                    <a:pt x="127" y="163"/>
                  </a:lnTo>
                  <a:lnTo>
                    <a:pt x="129" y="163"/>
                  </a:lnTo>
                  <a:lnTo>
                    <a:pt x="132" y="163"/>
                  </a:lnTo>
                  <a:lnTo>
                    <a:pt x="134" y="163"/>
                  </a:lnTo>
                  <a:lnTo>
                    <a:pt x="136" y="163"/>
                  </a:lnTo>
                  <a:lnTo>
                    <a:pt x="140" y="163"/>
                  </a:lnTo>
                  <a:lnTo>
                    <a:pt x="143" y="163"/>
                  </a:lnTo>
                  <a:lnTo>
                    <a:pt x="147" y="163"/>
                  </a:lnTo>
                  <a:lnTo>
                    <a:pt x="151" y="161"/>
                  </a:lnTo>
                  <a:lnTo>
                    <a:pt x="155" y="161"/>
                  </a:lnTo>
                  <a:lnTo>
                    <a:pt x="159" y="161"/>
                  </a:lnTo>
                  <a:lnTo>
                    <a:pt x="163" y="161"/>
                  </a:lnTo>
                  <a:lnTo>
                    <a:pt x="167" y="161"/>
                  </a:lnTo>
                  <a:lnTo>
                    <a:pt x="171" y="161"/>
                  </a:lnTo>
                  <a:lnTo>
                    <a:pt x="175" y="160"/>
                  </a:lnTo>
                  <a:lnTo>
                    <a:pt x="179" y="160"/>
                  </a:lnTo>
                  <a:lnTo>
                    <a:pt x="182" y="160"/>
                  </a:lnTo>
                  <a:lnTo>
                    <a:pt x="187" y="160"/>
                  </a:lnTo>
                  <a:lnTo>
                    <a:pt x="191" y="160"/>
                  </a:lnTo>
                  <a:lnTo>
                    <a:pt x="194" y="160"/>
                  </a:lnTo>
                  <a:lnTo>
                    <a:pt x="196" y="160"/>
                  </a:lnTo>
                  <a:lnTo>
                    <a:pt x="200" y="160"/>
                  </a:lnTo>
                  <a:lnTo>
                    <a:pt x="202" y="160"/>
                  </a:lnTo>
                  <a:lnTo>
                    <a:pt x="206" y="160"/>
                  </a:lnTo>
                  <a:lnTo>
                    <a:pt x="209" y="160"/>
                  </a:lnTo>
                  <a:lnTo>
                    <a:pt x="213" y="161"/>
                  </a:lnTo>
                  <a:lnTo>
                    <a:pt x="215" y="163"/>
                  </a:lnTo>
                  <a:lnTo>
                    <a:pt x="218" y="165"/>
                  </a:lnTo>
                  <a:lnTo>
                    <a:pt x="219" y="169"/>
                  </a:lnTo>
                  <a:lnTo>
                    <a:pt x="221" y="172"/>
                  </a:lnTo>
                  <a:lnTo>
                    <a:pt x="222" y="178"/>
                  </a:lnTo>
                  <a:lnTo>
                    <a:pt x="223" y="181"/>
                  </a:lnTo>
                  <a:lnTo>
                    <a:pt x="223" y="185"/>
                  </a:lnTo>
                  <a:lnTo>
                    <a:pt x="225" y="188"/>
                  </a:lnTo>
                  <a:lnTo>
                    <a:pt x="225" y="192"/>
                  </a:lnTo>
                  <a:lnTo>
                    <a:pt x="226" y="197"/>
                  </a:lnTo>
                  <a:lnTo>
                    <a:pt x="226" y="201"/>
                  </a:lnTo>
                  <a:lnTo>
                    <a:pt x="227" y="204"/>
                  </a:lnTo>
                  <a:lnTo>
                    <a:pt x="227" y="210"/>
                  </a:lnTo>
                  <a:lnTo>
                    <a:pt x="228" y="217"/>
                  </a:lnTo>
                  <a:lnTo>
                    <a:pt x="228" y="221"/>
                  </a:lnTo>
                  <a:lnTo>
                    <a:pt x="228" y="226"/>
                  </a:lnTo>
                  <a:lnTo>
                    <a:pt x="228" y="231"/>
                  </a:lnTo>
                  <a:lnTo>
                    <a:pt x="228" y="239"/>
                  </a:lnTo>
                  <a:lnTo>
                    <a:pt x="228" y="242"/>
                  </a:lnTo>
                  <a:lnTo>
                    <a:pt x="228" y="248"/>
                  </a:lnTo>
                  <a:lnTo>
                    <a:pt x="228" y="253"/>
                  </a:lnTo>
                  <a:lnTo>
                    <a:pt x="228" y="258"/>
                  </a:lnTo>
                  <a:lnTo>
                    <a:pt x="227" y="262"/>
                  </a:lnTo>
                  <a:lnTo>
                    <a:pt x="227" y="265"/>
                  </a:lnTo>
                  <a:lnTo>
                    <a:pt x="226" y="271"/>
                  </a:lnTo>
                  <a:lnTo>
                    <a:pt x="226" y="274"/>
                  </a:lnTo>
                  <a:lnTo>
                    <a:pt x="222" y="278"/>
                  </a:lnTo>
                  <a:lnTo>
                    <a:pt x="219" y="282"/>
                  </a:lnTo>
                  <a:lnTo>
                    <a:pt x="215" y="283"/>
                  </a:lnTo>
                  <a:lnTo>
                    <a:pt x="212" y="285"/>
                  </a:lnTo>
                  <a:lnTo>
                    <a:pt x="208" y="285"/>
                  </a:lnTo>
                  <a:lnTo>
                    <a:pt x="206" y="285"/>
                  </a:lnTo>
                  <a:lnTo>
                    <a:pt x="203" y="285"/>
                  </a:lnTo>
                  <a:lnTo>
                    <a:pt x="203" y="285"/>
                  </a:lnTo>
                  <a:lnTo>
                    <a:pt x="202" y="285"/>
                  </a:lnTo>
                  <a:lnTo>
                    <a:pt x="201" y="289"/>
                  </a:lnTo>
                  <a:lnTo>
                    <a:pt x="199" y="292"/>
                  </a:lnTo>
                  <a:lnTo>
                    <a:pt x="196" y="296"/>
                  </a:lnTo>
                  <a:lnTo>
                    <a:pt x="194" y="301"/>
                  </a:lnTo>
                  <a:lnTo>
                    <a:pt x="192" y="305"/>
                  </a:lnTo>
                  <a:lnTo>
                    <a:pt x="188" y="309"/>
                  </a:lnTo>
                  <a:lnTo>
                    <a:pt x="187" y="310"/>
                  </a:lnTo>
                  <a:lnTo>
                    <a:pt x="183" y="310"/>
                  </a:lnTo>
                  <a:lnTo>
                    <a:pt x="179" y="312"/>
                  </a:lnTo>
                  <a:lnTo>
                    <a:pt x="176" y="312"/>
                  </a:lnTo>
                  <a:lnTo>
                    <a:pt x="175" y="314"/>
                  </a:lnTo>
                  <a:lnTo>
                    <a:pt x="172" y="314"/>
                  </a:lnTo>
                  <a:lnTo>
                    <a:pt x="169" y="314"/>
                  </a:lnTo>
                  <a:lnTo>
                    <a:pt x="166" y="314"/>
                  </a:lnTo>
                  <a:lnTo>
                    <a:pt x="163" y="314"/>
                  </a:lnTo>
                  <a:lnTo>
                    <a:pt x="160" y="314"/>
                  </a:lnTo>
                  <a:lnTo>
                    <a:pt x="156" y="312"/>
                  </a:lnTo>
                  <a:lnTo>
                    <a:pt x="153" y="310"/>
                  </a:lnTo>
                  <a:lnTo>
                    <a:pt x="149" y="310"/>
                  </a:lnTo>
                  <a:lnTo>
                    <a:pt x="147" y="309"/>
                  </a:lnTo>
                  <a:lnTo>
                    <a:pt x="143" y="307"/>
                  </a:lnTo>
                  <a:lnTo>
                    <a:pt x="140" y="303"/>
                  </a:lnTo>
                  <a:lnTo>
                    <a:pt x="138" y="301"/>
                  </a:lnTo>
                  <a:lnTo>
                    <a:pt x="135" y="298"/>
                  </a:lnTo>
                  <a:lnTo>
                    <a:pt x="134" y="296"/>
                  </a:lnTo>
                  <a:lnTo>
                    <a:pt x="132" y="292"/>
                  </a:lnTo>
                  <a:lnTo>
                    <a:pt x="132" y="289"/>
                  </a:lnTo>
                  <a:lnTo>
                    <a:pt x="134" y="282"/>
                  </a:lnTo>
                  <a:lnTo>
                    <a:pt x="138" y="280"/>
                  </a:lnTo>
                  <a:lnTo>
                    <a:pt x="139" y="280"/>
                  </a:lnTo>
                  <a:lnTo>
                    <a:pt x="141" y="280"/>
                  </a:lnTo>
                  <a:lnTo>
                    <a:pt x="142" y="282"/>
                  </a:lnTo>
                  <a:lnTo>
                    <a:pt x="143" y="283"/>
                  </a:lnTo>
                  <a:lnTo>
                    <a:pt x="143" y="2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7421" name="Freeform 13"/>
            <p:cNvSpPr>
              <a:spLocks/>
            </p:cNvSpPr>
            <p:nvPr/>
          </p:nvSpPr>
          <p:spPr bwMode="gray">
            <a:xfrm>
              <a:off x="2429" y="2688"/>
              <a:ext cx="223" cy="161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26" y="0"/>
                </a:cxn>
                <a:cxn ang="0">
                  <a:pos x="46" y="0"/>
                </a:cxn>
                <a:cxn ang="0">
                  <a:pos x="70" y="0"/>
                </a:cxn>
                <a:cxn ang="0">
                  <a:pos x="99" y="2"/>
                </a:cxn>
                <a:cxn ang="0">
                  <a:pos x="129" y="3"/>
                </a:cxn>
                <a:cxn ang="0">
                  <a:pos x="159" y="11"/>
                </a:cxn>
                <a:cxn ang="0">
                  <a:pos x="188" y="20"/>
                </a:cxn>
                <a:cxn ang="0">
                  <a:pos x="215" y="34"/>
                </a:cxn>
                <a:cxn ang="0">
                  <a:pos x="239" y="52"/>
                </a:cxn>
                <a:cxn ang="0">
                  <a:pos x="257" y="75"/>
                </a:cxn>
                <a:cxn ang="0">
                  <a:pos x="272" y="104"/>
                </a:cxn>
                <a:cxn ang="0">
                  <a:pos x="277" y="136"/>
                </a:cxn>
                <a:cxn ang="0">
                  <a:pos x="275" y="165"/>
                </a:cxn>
                <a:cxn ang="0">
                  <a:pos x="267" y="188"/>
                </a:cxn>
                <a:cxn ang="0">
                  <a:pos x="253" y="210"/>
                </a:cxn>
                <a:cxn ang="0">
                  <a:pos x="235" y="230"/>
                </a:cxn>
                <a:cxn ang="0">
                  <a:pos x="214" y="244"/>
                </a:cxn>
                <a:cxn ang="0">
                  <a:pos x="193" y="257"/>
                </a:cxn>
                <a:cxn ang="0">
                  <a:pos x="170" y="266"/>
                </a:cxn>
                <a:cxn ang="0">
                  <a:pos x="148" y="275"/>
                </a:cxn>
                <a:cxn ang="0">
                  <a:pos x="129" y="280"/>
                </a:cxn>
                <a:cxn ang="0">
                  <a:pos x="114" y="284"/>
                </a:cxn>
                <a:cxn ang="0">
                  <a:pos x="101" y="287"/>
                </a:cxn>
                <a:cxn ang="0">
                  <a:pos x="97" y="302"/>
                </a:cxn>
                <a:cxn ang="0">
                  <a:pos x="89" y="327"/>
                </a:cxn>
                <a:cxn ang="0">
                  <a:pos x="79" y="352"/>
                </a:cxn>
                <a:cxn ang="0">
                  <a:pos x="63" y="373"/>
                </a:cxn>
                <a:cxn ang="0">
                  <a:pos x="66" y="361"/>
                </a:cxn>
                <a:cxn ang="0">
                  <a:pos x="81" y="332"/>
                </a:cxn>
                <a:cxn ang="0">
                  <a:pos x="93" y="294"/>
                </a:cxn>
                <a:cxn ang="0">
                  <a:pos x="97" y="271"/>
                </a:cxn>
                <a:cxn ang="0">
                  <a:pos x="115" y="273"/>
                </a:cxn>
                <a:cxn ang="0">
                  <a:pos x="123" y="271"/>
                </a:cxn>
                <a:cxn ang="0">
                  <a:pos x="140" y="264"/>
                </a:cxn>
                <a:cxn ang="0">
                  <a:pos x="154" y="257"/>
                </a:cxn>
                <a:cxn ang="0">
                  <a:pos x="172" y="248"/>
                </a:cxn>
                <a:cxn ang="0">
                  <a:pos x="189" y="235"/>
                </a:cxn>
                <a:cxn ang="0">
                  <a:pos x="208" y="223"/>
                </a:cxn>
                <a:cxn ang="0">
                  <a:pos x="224" y="208"/>
                </a:cxn>
                <a:cxn ang="0">
                  <a:pos x="240" y="192"/>
                </a:cxn>
                <a:cxn ang="0">
                  <a:pos x="255" y="170"/>
                </a:cxn>
                <a:cxn ang="0">
                  <a:pos x="264" y="140"/>
                </a:cxn>
                <a:cxn ang="0">
                  <a:pos x="260" y="111"/>
                </a:cxn>
                <a:cxn ang="0">
                  <a:pos x="246" y="84"/>
                </a:cxn>
                <a:cxn ang="0">
                  <a:pos x="230" y="68"/>
                </a:cxn>
                <a:cxn ang="0">
                  <a:pos x="214" y="54"/>
                </a:cxn>
                <a:cxn ang="0">
                  <a:pos x="194" y="41"/>
                </a:cxn>
                <a:cxn ang="0">
                  <a:pos x="172" y="32"/>
                </a:cxn>
                <a:cxn ang="0">
                  <a:pos x="148" y="23"/>
                </a:cxn>
                <a:cxn ang="0">
                  <a:pos x="123" y="18"/>
                </a:cxn>
                <a:cxn ang="0">
                  <a:pos x="99" y="12"/>
                </a:cxn>
                <a:cxn ang="0">
                  <a:pos x="75" y="11"/>
                </a:cxn>
                <a:cxn ang="0">
                  <a:pos x="49" y="9"/>
                </a:cxn>
                <a:cxn ang="0">
                  <a:pos x="27" y="9"/>
                </a:cxn>
                <a:cxn ang="0">
                  <a:pos x="6" y="11"/>
                </a:cxn>
                <a:cxn ang="0">
                  <a:pos x="0" y="3"/>
                </a:cxn>
              </a:cxnLst>
              <a:rect l="0" t="0" r="r" b="b"/>
              <a:pathLst>
                <a:path w="277" h="373">
                  <a:moveTo>
                    <a:pt x="0" y="3"/>
                  </a:moveTo>
                  <a:lnTo>
                    <a:pt x="1" y="3"/>
                  </a:lnTo>
                  <a:lnTo>
                    <a:pt x="2" y="3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2"/>
                  </a:lnTo>
                  <a:lnTo>
                    <a:pt x="15" y="2"/>
                  </a:lnTo>
                  <a:lnTo>
                    <a:pt x="19" y="2"/>
                  </a:lnTo>
                  <a:lnTo>
                    <a:pt x="22" y="2"/>
                  </a:lnTo>
                  <a:lnTo>
                    <a:pt x="26" y="0"/>
                  </a:lnTo>
                  <a:lnTo>
                    <a:pt x="29" y="0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6" y="0"/>
                  </a:lnTo>
                  <a:lnTo>
                    <a:pt x="50" y="0"/>
                  </a:lnTo>
                  <a:lnTo>
                    <a:pt x="55" y="0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6" y="0"/>
                  </a:lnTo>
                  <a:lnTo>
                    <a:pt x="82" y="0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9" y="2"/>
                  </a:lnTo>
                  <a:lnTo>
                    <a:pt x="104" y="2"/>
                  </a:lnTo>
                  <a:lnTo>
                    <a:pt x="110" y="2"/>
                  </a:lnTo>
                  <a:lnTo>
                    <a:pt x="116" y="2"/>
                  </a:lnTo>
                  <a:lnTo>
                    <a:pt x="123" y="3"/>
                  </a:lnTo>
                  <a:lnTo>
                    <a:pt x="129" y="3"/>
                  </a:lnTo>
                  <a:lnTo>
                    <a:pt x="135" y="5"/>
                  </a:lnTo>
                  <a:lnTo>
                    <a:pt x="141" y="7"/>
                  </a:lnTo>
                  <a:lnTo>
                    <a:pt x="147" y="7"/>
                  </a:lnTo>
                  <a:lnTo>
                    <a:pt x="153" y="9"/>
                  </a:lnTo>
                  <a:lnTo>
                    <a:pt x="159" y="11"/>
                  </a:lnTo>
                  <a:lnTo>
                    <a:pt x="164" y="12"/>
                  </a:lnTo>
                  <a:lnTo>
                    <a:pt x="170" y="14"/>
                  </a:lnTo>
                  <a:lnTo>
                    <a:pt x="176" y="16"/>
                  </a:lnTo>
                  <a:lnTo>
                    <a:pt x="182" y="18"/>
                  </a:lnTo>
                  <a:lnTo>
                    <a:pt x="188" y="20"/>
                  </a:lnTo>
                  <a:lnTo>
                    <a:pt x="194" y="23"/>
                  </a:lnTo>
                  <a:lnTo>
                    <a:pt x="199" y="25"/>
                  </a:lnTo>
                  <a:lnTo>
                    <a:pt x="204" y="29"/>
                  </a:lnTo>
                  <a:lnTo>
                    <a:pt x="210" y="30"/>
                  </a:lnTo>
                  <a:lnTo>
                    <a:pt x="215" y="34"/>
                  </a:lnTo>
                  <a:lnTo>
                    <a:pt x="220" y="38"/>
                  </a:lnTo>
                  <a:lnTo>
                    <a:pt x="226" y="41"/>
                  </a:lnTo>
                  <a:lnTo>
                    <a:pt x="229" y="43"/>
                  </a:lnTo>
                  <a:lnTo>
                    <a:pt x="235" y="48"/>
                  </a:lnTo>
                  <a:lnTo>
                    <a:pt x="239" y="52"/>
                  </a:lnTo>
                  <a:lnTo>
                    <a:pt x="243" y="56"/>
                  </a:lnTo>
                  <a:lnTo>
                    <a:pt x="247" y="61"/>
                  </a:lnTo>
                  <a:lnTo>
                    <a:pt x="252" y="65"/>
                  </a:lnTo>
                  <a:lnTo>
                    <a:pt x="255" y="70"/>
                  </a:lnTo>
                  <a:lnTo>
                    <a:pt x="257" y="75"/>
                  </a:lnTo>
                  <a:lnTo>
                    <a:pt x="261" y="81"/>
                  </a:lnTo>
                  <a:lnTo>
                    <a:pt x="264" y="86"/>
                  </a:lnTo>
                  <a:lnTo>
                    <a:pt x="267" y="91"/>
                  </a:lnTo>
                  <a:lnTo>
                    <a:pt x="269" y="99"/>
                  </a:lnTo>
                  <a:lnTo>
                    <a:pt x="272" y="104"/>
                  </a:lnTo>
                  <a:lnTo>
                    <a:pt x="274" y="111"/>
                  </a:lnTo>
                  <a:lnTo>
                    <a:pt x="275" y="118"/>
                  </a:lnTo>
                  <a:lnTo>
                    <a:pt x="276" y="124"/>
                  </a:lnTo>
                  <a:lnTo>
                    <a:pt x="277" y="131"/>
                  </a:lnTo>
                  <a:lnTo>
                    <a:pt x="277" y="136"/>
                  </a:lnTo>
                  <a:lnTo>
                    <a:pt x="277" y="142"/>
                  </a:lnTo>
                  <a:lnTo>
                    <a:pt x="277" y="147"/>
                  </a:lnTo>
                  <a:lnTo>
                    <a:pt x="277" y="154"/>
                  </a:lnTo>
                  <a:lnTo>
                    <a:pt x="277" y="160"/>
                  </a:lnTo>
                  <a:lnTo>
                    <a:pt x="275" y="165"/>
                  </a:lnTo>
                  <a:lnTo>
                    <a:pt x="275" y="170"/>
                  </a:lnTo>
                  <a:lnTo>
                    <a:pt x="273" y="176"/>
                  </a:lnTo>
                  <a:lnTo>
                    <a:pt x="272" y="179"/>
                  </a:lnTo>
                  <a:lnTo>
                    <a:pt x="269" y="185"/>
                  </a:lnTo>
                  <a:lnTo>
                    <a:pt x="267" y="188"/>
                  </a:lnTo>
                  <a:lnTo>
                    <a:pt x="264" y="194"/>
                  </a:lnTo>
                  <a:lnTo>
                    <a:pt x="263" y="199"/>
                  </a:lnTo>
                  <a:lnTo>
                    <a:pt x="260" y="203"/>
                  </a:lnTo>
                  <a:lnTo>
                    <a:pt x="256" y="206"/>
                  </a:lnTo>
                  <a:lnTo>
                    <a:pt x="253" y="210"/>
                  </a:lnTo>
                  <a:lnTo>
                    <a:pt x="250" y="215"/>
                  </a:lnTo>
                  <a:lnTo>
                    <a:pt x="246" y="219"/>
                  </a:lnTo>
                  <a:lnTo>
                    <a:pt x="243" y="223"/>
                  </a:lnTo>
                  <a:lnTo>
                    <a:pt x="239" y="226"/>
                  </a:lnTo>
                  <a:lnTo>
                    <a:pt x="235" y="230"/>
                  </a:lnTo>
                  <a:lnTo>
                    <a:pt x="232" y="233"/>
                  </a:lnTo>
                  <a:lnTo>
                    <a:pt x="227" y="235"/>
                  </a:lnTo>
                  <a:lnTo>
                    <a:pt x="223" y="239"/>
                  </a:lnTo>
                  <a:lnTo>
                    <a:pt x="219" y="242"/>
                  </a:lnTo>
                  <a:lnTo>
                    <a:pt x="214" y="244"/>
                  </a:lnTo>
                  <a:lnTo>
                    <a:pt x="210" y="248"/>
                  </a:lnTo>
                  <a:lnTo>
                    <a:pt x="206" y="249"/>
                  </a:lnTo>
                  <a:lnTo>
                    <a:pt x="202" y="253"/>
                  </a:lnTo>
                  <a:lnTo>
                    <a:pt x="196" y="255"/>
                  </a:lnTo>
                  <a:lnTo>
                    <a:pt x="193" y="257"/>
                  </a:lnTo>
                  <a:lnTo>
                    <a:pt x="188" y="258"/>
                  </a:lnTo>
                  <a:lnTo>
                    <a:pt x="183" y="260"/>
                  </a:lnTo>
                  <a:lnTo>
                    <a:pt x="179" y="262"/>
                  </a:lnTo>
                  <a:lnTo>
                    <a:pt x="174" y="264"/>
                  </a:lnTo>
                  <a:lnTo>
                    <a:pt x="170" y="266"/>
                  </a:lnTo>
                  <a:lnTo>
                    <a:pt x="166" y="269"/>
                  </a:lnTo>
                  <a:lnTo>
                    <a:pt x="161" y="269"/>
                  </a:lnTo>
                  <a:lnTo>
                    <a:pt x="156" y="271"/>
                  </a:lnTo>
                  <a:lnTo>
                    <a:pt x="153" y="273"/>
                  </a:lnTo>
                  <a:lnTo>
                    <a:pt x="148" y="275"/>
                  </a:lnTo>
                  <a:lnTo>
                    <a:pt x="144" y="275"/>
                  </a:lnTo>
                  <a:lnTo>
                    <a:pt x="140" y="276"/>
                  </a:lnTo>
                  <a:lnTo>
                    <a:pt x="136" y="278"/>
                  </a:lnTo>
                  <a:lnTo>
                    <a:pt x="133" y="280"/>
                  </a:lnTo>
                  <a:lnTo>
                    <a:pt x="129" y="280"/>
                  </a:lnTo>
                  <a:lnTo>
                    <a:pt x="126" y="282"/>
                  </a:lnTo>
                  <a:lnTo>
                    <a:pt x="123" y="282"/>
                  </a:lnTo>
                  <a:lnTo>
                    <a:pt x="120" y="284"/>
                  </a:lnTo>
                  <a:lnTo>
                    <a:pt x="117" y="284"/>
                  </a:lnTo>
                  <a:lnTo>
                    <a:pt x="114" y="284"/>
                  </a:lnTo>
                  <a:lnTo>
                    <a:pt x="112" y="284"/>
                  </a:lnTo>
                  <a:lnTo>
                    <a:pt x="109" y="285"/>
                  </a:lnTo>
                  <a:lnTo>
                    <a:pt x="106" y="285"/>
                  </a:lnTo>
                  <a:lnTo>
                    <a:pt x="103" y="287"/>
                  </a:lnTo>
                  <a:lnTo>
                    <a:pt x="101" y="287"/>
                  </a:lnTo>
                  <a:lnTo>
                    <a:pt x="101" y="287"/>
                  </a:lnTo>
                  <a:lnTo>
                    <a:pt x="101" y="289"/>
                  </a:lnTo>
                  <a:lnTo>
                    <a:pt x="100" y="294"/>
                  </a:lnTo>
                  <a:lnTo>
                    <a:pt x="97" y="298"/>
                  </a:lnTo>
                  <a:lnTo>
                    <a:pt x="97" y="302"/>
                  </a:lnTo>
                  <a:lnTo>
                    <a:pt x="95" y="307"/>
                  </a:lnTo>
                  <a:lnTo>
                    <a:pt x="95" y="312"/>
                  </a:lnTo>
                  <a:lnTo>
                    <a:pt x="93" y="318"/>
                  </a:lnTo>
                  <a:lnTo>
                    <a:pt x="90" y="323"/>
                  </a:lnTo>
                  <a:lnTo>
                    <a:pt x="89" y="327"/>
                  </a:lnTo>
                  <a:lnTo>
                    <a:pt x="87" y="334"/>
                  </a:lnTo>
                  <a:lnTo>
                    <a:pt x="84" y="337"/>
                  </a:lnTo>
                  <a:lnTo>
                    <a:pt x="83" y="343"/>
                  </a:lnTo>
                  <a:lnTo>
                    <a:pt x="81" y="346"/>
                  </a:lnTo>
                  <a:lnTo>
                    <a:pt x="79" y="352"/>
                  </a:lnTo>
                  <a:lnTo>
                    <a:pt x="74" y="357"/>
                  </a:lnTo>
                  <a:lnTo>
                    <a:pt x="70" y="363"/>
                  </a:lnTo>
                  <a:lnTo>
                    <a:pt x="67" y="366"/>
                  </a:lnTo>
                  <a:lnTo>
                    <a:pt x="66" y="370"/>
                  </a:lnTo>
                  <a:lnTo>
                    <a:pt x="63" y="373"/>
                  </a:lnTo>
                  <a:lnTo>
                    <a:pt x="61" y="372"/>
                  </a:lnTo>
                  <a:lnTo>
                    <a:pt x="61" y="370"/>
                  </a:lnTo>
                  <a:lnTo>
                    <a:pt x="62" y="368"/>
                  </a:lnTo>
                  <a:lnTo>
                    <a:pt x="63" y="364"/>
                  </a:lnTo>
                  <a:lnTo>
                    <a:pt x="66" y="361"/>
                  </a:lnTo>
                  <a:lnTo>
                    <a:pt x="68" y="355"/>
                  </a:lnTo>
                  <a:lnTo>
                    <a:pt x="70" y="350"/>
                  </a:lnTo>
                  <a:lnTo>
                    <a:pt x="74" y="345"/>
                  </a:lnTo>
                  <a:lnTo>
                    <a:pt x="77" y="339"/>
                  </a:lnTo>
                  <a:lnTo>
                    <a:pt x="81" y="332"/>
                  </a:lnTo>
                  <a:lnTo>
                    <a:pt x="83" y="325"/>
                  </a:lnTo>
                  <a:lnTo>
                    <a:pt x="87" y="318"/>
                  </a:lnTo>
                  <a:lnTo>
                    <a:pt x="89" y="311"/>
                  </a:lnTo>
                  <a:lnTo>
                    <a:pt x="92" y="302"/>
                  </a:lnTo>
                  <a:lnTo>
                    <a:pt x="93" y="294"/>
                  </a:lnTo>
                  <a:lnTo>
                    <a:pt x="94" y="287"/>
                  </a:lnTo>
                  <a:lnTo>
                    <a:pt x="94" y="280"/>
                  </a:lnTo>
                  <a:lnTo>
                    <a:pt x="95" y="278"/>
                  </a:lnTo>
                  <a:lnTo>
                    <a:pt x="96" y="273"/>
                  </a:lnTo>
                  <a:lnTo>
                    <a:pt x="97" y="271"/>
                  </a:lnTo>
                  <a:lnTo>
                    <a:pt x="100" y="269"/>
                  </a:lnTo>
                  <a:lnTo>
                    <a:pt x="102" y="267"/>
                  </a:lnTo>
                  <a:lnTo>
                    <a:pt x="106" y="269"/>
                  </a:lnTo>
                  <a:lnTo>
                    <a:pt x="110" y="269"/>
                  </a:lnTo>
                  <a:lnTo>
                    <a:pt x="115" y="273"/>
                  </a:lnTo>
                  <a:lnTo>
                    <a:pt x="119" y="273"/>
                  </a:lnTo>
                  <a:lnTo>
                    <a:pt x="120" y="275"/>
                  </a:lnTo>
                  <a:lnTo>
                    <a:pt x="120" y="273"/>
                  </a:lnTo>
                  <a:lnTo>
                    <a:pt x="121" y="273"/>
                  </a:lnTo>
                  <a:lnTo>
                    <a:pt x="123" y="271"/>
                  </a:lnTo>
                  <a:lnTo>
                    <a:pt x="127" y="271"/>
                  </a:lnTo>
                  <a:lnTo>
                    <a:pt x="130" y="269"/>
                  </a:lnTo>
                  <a:lnTo>
                    <a:pt x="134" y="266"/>
                  </a:lnTo>
                  <a:lnTo>
                    <a:pt x="136" y="264"/>
                  </a:lnTo>
                  <a:lnTo>
                    <a:pt x="140" y="264"/>
                  </a:lnTo>
                  <a:lnTo>
                    <a:pt x="142" y="262"/>
                  </a:lnTo>
                  <a:lnTo>
                    <a:pt x="146" y="262"/>
                  </a:lnTo>
                  <a:lnTo>
                    <a:pt x="148" y="260"/>
                  </a:lnTo>
                  <a:lnTo>
                    <a:pt x="152" y="258"/>
                  </a:lnTo>
                  <a:lnTo>
                    <a:pt x="154" y="257"/>
                  </a:lnTo>
                  <a:lnTo>
                    <a:pt x="157" y="255"/>
                  </a:lnTo>
                  <a:lnTo>
                    <a:pt x="161" y="253"/>
                  </a:lnTo>
                  <a:lnTo>
                    <a:pt x="164" y="251"/>
                  </a:lnTo>
                  <a:lnTo>
                    <a:pt x="168" y="249"/>
                  </a:lnTo>
                  <a:lnTo>
                    <a:pt x="172" y="248"/>
                  </a:lnTo>
                  <a:lnTo>
                    <a:pt x="174" y="246"/>
                  </a:lnTo>
                  <a:lnTo>
                    <a:pt x="179" y="242"/>
                  </a:lnTo>
                  <a:lnTo>
                    <a:pt x="182" y="240"/>
                  </a:lnTo>
                  <a:lnTo>
                    <a:pt x="186" y="239"/>
                  </a:lnTo>
                  <a:lnTo>
                    <a:pt x="189" y="235"/>
                  </a:lnTo>
                  <a:lnTo>
                    <a:pt x="193" y="233"/>
                  </a:lnTo>
                  <a:lnTo>
                    <a:pt x="196" y="232"/>
                  </a:lnTo>
                  <a:lnTo>
                    <a:pt x="201" y="230"/>
                  </a:lnTo>
                  <a:lnTo>
                    <a:pt x="204" y="226"/>
                  </a:lnTo>
                  <a:lnTo>
                    <a:pt x="208" y="223"/>
                  </a:lnTo>
                  <a:lnTo>
                    <a:pt x="212" y="221"/>
                  </a:lnTo>
                  <a:lnTo>
                    <a:pt x="215" y="217"/>
                  </a:lnTo>
                  <a:lnTo>
                    <a:pt x="217" y="214"/>
                  </a:lnTo>
                  <a:lnTo>
                    <a:pt x="222" y="212"/>
                  </a:lnTo>
                  <a:lnTo>
                    <a:pt x="224" y="208"/>
                  </a:lnTo>
                  <a:lnTo>
                    <a:pt x="229" y="205"/>
                  </a:lnTo>
                  <a:lnTo>
                    <a:pt x="232" y="201"/>
                  </a:lnTo>
                  <a:lnTo>
                    <a:pt x="235" y="197"/>
                  </a:lnTo>
                  <a:lnTo>
                    <a:pt x="237" y="194"/>
                  </a:lnTo>
                  <a:lnTo>
                    <a:pt x="240" y="192"/>
                  </a:lnTo>
                  <a:lnTo>
                    <a:pt x="243" y="188"/>
                  </a:lnTo>
                  <a:lnTo>
                    <a:pt x="246" y="185"/>
                  </a:lnTo>
                  <a:lnTo>
                    <a:pt x="248" y="181"/>
                  </a:lnTo>
                  <a:lnTo>
                    <a:pt x="252" y="178"/>
                  </a:lnTo>
                  <a:lnTo>
                    <a:pt x="255" y="170"/>
                  </a:lnTo>
                  <a:lnTo>
                    <a:pt x="259" y="163"/>
                  </a:lnTo>
                  <a:lnTo>
                    <a:pt x="261" y="156"/>
                  </a:lnTo>
                  <a:lnTo>
                    <a:pt x="263" y="149"/>
                  </a:lnTo>
                  <a:lnTo>
                    <a:pt x="263" y="144"/>
                  </a:lnTo>
                  <a:lnTo>
                    <a:pt x="264" y="140"/>
                  </a:lnTo>
                  <a:lnTo>
                    <a:pt x="264" y="136"/>
                  </a:lnTo>
                  <a:lnTo>
                    <a:pt x="264" y="131"/>
                  </a:lnTo>
                  <a:lnTo>
                    <a:pt x="263" y="124"/>
                  </a:lnTo>
                  <a:lnTo>
                    <a:pt x="262" y="117"/>
                  </a:lnTo>
                  <a:lnTo>
                    <a:pt x="260" y="111"/>
                  </a:lnTo>
                  <a:lnTo>
                    <a:pt x="259" y="108"/>
                  </a:lnTo>
                  <a:lnTo>
                    <a:pt x="256" y="104"/>
                  </a:lnTo>
                  <a:lnTo>
                    <a:pt x="255" y="100"/>
                  </a:lnTo>
                  <a:lnTo>
                    <a:pt x="250" y="91"/>
                  </a:lnTo>
                  <a:lnTo>
                    <a:pt x="246" y="84"/>
                  </a:lnTo>
                  <a:lnTo>
                    <a:pt x="243" y="81"/>
                  </a:lnTo>
                  <a:lnTo>
                    <a:pt x="240" y="77"/>
                  </a:lnTo>
                  <a:lnTo>
                    <a:pt x="237" y="73"/>
                  </a:lnTo>
                  <a:lnTo>
                    <a:pt x="234" y="72"/>
                  </a:lnTo>
                  <a:lnTo>
                    <a:pt x="230" y="68"/>
                  </a:lnTo>
                  <a:lnTo>
                    <a:pt x="228" y="65"/>
                  </a:lnTo>
                  <a:lnTo>
                    <a:pt x="224" y="63"/>
                  </a:lnTo>
                  <a:lnTo>
                    <a:pt x="221" y="61"/>
                  </a:lnTo>
                  <a:lnTo>
                    <a:pt x="217" y="57"/>
                  </a:lnTo>
                  <a:lnTo>
                    <a:pt x="214" y="54"/>
                  </a:lnTo>
                  <a:lnTo>
                    <a:pt x="209" y="52"/>
                  </a:lnTo>
                  <a:lnTo>
                    <a:pt x="206" y="48"/>
                  </a:lnTo>
                  <a:lnTo>
                    <a:pt x="201" y="47"/>
                  </a:lnTo>
                  <a:lnTo>
                    <a:pt x="197" y="45"/>
                  </a:lnTo>
                  <a:lnTo>
                    <a:pt x="194" y="41"/>
                  </a:lnTo>
                  <a:lnTo>
                    <a:pt x="189" y="39"/>
                  </a:lnTo>
                  <a:lnTo>
                    <a:pt x="184" y="38"/>
                  </a:lnTo>
                  <a:lnTo>
                    <a:pt x="181" y="36"/>
                  </a:lnTo>
                  <a:lnTo>
                    <a:pt x="176" y="32"/>
                  </a:lnTo>
                  <a:lnTo>
                    <a:pt x="172" y="32"/>
                  </a:lnTo>
                  <a:lnTo>
                    <a:pt x="167" y="29"/>
                  </a:lnTo>
                  <a:lnTo>
                    <a:pt x="162" y="29"/>
                  </a:lnTo>
                  <a:lnTo>
                    <a:pt x="157" y="27"/>
                  </a:lnTo>
                  <a:lnTo>
                    <a:pt x="154" y="25"/>
                  </a:lnTo>
                  <a:lnTo>
                    <a:pt x="148" y="23"/>
                  </a:lnTo>
                  <a:lnTo>
                    <a:pt x="143" y="21"/>
                  </a:lnTo>
                  <a:lnTo>
                    <a:pt x="139" y="20"/>
                  </a:lnTo>
                  <a:lnTo>
                    <a:pt x="134" y="20"/>
                  </a:lnTo>
                  <a:lnTo>
                    <a:pt x="128" y="18"/>
                  </a:lnTo>
                  <a:lnTo>
                    <a:pt x="123" y="18"/>
                  </a:lnTo>
                  <a:lnTo>
                    <a:pt x="119" y="16"/>
                  </a:lnTo>
                  <a:lnTo>
                    <a:pt x="114" y="14"/>
                  </a:lnTo>
                  <a:lnTo>
                    <a:pt x="108" y="14"/>
                  </a:lnTo>
                  <a:lnTo>
                    <a:pt x="103" y="12"/>
                  </a:lnTo>
                  <a:lnTo>
                    <a:pt x="99" y="12"/>
                  </a:lnTo>
                  <a:lnTo>
                    <a:pt x="94" y="11"/>
                  </a:lnTo>
                  <a:lnTo>
                    <a:pt x="89" y="11"/>
                  </a:lnTo>
                  <a:lnTo>
                    <a:pt x="83" y="11"/>
                  </a:lnTo>
                  <a:lnTo>
                    <a:pt x="79" y="11"/>
                  </a:lnTo>
                  <a:lnTo>
                    <a:pt x="75" y="11"/>
                  </a:lnTo>
                  <a:lnTo>
                    <a:pt x="69" y="9"/>
                  </a:lnTo>
                  <a:lnTo>
                    <a:pt x="64" y="9"/>
                  </a:lnTo>
                  <a:lnTo>
                    <a:pt x="60" y="9"/>
                  </a:lnTo>
                  <a:lnTo>
                    <a:pt x="55" y="9"/>
                  </a:lnTo>
                  <a:lnTo>
                    <a:pt x="49" y="9"/>
                  </a:lnTo>
                  <a:lnTo>
                    <a:pt x="44" y="9"/>
                  </a:lnTo>
                  <a:lnTo>
                    <a:pt x="40" y="9"/>
                  </a:lnTo>
                  <a:lnTo>
                    <a:pt x="36" y="9"/>
                  </a:lnTo>
                  <a:lnTo>
                    <a:pt x="32" y="9"/>
                  </a:lnTo>
                  <a:lnTo>
                    <a:pt x="27" y="9"/>
                  </a:lnTo>
                  <a:lnTo>
                    <a:pt x="22" y="9"/>
                  </a:lnTo>
                  <a:lnTo>
                    <a:pt x="17" y="9"/>
                  </a:lnTo>
                  <a:lnTo>
                    <a:pt x="14" y="9"/>
                  </a:lnTo>
                  <a:lnTo>
                    <a:pt x="9" y="11"/>
                  </a:lnTo>
                  <a:lnTo>
                    <a:pt x="6" y="11"/>
                  </a:lnTo>
                  <a:lnTo>
                    <a:pt x="2" y="12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7422" name="Freeform 14"/>
            <p:cNvSpPr>
              <a:spLocks/>
            </p:cNvSpPr>
            <p:nvPr/>
          </p:nvSpPr>
          <p:spPr bwMode="gray">
            <a:xfrm>
              <a:off x="2421" y="2725"/>
              <a:ext cx="160" cy="137"/>
            </a:xfrm>
            <a:custGeom>
              <a:avLst/>
              <a:gdLst/>
              <a:ahLst/>
              <a:cxnLst>
                <a:cxn ang="0">
                  <a:pos x="94" y="287"/>
                </a:cxn>
                <a:cxn ang="0">
                  <a:pos x="73" y="305"/>
                </a:cxn>
                <a:cxn ang="0">
                  <a:pos x="54" y="304"/>
                </a:cxn>
                <a:cxn ang="0">
                  <a:pos x="41" y="280"/>
                </a:cxn>
                <a:cxn ang="0">
                  <a:pos x="38" y="268"/>
                </a:cxn>
                <a:cxn ang="0">
                  <a:pos x="36" y="287"/>
                </a:cxn>
                <a:cxn ang="0">
                  <a:pos x="22" y="295"/>
                </a:cxn>
                <a:cxn ang="0">
                  <a:pos x="13" y="271"/>
                </a:cxn>
                <a:cxn ang="0">
                  <a:pos x="5" y="228"/>
                </a:cxn>
                <a:cxn ang="0">
                  <a:pos x="7" y="201"/>
                </a:cxn>
                <a:cxn ang="0">
                  <a:pos x="25" y="190"/>
                </a:cxn>
                <a:cxn ang="0">
                  <a:pos x="48" y="180"/>
                </a:cxn>
                <a:cxn ang="0">
                  <a:pos x="72" y="171"/>
                </a:cxn>
                <a:cxn ang="0">
                  <a:pos x="89" y="163"/>
                </a:cxn>
                <a:cxn ang="0">
                  <a:pos x="102" y="158"/>
                </a:cxn>
                <a:cxn ang="0">
                  <a:pos x="126" y="144"/>
                </a:cxn>
                <a:cxn ang="0">
                  <a:pos x="148" y="129"/>
                </a:cxn>
                <a:cxn ang="0">
                  <a:pos x="175" y="106"/>
                </a:cxn>
                <a:cxn ang="0">
                  <a:pos x="196" y="77"/>
                </a:cxn>
                <a:cxn ang="0">
                  <a:pos x="200" y="49"/>
                </a:cxn>
                <a:cxn ang="0">
                  <a:pos x="185" y="22"/>
                </a:cxn>
                <a:cxn ang="0">
                  <a:pos x="156" y="7"/>
                </a:cxn>
                <a:cxn ang="0">
                  <a:pos x="139" y="4"/>
                </a:cxn>
                <a:cxn ang="0">
                  <a:pos x="118" y="0"/>
                </a:cxn>
                <a:cxn ang="0">
                  <a:pos x="95" y="2"/>
                </a:cxn>
                <a:cxn ang="0">
                  <a:pos x="72" y="5"/>
                </a:cxn>
                <a:cxn ang="0">
                  <a:pos x="48" y="14"/>
                </a:cxn>
                <a:cxn ang="0">
                  <a:pos x="25" y="27"/>
                </a:cxn>
                <a:cxn ang="0">
                  <a:pos x="6" y="43"/>
                </a:cxn>
                <a:cxn ang="0">
                  <a:pos x="16" y="52"/>
                </a:cxn>
                <a:cxn ang="0">
                  <a:pos x="34" y="41"/>
                </a:cxn>
                <a:cxn ang="0">
                  <a:pos x="52" y="36"/>
                </a:cxn>
                <a:cxn ang="0">
                  <a:pos x="71" y="29"/>
                </a:cxn>
                <a:cxn ang="0">
                  <a:pos x="93" y="23"/>
                </a:cxn>
                <a:cxn ang="0">
                  <a:pos x="115" y="22"/>
                </a:cxn>
                <a:cxn ang="0">
                  <a:pos x="138" y="22"/>
                </a:cxn>
                <a:cxn ang="0">
                  <a:pos x="158" y="25"/>
                </a:cxn>
                <a:cxn ang="0">
                  <a:pos x="174" y="36"/>
                </a:cxn>
                <a:cxn ang="0">
                  <a:pos x="191" y="65"/>
                </a:cxn>
                <a:cxn ang="0">
                  <a:pos x="178" y="90"/>
                </a:cxn>
                <a:cxn ang="0">
                  <a:pos x="156" y="111"/>
                </a:cxn>
                <a:cxn ang="0">
                  <a:pos x="136" y="124"/>
                </a:cxn>
                <a:cxn ang="0">
                  <a:pos x="115" y="138"/>
                </a:cxn>
                <a:cxn ang="0">
                  <a:pos x="93" y="149"/>
                </a:cxn>
                <a:cxn ang="0">
                  <a:pos x="79" y="154"/>
                </a:cxn>
                <a:cxn ang="0">
                  <a:pos x="56" y="162"/>
                </a:cxn>
                <a:cxn ang="0">
                  <a:pos x="33" y="171"/>
                </a:cxn>
                <a:cxn ang="0">
                  <a:pos x="13" y="180"/>
                </a:cxn>
                <a:cxn ang="0">
                  <a:pos x="0" y="198"/>
                </a:cxn>
                <a:cxn ang="0">
                  <a:pos x="0" y="225"/>
                </a:cxn>
                <a:cxn ang="0">
                  <a:pos x="2" y="251"/>
                </a:cxn>
                <a:cxn ang="0">
                  <a:pos x="8" y="282"/>
                </a:cxn>
                <a:cxn ang="0">
                  <a:pos x="19" y="304"/>
                </a:cxn>
                <a:cxn ang="0">
                  <a:pos x="38" y="302"/>
                </a:cxn>
                <a:cxn ang="0">
                  <a:pos x="54" y="316"/>
                </a:cxn>
                <a:cxn ang="0">
                  <a:pos x="72" y="316"/>
                </a:cxn>
                <a:cxn ang="0">
                  <a:pos x="88" y="307"/>
                </a:cxn>
                <a:cxn ang="0">
                  <a:pos x="104" y="286"/>
                </a:cxn>
                <a:cxn ang="0">
                  <a:pos x="101" y="268"/>
                </a:cxn>
              </a:cxnLst>
              <a:rect l="0" t="0" r="r" b="b"/>
              <a:pathLst>
                <a:path w="201" h="320">
                  <a:moveTo>
                    <a:pt x="95" y="273"/>
                  </a:moveTo>
                  <a:lnTo>
                    <a:pt x="96" y="273"/>
                  </a:lnTo>
                  <a:lnTo>
                    <a:pt x="98" y="277"/>
                  </a:lnTo>
                  <a:lnTo>
                    <a:pt x="98" y="280"/>
                  </a:lnTo>
                  <a:lnTo>
                    <a:pt x="96" y="286"/>
                  </a:lnTo>
                  <a:lnTo>
                    <a:pt x="94" y="287"/>
                  </a:lnTo>
                  <a:lnTo>
                    <a:pt x="91" y="291"/>
                  </a:lnTo>
                  <a:lnTo>
                    <a:pt x="86" y="295"/>
                  </a:lnTo>
                  <a:lnTo>
                    <a:pt x="81" y="300"/>
                  </a:lnTo>
                  <a:lnTo>
                    <a:pt x="79" y="302"/>
                  </a:lnTo>
                  <a:lnTo>
                    <a:pt x="75" y="304"/>
                  </a:lnTo>
                  <a:lnTo>
                    <a:pt x="73" y="305"/>
                  </a:lnTo>
                  <a:lnTo>
                    <a:pt x="71" y="307"/>
                  </a:lnTo>
                  <a:lnTo>
                    <a:pt x="66" y="309"/>
                  </a:lnTo>
                  <a:lnTo>
                    <a:pt x="64" y="309"/>
                  </a:lnTo>
                  <a:lnTo>
                    <a:pt x="60" y="307"/>
                  </a:lnTo>
                  <a:lnTo>
                    <a:pt x="58" y="305"/>
                  </a:lnTo>
                  <a:lnTo>
                    <a:pt x="54" y="304"/>
                  </a:lnTo>
                  <a:lnTo>
                    <a:pt x="52" y="300"/>
                  </a:lnTo>
                  <a:lnTo>
                    <a:pt x="46" y="295"/>
                  </a:lnTo>
                  <a:lnTo>
                    <a:pt x="44" y="291"/>
                  </a:lnTo>
                  <a:lnTo>
                    <a:pt x="42" y="287"/>
                  </a:lnTo>
                  <a:lnTo>
                    <a:pt x="41" y="284"/>
                  </a:lnTo>
                  <a:lnTo>
                    <a:pt x="41" y="280"/>
                  </a:lnTo>
                  <a:lnTo>
                    <a:pt x="41" y="277"/>
                  </a:lnTo>
                  <a:lnTo>
                    <a:pt x="40" y="271"/>
                  </a:lnTo>
                  <a:lnTo>
                    <a:pt x="40" y="268"/>
                  </a:lnTo>
                  <a:lnTo>
                    <a:pt x="40" y="266"/>
                  </a:lnTo>
                  <a:lnTo>
                    <a:pt x="39" y="268"/>
                  </a:lnTo>
                  <a:lnTo>
                    <a:pt x="38" y="268"/>
                  </a:lnTo>
                  <a:lnTo>
                    <a:pt x="38" y="269"/>
                  </a:lnTo>
                  <a:lnTo>
                    <a:pt x="36" y="273"/>
                  </a:lnTo>
                  <a:lnTo>
                    <a:pt x="36" y="278"/>
                  </a:lnTo>
                  <a:lnTo>
                    <a:pt x="36" y="282"/>
                  </a:lnTo>
                  <a:lnTo>
                    <a:pt x="36" y="286"/>
                  </a:lnTo>
                  <a:lnTo>
                    <a:pt x="36" y="287"/>
                  </a:lnTo>
                  <a:lnTo>
                    <a:pt x="38" y="289"/>
                  </a:lnTo>
                  <a:lnTo>
                    <a:pt x="35" y="291"/>
                  </a:lnTo>
                  <a:lnTo>
                    <a:pt x="31" y="293"/>
                  </a:lnTo>
                  <a:lnTo>
                    <a:pt x="28" y="295"/>
                  </a:lnTo>
                  <a:lnTo>
                    <a:pt x="25" y="295"/>
                  </a:lnTo>
                  <a:lnTo>
                    <a:pt x="22" y="295"/>
                  </a:lnTo>
                  <a:lnTo>
                    <a:pt x="20" y="295"/>
                  </a:lnTo>
                  <a:lnTo>
                    <a:pt x="19" y="291"/>
                  </a:lnTo>
                  <a:lnTo>
                    <a:pt x="18" y="287"/>
                  </a:lnTo>
                  <a:lnTo>
                    <a:pt x="16" y="282"/>
                  </a:lnTo>
                  <a:lnTo>
                    <a:pt x="14" y="278"/>
                  </a:lnTo>
                  <a:lnTo>
                    <a:pt x="13" y="271"/>
                  </a:lnTo>
                  <a:lnTo>
                    <a:pt x="12" y="266"/>
                  </a:lnTo>
                  <a:lnTo>
                    <a:pt x="11" y="259"/>
                  </a:lnTo>
                  <a:lnTo>
                    <a:pt x="8" y="251"/>
                  </a:lnTo>
                  <a:lnTo>
                    <a:pt x="7" y="242"/>
                  </a:lnTo>
                  <a:lnTo>
                    <a:pt x="6" y="237"/>
                  </a:lnTo>
                  <a:lnTo>
                    <a:pt x="5" y="228"/>
                  </a:lnTo>
                  <a:lnTo>
                    <a:pt x="5" y="223"/>
                  </a:lnTo>
                  <a:lnTo>
                    <a:pt x="4" y="216"/>
                  </a:lnTo>
                  <a:lnTo>
                    <a:pt x="4" y="212"/>
                  </a:lnTo>
                  <a:lnTo>
                    <a:pt x="4" y="208"/>
                  </a:lnTo>
                  <a:lnTo>
                    <a:pt x="6" y="207"/>
                  </a:lnTo>
                  <a:lnTo>
                    <a:pt x="7" y="201"/>
                  </a:lnTo>
                  <a:lnTo>
                    <a:pt x="11" y="199"/>
                  </a:lnTo>
                  <a:lnTo>
                    <a:pt x="13" y="198"/>
                  </a:lnTo>
                  <a:lnTo>
                    <a:pt x="15" y="196"/>
                  </a:lnTo>
                  <a:lnTo>
                    <a:pt x="18" y="194"/>
                  </a:lnTo>
                  <a:lnTo>
                    <a:pt x="21" y="192"/>
                  </a:lnTo>
                  <a:lnTo>
                    <a:pt x="25" y="190"/>
                  </a:lnTo>
                  <a:lnTo>
                    <a:pt x="28" y="189"/>
                  </a:lnTo>
                  <a:lnTo>
                    <a:pt x="32" y="187"/>
                  </a:lnTo>
                  <a:lnTo>
                    <a:pt x="36" y="185"/>
                  </a:lnTo>
                  <a:lnTo>
                    <a:pt x="40" y="183"/>
                  </a:lnTo>
                  <a:lnTo>
                    <a:pt x="44" y="181"/>
                  </a:lnTo>
                  <a:lnTo>
                    <a:pt x="48" y="180"/>
                  </a:lnTo>
                  <a:lnTo>
                    <a:pt x="53" y="178"/>
                  </a:lnTo>
                  <a:lnTo>
                    <a:pt x="56" y="176"/>
                  </a:lnTo>
                  <a:lnTo>
                    <a:pt x="61" y="174"/>
                  </a:lnTo>
                  <a:lnTo>
                    <a:pt x="65" y="174"/>
                  </a:lnTo>
                  <a:lnTo>
                    <a:pt x="68" y="172"/>
                  </a:lnTo>
                  <a:lnTo>
                    <a:pt x="72" y="171"/>
                  </a:lnTo>
                  <a:lnTo>
                    <a:pt x="75" y="169"/>
                  </a:lnTo>
                  <a:lnTo>
                    <a:pt x="79" y="167"/>
                  </a:lnTo>
                  <a:lnTo>
                    <a:pt x="82" y="167"/>
                  </a:lnTo>
                  <a:lnTo>
                    <a:pt x="85" y="165"/>
                  </a:lnTo>
                  <a:lnTo>
                    <a:pt x="87" y="165"/>
                  </a:lnTo>
                  <a:lnTo>
                    <a:pt x="89" y="163"/>
                  </a:lnTo>
                  <a:lnTo>
                    <a:pt x="92" y="163"/>
                  </a:lnTo>
                  <a:lnTo>
                    <a:pt x="94" y="162"/>
                  </a:lnTo>
                  <a:lnTo>
                    <a:pt x="95" y="162"/>
                  </a:lnTo>
                  <a:lnTo>
                    <a:pt x="96" y="162"/>
                  </a:lnTo>
                  <a:lnTo>
                    <a:pt x="100" y="160"/>
                  </a:lnTo>
                  <a:lnTo>
                    <a:pt x="102" y="158"/>
                  </a:lnTo>
                  <a:lnTo>
                    <a:pt x="106" y="156"/>
                  </a:lnTo>
                  <a:lnTo>
                    <a:pt x="108" y="154"/>
                  </a:lnTo>
                  <a:lnTo>
                    <a:pt x="113" y="153"/>
                  </a:lnTo>
                  <a:lnTo>
                    <a:pt x="116" y="149"/>
                  </a:lnTo>
                  <a:lnTo>
                    <a:pt x="121" y="147"/>
                  </a:lnTo>
                  <a:lnTo>
                    <a:pt x="126" y="144"/>
                  </a:lnTo>
                  <a:lnTo>
                    <a:pt x="131" y="140"/>
                  </a:lnTo>
                  <a:lnTo>
                    <a:pt x="135" y="137"/>
                  </a:lnTo>
                  <a:lnTo>
                    <a:pt x="140" y="135"/>
                  </a:lnTo>
                  <a:lnTo>
                    <a:pt x="142" y="131"/>
                  </a:lnTo>
                  <a:lnTo>
                    <a:pt x="146" y="129"/>
                  </a:lnTo>
                  <a:lnTo>
                    <a:pt x="148" y="129"/>
                  </a:lnTo>
                  <a:lnTo>
                    <a:pt x="151" y="128"/>
                  </a:lnTo>
                  <a:lnTo>
                    <a:pt x="156" y="122"/>
                  </a:lnTo>
                  <a:lnTo>
                    <a:pt x="161" y="119"/>
                  </a:lnTo>
                  <a:lnTo>
                    <a:pt x="166" y="113"/>
                  </a:lnTo>
                  <a:lnTo>
                    <a:pt x="171" y="110"/>
                  </a:lnTo>
                  <a:lnTo>
                    <a:pt x="175" y="106"/>
                  </a:lnTo>
                  <a:lnTo>
                    <a:pt x="180" y="101"/>
                  </a:lnTo>
                  <a:lnTo>
                    <a:pt x="184" y="97"/>
                  </a:lnTo>
                  <a:lnTo>
                    <a:pt x="188" y="92"/>
                  </a:lnTo>
                  <a:lnTo>
                    <a:pt x="191" y="86"/>
                  </a:lnTo>
                  <a:lnTo>
                    <a:pt x="194" y="81"/>
                  </a:lnTo>
                  <a:lnTo>
                    <a:pt x="196" y="77"/>
                  </a:lnTo>
                  <a:lnTo>
                    <a:pt x="199" y="72"/>
                  </a:lnTo>
                  <a:lnTo>
                    <a:pt x="200" y="68"/>
                  </a:lnTo>
                  <a:lnTo>
                    <a:pt x="201" y="63"/>
                  </a:lnTo>
                  <a:lnTo>
                    <a:pt x="201" y="58"/>
                  </a:lnTo>
                  <a:lnTo>
                    <a:pt x="201" y="54"/>
                  </a:lnTo>
                  <a:lnTo>
                    <a:pt x="200" y="49"/>
                  </a:lnTo>
                  <a:lnTo>
                    <a:pt x="199" y="43"/>
                  </a:lnTo>
                  <a:lnTo>
                    <a:pt x="196" y="38"/>
                  </a:lnTo>
                  <a:lnTo>
                    <a:pt x="194" y="34"/>
                  </a:lnTo>
                  <a:lnTo>
                    <a:pt x="191" y="31"/>
                  </a:lnTo>
                  <a:lnTo>
                    <a:pt x="188" y="27"/>
                  </a:lnTo>
                  <a:lnTo>
                    <a:pt x="185" y="22"/>
                  </a:lnTo>
                  <a:lnTo>
                    <a:pt x="180" y="20"/>
                  </a:lnTo>
                  <a:lnTo>
                    <a:pt x="175" y="16"/>
                  </a:lnTo>
                  <a:lnTo>
                    <a:pt x="171" y="14"/>
                  </a:lnTo>
                  <a:lnTo>
                    <a:pt x="166" y="11"/>
                  </a:lnTo>
                  <a:lnTo>
                    <a:pt x="160" y="9"/>
                  </a:lnTo>
                  <a:lnTo>
                    <a:pt x="156" y="7"/>
                  </a:lnTo>
                  <a:lnTo>
                    <a:pt x="154" y="7"/>
                  </a:lnTo>
                  <a:lnTo>
                    <a:pt x="151" y="5"/>
                  </a:lnTo>
                  <a:lnTo>
                    <a:pt x="148" y="5"/>
                  </a:lnTo>
                  <a:lnTo>
                    <a:pt x="145" y="4"/>
                  </a:lnTo>
                  <a:lnTo>
                    <a:pt x="142" y="4"/>
                  </a:lnTo>
                  <a:lnTo>
                    <a:pt x="139" y="4"/>
                  </a:lnTo>
                  <a:lnTo>
                    <a:pt x="135" y="4"/>
                  </a:lnTo>
                  <a:lnTo>
                    <a:pt x="132" y="2"/>
                  </a:lnTo>
                  <a:lnTo>
                    <a:pt x="128" y="2"/>
                  </a:lnTo>
                  <a:lnTo>
                    <a:pt x="125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2" y="0"/>
                  </a:lnTo>
                  <a:lnTo>
                    <a:pt x="99" y="0"/>
                  </a:lnTo>
                  <a:lnTo>
                    <a:pt x="95" y="2"/>
                  </a:lnTo>
                  <a:lnTo>
                    <a:pt x="92" y="2"/>
                  </a:lnTo>
                  <a:lnTo>
                    <a:pt x="87" y="2"/>
                  </a:lnTo>
                  <a:lnTo>
                    <a:pt x="84" y="4"/>
                  </a:lnTo>
                  <a:lnTo>
                    <a:pt x="80" y="5"/>
                  </a:lnTo>
                  <a:lnTo>
                    <a:pt x="76" y="5"/>
                  </a:lnTo>
                  <a:lnTo>
                    <a:pt x="72" y="5"/>
                  </a:lnTo>
                  <a:lnTo>
                    <a:pt x="68" y="7"/>
                  </a:lnTo>
                  <a:lnTo>
                    <a:pt x="64" y="9"/>
                  </a:lnTo>
                  <a:lnTo>
                    <a:pt x="60" y="9"/>
                  </a:lnTo>
                  <a:lnTo>
                    <a:pt x="55" y="11"/>
                  </a:lnTo>
                  <a:lnTo>
                    <a:pt x="52" y="13"/>
                  </a:lnTo>
                  <a:lnTo>
                    <a:pt x="48" y="14"/>
                  </a:lnTo>
                  <a:lnTo>
                    <a:pt x="45" y="16"/>
                  </a:lnTo>
                  <a:lnTo>
                    <a:pt x="40" y="18"/>
                  </a:lnTo>
                  <a:lnTo>
                    <a:pt x="36" y="20"/>
                  </a:lnTo>
                  <a:lnTo>
                    <a:pt x="32" y="22"/>
                  </a:lnTo>
                  <a:lnTo>
                    <a:pt x="28" y="23"/>
                  </a:lnTo>
                  <a:lnTo>
                    <a:pt x="25" y="27"/>
                  </a:lnTo>
                  <a:lnTo>
                    <a:pt x="20" y="29"/>
                  </a:lnTo>
                  <a:lnTo>
                    <a:pt x="16" y="32"/>
                  </a:lnTo>
                  <a:lnTo>
                    <a:pt x="13" y="34"/>
                  </a:lnTo>
                  <a:lnTo>
                    <a:pt x="9" y="36"/>
                  </a:lnTo>
                  <a:lnTo>
                    <a:pt x="7" y="41"/>
                  </a:lnTo>
                  <a:lnTo>
                    <a:pt x="6" y="43"/>
                  </a:lnTo>
                  <a:lnTo>
                    <a:pt x="7" y="47"/>
                  </a:lnTo>
                  <a:lnTo>
                    <a:pt x="8" y="50"/>
                  </a:lnTo>
                  <a:lnTo>
                    <a:pt x="9" y="52"/>
                  </a:lnTo>
                  <a:lnTo>
                    <a:pt x="12" y="54"/>
                  </a:lnTo>
                  <a:lnTo>
                    <a:pt x="15" y="54"/>
                  </a:lnTo>
                  <a:lnTo>
                    <a:pt x="16" y="52"/>
                  </a:lnTo>
                  <a:lnTo>
                    <a:pt x="18" y="50"/>
                  </a:lnTo>
                  <a:lnTo>
                    <a:pt x="20" y="50"/>
                  </a:lnTo>
                  <a:lnTo>
                    <a:pt x="24" y="49"/>
                  </a:lnTo>
                  <a:lnTo>
                    <a:pt x="27" y="45"/>
                  </a:lnTo>
                  <a:lnTo>
                    <a:pt x="32" y="43"/>
                  </a:lnTo>
                  <a:lnTo>
                    <a:pt x="34" y="41"/>
                  </a:lnTo>
                  <a:lnTo>
                    <a:pt x="38" y="41"/>
                  </a:lnTo>
                  <a:lnTo>
                    <a:pt x="40" y="41"/>
                  </a:lnTo>
                  <a:lnTo>
                    <a:pt x="44" y="40"/>
                  </a:lnTo>
                  <a:lnTo>
                    <a:pt x="46" y="38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5" y="36"/>
                  </a:lnTo>
                  <a:lnTo>
                    <a:pt x="58" y="34"/>
                  </a:lnTo>
                  <a:lnTo>
                    <a:pt x="61" y="32"/>
                  </a:lnTo>
                  <a:lnTo>
                    <a:pt x="64" y="32"/>
                  </a:lnTo>
                  <a:lnTo>
                    <a:pt x="68" y="31"/>
                  </a:lnTo>
                  <a:lnTo>
                    <a:pt x="71" y="29"/>
                  </a:lnTo>
                  <a:lnTo>
                    <a:pt x="75" y="29"/>
                  </a:lnTo>
                  <a:lnTo>
                    <a:pt x="79" y="27"/>
                  </a:lnTo>
                  <a:lnTo>
                    <a:pt x="82" y="27"/>
                  </a:lnTo>
                  <a:lnTo>
                    <a:pt x="86" y="25"/>
                  </a:lnTo>
                  <a:lnTo>
                    <a:pt x="89" y="25"/>
                  </a:lnTo>
                  <a:lnTo>
                    <a:pt x="93" y="23"/>
                  </a:lnTo>
                  <a:lnTo>
                    <a:pt x="98" y="23"/>
                  </a:lnTo>
                  <a:lnTo>
                    <a:pt x="101" y="22"/>
                  </a:lnTo>
                  <a:lnTo>
                    <a:pt x="105" y="22"/>
                  </a:lnTo>
                  <a:lnTo>
                    <a:pt x="108" y="22"/>
                  </a:lnTo>
                  <a:lnTo>
                    <a:pt x="112" y="22"/>
                  </a:lnTo>
                  <a:lnTo>
                    <a:pt x="115" y="22"/>
                  </a:lnTo>
                  <a:lnTo>
                    <a:pt x="119" y="22"/>
                  </a:lnTo>
                  <a:lnTo>
                    <a:pt x="124" y="22"/>
                  </a:lnTo>
                  <a:lnTo>
                    <a:pt x="127" y="22"/>
                  </a:lnTo>
                  <a:lnTo>
                    <a:pt x="131" y="22"/>
                  </a:lnTo>
                  <a:lnTo>
                    <a:pt x="134" y="22"/>
                  </a:lnTo>
                  <a:lnTo>
                    <a:pt x="138" y="22"/>
                  </a:lnTo>
                  <a:lnTo>
                    <a:pt x="141" y="22"/>
                  </a:lnTo>
                  <a:lnTo>
                    <a:pt x="145" y="22"/>
                  </a:lnTo>
                  <a:lnTo>
                    <a:pt x="148" y="22"/>
                  </a:lnTo>
                  <a:lnTo>
                    <a:pt x="151" y="23"/>
                  </a:lnTo>
                  <a:lnTo>
                    <a:pt x="154" y="25"/>
                  </a:lnTo>
                  <a:lnTo>
                    <a:pt x="158" y="25"/>
                  </a:lnTo>
                  <a:lnTo>
                    <a:pt x="160" y="27"/>
                  </a:lnTo>
                  <a:lnTo>
                    <a:pt x="164" y="27"/>
                  </a:lnTo>
                  <a:lnTo>
                    <a:pt x="166" y="29"/>
                  </a:lnTo>
                  <a:lnTo>
                    <a:pt x="168" y="31"/>
                  </a:lnTo>
                  <a:lnTo>
                    <a:pt x="172" y="32"/>
                  </a:lnTo>
                  <a:lnTo>
                    <a:pt x="174" y="36"/>
                  </a:lnTo>
                  <a:lnTo>
                    <a:pt x="176" y="38"/>
                  </a:lnTo>
                  <a:lnTo>
                    <a:pt x="181" y="41"/>
                  </a:lnTo>
                  <a:lnTo>
                    <a:pt x="186" y="49"/>
                  </a:lnTo>
                  <a:lnTo>
                    <a:pt x="188" y="54"/>
                  </a:lnTo>
                  <a:lnTo>
                    <a:pt x="191" y="63"/>
                  </a:lnTo>
                  <a:lnTo>
                    <a:pt x="191" y="65"/>
                  </a:lnTo>
                  <a:lnTo>
                    <a:pt x="191" y="68"/>
                  </a:lnTo>
                  <a:lnTo>
                    <a:pt x="188" y="72"/>
                  </a:lnTo>
                  <a:lnTo>
                    <a:pt x="187" y="77"/>
                  </a:lnTo>
                  <a:lnTo>
                    <a:pt x="184" y="81"/>
                  </a:lnTo>
                  <a:lnTo>
                    <a:pt x="180" y="88"/>
                  </a:lnTo>
                  <a:lnTo>
                    <a:pt x="178" y="90"/>
                  </a:lnTo>
                  <a:lnTo>
                    <a:pt x="175" y="93"/>
                  </a:lnTo>
                  <a:lnTo>
                    <a:pt x="172" y="95"/>
                  </a:lnTo>
                  <a:lnTo>
                    <a:pt x="169" y="101"/>
                  </a:lnTo>
                  <a:lnTo>
                    <a:pt x="166" y="102"/>
                  </a:lnTo>
                  <a:lnTo>
                    <a:pt x="161" y="108"/>
                  </a:lnTo>
                  <a:lnTo>
                    <a:pt x="156" y="111"/>
                  </a:lnTo>
                  <a:lnTo>
                    <a:pt x="152" y="115"/>
                  </a:lnTo>
                  <a:lnTo>
                    <a:pt x="149" y="117"/>
                  </a:lnTo>
                  <a:lnTo>
                    <a:pt x="146" y="119"/>
                  </a:lnTo>
                  <a:lnTo>
                    <a:pt x="144" y="120"/>
                  </a:lnTo>
                  <a:lnTo>
                    <a:pt x="140" y="122"/>
                  </a:lnTo>
                  <a:lnTo>
                    <a:pt x="136" y="124"/>
                  </a:lnTo>
                  <a:lnTo>
                    <a:pt x="134" y="126"/>
                  </a:lnTo>
                  <a:lnTo>
                    <a:pt x="131" y="129"/>
                  </a:lnTo>
                  <a:lnTo>
                    <a:pt x="127" y="131"/>
                  </a:lnTo>
                  <a:lnTo>
                    <a:pt x="124" y="133"/>
                  </a:lnTo>
                  <a:lnTo>
                    <a:pt x="120" y="135"/>
                  </a:lnTo>
                  <a:lnTo>
                    <a:pt x="115" y="138"/>
                  </a:lnTo>
                  <a:lnTo>
                    <a:pt x="112" y="140"/>
                  </a:lnTo>
                  <a:lnTo>
                    <a:pt x="107" y="142"/>
                  </a:lnTo>
                  <a:lnTo>
                    <a:pt x="104" y="144"/>
                  </a:lnTo>
                  <a:lnTo>
                    <a:pt x="99" y="147"/>
                  </a:lnTo>
                  <a:lnTo>
                    <a:pt x="95" y="149"/>
                  </a:lnTo>
                  <a:lnTo>
                    <a:pt x="93" y="149"/>
                  </a:lnTo>
                  <a:lnTo>
                    <a:pt x="91" y="151"/>
                  </a:lnTo>
                  <a:lnTo>
                    <a:pt x="88" y="151"/>
                  </a:lnTo>
                  <a:lnTo>
                    <a:pt x="87" y="151"/>
                  </a:lnTo>
                  <a:lnTo>
                    <a:pt x="84" y="153"/>
                  </a:lnTo>
                  <a:lnTo>
                    <a:pt x="81" y="153"/>
                  </a:lnTo>
                  <a:lnTo>
                    <a:pt x="79" y="154"/>
                  </a:lnTo>
                  <a:lnTo>
                    <a:pt x="75" y="156"/>
                  </a:lnTo>
                  <a:lnTo>
                    <a:pt x="72" y="156"/>
                  </a:lnTo>
                  <a:lnTo>
                    <a:pt x="68" y="158"/>
                  </a:lnTo>
                  <a:lnTo>
                    <a:pt x="64" y="160"/>
                  </a:lnTo>
                  <a:lnTo>
                    <a:pt x="60" y="162"/>
                  </a:lnTo>
                  <a:lnTo>
                    <a:pt x="56" y="162"/>
                  </a:lnTo>
                  <a:lnTo>
                    <a:pt x="53" y="165"/>
                  </a:lnTo>
                  <a:lnTo>
                    <a:pt x="48" y="165"/>
                  </a:lnTo>
                  <a:lnTo>
                    <a:pt x="45" y="167"/>
                  </a:lnTo>
                  <a:lnTo>
                    <a:pt x="40" y="169"/>
                  </a:lnTo>
                  <a:lnTo>
                    <a:pt x="36" y="171"/>
                  </a:lnTo>
                  <a:lnTo>
                    <a:pt x="33" y="171"/>
                  </a:lnTo>
                  <a:lnTo>
                    <a:pt x="29" y="172"/>
                  </a:lnTo>
                  <a:lnTo>
                    <a:pt x="26" y="174"/>
                  </a:lnTo>
                  <a:lnTo>
                    <a:pt x="22" y="176"/>
                  </a:lnTo>
                  <a:lnTo>
                    <a:pt x="19" y="178"/>
                  </a:lnTo>
                  <a:lnTo>
                    <a:pt x="16" y="180"/>
                  </a:lnTo>
                  <a:lnTo>
                    <a:pt x="13" y="180"/>
                  </a:lnTo>
                  <a:lnTo>
                    <a:pt x="12" y="183"/>
                  </a:lnTo>
                  <a:lnTo>
                    <a:pt x="7" y="185"/>
                  </a:lnTo>
                  <a:lnTo>
                    <a:pt x="6" y="187"/>
                  </a:lnTo>
                  <a:lnTo>
                    <a:pt x="2" y="189"/>
                  </a:lnTo>
                  <a:lnTo>
                    <a:pt x="1" y="192"/>
                  </a:lnTo>
                  <a:lnTo>
                    <a:pt x="0" y="198"/>
                  </a:lnTo>
                  <a:lnTo>
                    <a:pt x="0" y="201"/>
                  </a:lnTo>
                  <a:lnTo>
                    <a:pt x="0" y="207"/>
                  </a:lnTo>
                  <a:lnTo>
                    <a:pt x="0" y="214"/>
                  </a:lnTo>
                  <a:lnTo>
                    <a:pt x="0" y="216"/>
                  </a:lnTo>
                  <a:lnTo>
                    <a:pt x="0" y="219"/>
                  </a:lnTo>
                  <a:lnTo>
                    <a:pt x="0" y="225"/>
                  </a:lnTo>
                  <a:lnTo>
                    <a:pt x="1" y="228"/>
                  </a:lnTo>
                  <a:lnTo>
                    <a:pt x="1" y="232"/>
                  </a:lnTo>
                  <a:lnTo>
                    <a:pt x="1" y="237"/>
                  </a:lnTo>
                  <a:lnTo>
                    <a:pt x="1" y="241"/>
                  </a:lnTo>
                  <a:lnTo>
                    <a:pt x="2" y="246"/>
                  </a:lnTo>
                  <a:lnTo>
                    <a:pt x="2" y="251"/>
                  </a:lnTo>
                  <a:lnTo>
                    <a:pt x="2" y="257"/>
                  </a:lnTo>
                  <a:lnTo>
                    <a:pt x="4" y="262"/>
                  </a:lnTo>
                  <a:lnTo>
                    <a:pt x="6" y="268"/>
                  </a:lnTo>
                  <a:lnTo>
                    <a:pt x="6" y="273"/>
                  </a:lnTo>
                  <a:lnTo>
                    <a:pt x="7" y="277"/>
                  </a:lnTo>
                  <a:lnTo>
                    <a:pt x="8" y="282"/>
                  </a:lnTo>
                  <a:lnTo>
                    <a:pt x="9" y="286"/>
                  </a:lnTo>
                  <a:lnTo>
                    <a:pt x="12" y="291"/>
                  </a:lnTo>
                  <a:lnTo>
                    <a:pt x="13" y="295"/>
                  </a:lnTo>
                  <a:lnTo>
                    <a:pt x="14" y="296"/>
                  </a:lnTo>
                  <a:lnTo>
                    <a:pt x="15" y="300"/>
                  </a:lnTo>
                  <a:lnTo>
                    <a:pt x="19" y="304"/>
                  </a:lnTo>
                  <a:lnTo>
                    <a:pt x="22" y="307"/>
                  </a:lnTo>
                  <a:lnTo>
                    <a:pt x="26" y="307"/>
                  </a:lnTo>
                  <a:lnTo>
                    <a:pt x="31" y="307"/>
                  </a:lnTo>
                  <a:lnTo>
                    <a:pt x="33" y="305"/>
                  </a:lnTo>
                  <a:lnTo>
                    <a:pt x="36" y="304"/>
                  </a:lnTo>
                  <a:lnTo>
                    <a:pt x="38" y="302"/>
                  </a:lnTo>
                  <a:lnTo>
                    <a:pt x="39" y="302"/>
                  </a:lnTo>
                  <a:lnTo>
                    <a:pt x="41" y="304"/>
                  </a:lnTo>
                  <a:lnTo>
                    <a:pt x="44" y="307"/>
                  </a:lnTo>
                  <a:lnTo>
                    <a:pt x="47" y="311"/>
                  </a:lnTo>
                  <a:lnTo>
                    <a:pt x="51" y="312"/>
                  </a:lnTo>
                  <a:lnTo>
                    <a:pt x="54" y="316"/>
                  </a:lnTo>
                  <a:lnTo>
                    <a:pt x="58" y="318"/>
                  </a:lnTo>
                  <a:lnTo>
                    <a:pt x="61" y="320"/>
                  </a:lnTo>
                  <a:lnTo>
                    <a:pt x="64" y="318"/>
                  </a:lnTo>
                  <a:lnTo>
                    <a:pt x="67" y="318"/>
                  </a:lnTo>
                  <a:lnTo>
                    <a:pt x="69" y="316"/>
                  </a:lnTo>
                  <a:lnTo>
                    <a:pt x="72" y="316"/>
                  </a:lnTo>
                  <a:lnTo>
                    <a:pt x="74" y="314"/>
                  </a:lnTo>
                  <a:lnTo>
                    <a:pt x="78" y="314"/>
                  </a:lnTo>
                  <a:lnTo>
                    <a:pt x="80" y="312"/>
                  </a:lnTo>
                  <a:lnTo>
                    <a:pt x="82" y="311"/>
                  </a:lnTo>
                  <a:lnTo>
                    <a:pt x="85" y="309"/>
                  </a:lnTo>
                  <a:lnTo>
                    <a:pt x="88" y="307"/>
                  </a:lnTo>
                  <a:lnTo>
                    <a:pt x="91" y="304"/>
                  </a:lnTo>
                  <a:lnTo>
                    <a:pt x="94" y="302"/>
                  </a:lnTo>
                  <a:lnTo>
                    <a:pt x="96" y="298"/>
                  </a:lnTo>
                  <a:lnTo>
                    <a:pt x="100" y="295"/>
                  </a:lnTo>
                  <a:lnTo>
                    <a:pt x="101" y="291"/>
                  </a:lnTo>
                  <a:lnTo>
                    <a:pt x="104" y="286"/>
                  </a:lnTo>
                  <a:lnTo>
                    <a:pt x="105" y="282"/>
                  </a:lnTo>
                  <a:lnTo>
                    <a:pt x="106" y="280"/>
                  </a:lnTo>
                  <a:lnTo>
                    <a:pt x="107" y="275"/>
                  </a:lnTo>
                  <a:lnTo>
                    <a:pt x="107" y="273"/>
                  </a:lnTo>
                  <a:lnTo>
                    <a:pt x="105" y="268"/>
                  </a:lnTo>
                  <a:lnTo>
                    <a:pt x="101" y="268"/>
                  </a:lnTo>
                  <a:lnTo>
                    <a:pt x="99" y="268"/>
                  </a:lnTo>
                  <a:lnTo>
                    <a:pt x="98" y="269"/>
                  </a:lnTo>
                  <a:lnTo>
                    <a:pt x="95" y="273"/>
                  </a:lnTo>
                  <a:lnTo>
                    <a:pt x="95" y="273"/>
                  </a:lnTo>
                  <a:lnTo>
                    <a:pt x="95" y="2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7423" name="Freeform 15"/>
            <p:cNvSpPr>
              <a:spLocks/>
            </p:cNvSpPr>
            <p:nvPr/>
          </p:nvSpPr>
          <p:spPr bwMode="gray">
            <a:xfrm>
              <a:off x="2164" y="2748"/>
              <a:ext cx="14" cy="8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156"/>
                </a:cxn>
                <a:cxn ang="0">
                  <a:pos x="18" y="192"/>
                </a:cxn>
                <a:cxn ang="0">
                  <a:pos x="8" y="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8" h="192">
                  <a:moveTo>
                    <a:pt x="0" y="5"/>
                  </a:moveTo>
                  <a:lnTo>
                    <a:pt x="6" y="156"/>
                  </a:lnTo>
                  <a:lnTo>
                    <a:pt x="18" y="192"/>
                  </a:ln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7424" name="Freeform 16"/>
            <p:cNvSpPr>
              <a:spLocks/>
            </p:cNvSpPr>
            <p:nvPr/>
          </p:nvSpPr>
          <p:spPr bwMode="gray">
            <a:xfrm>
              <a:off x="2352" y="2743"/>
              <a:ext cx="131" cy="472"/>
            </a:xfrm>
            <a:custGeom>
              <a:avLst/>
              <a:gdLst/>
              <a:ahLst/>
              <a:cxnLst>
                <a:cxn ang="0">
                  <a:pos x="92" y="26"/>
                </a:cxn>
                <a:cxn ang="0">
                  <a:pos x="89" y="62"/>
                </a:cxn>
                <a:cxn ang="0">
                  <a:pos x="84" y="113"/>
                </a:cxn>
                <a:cxn ang="0">
                  <a:pos x="79" y="170"/>
                </a:cxn>
                <a:cxn ang="0">
                  <a:pos x="73" y="235"/>
                </a:cxn>
                <a:cxn ang="0">
                  <a:pos x="67" y="301"/>
                </a:cxn>
                <a:cxn ang="0">
                  <a:pos x="63" y="368"/>
                </a:cxn>
                <a:cxn ang="0">
                  <a:pos x="59" y="427"/>
                </a:cxn>
                <a:cxn ang="0">
                  <a:pos x="56" y="479"/>
                </a:cxn>
                <a:cxn ang="0">
                  <a:pos x="53" y="536"/>
                </a:cxn>
                <a:cxn ang="0">
                  <a:pos x="50" y="598"/>
                </a:cxn>
                <a:cxn ang="0">
                  <a:pos x="47" y="660"/>
                </a:cxn>
                <a:cxn ang="0">
                  <a:pos x="44" y="725"/>
                </a:cxn>
                <a:cxn ang="0">
                  <a:pos x="43" y="782"/>
                </a:cxn>
                <a:cxn ang="0">
                  <a:pos x="40" y="835"/>
                </a:cxn>
                <a:cxn ang="0">
                  <a:pos x="39" y="874"/>
                </a:cxn>
                <a:cxn ang="0">
                  <a:pos x="39" y="905"/>
                </a:cxn>
                <a:cxn ang="0">
                  <a:pos x="37" y="917"/>
                </a:cxn>
                <a:cxn ang="0">
                  <a:pos x="63" y="946"/>
                </a:cxn>
                <a:cxn ang="0">
                  <a:pos x="87" y="973"/>
                </a:cxn>
                <a:cxn ang="0">
                  <a:pos x="106" y="994"/>
                </a:cxn>
                <a:cxn ang="0">
                  <a:pos x="132" y="1025"/>
                </a:cxn>
                <a:cxn ang="0">
                  <a:pos x="152" y="1059"/>
                </a:cxn>
                <a:cxn ang="0">
                  <a:pos x="143" y="1088"/>
                </a:cxn>
                <a:cxn ang="0">
                  <a:pos x="120" y="1090"/>
                </a:cxn>
                <a:cxn ang="0">
                  <a:pos x="103" y="1081"/>
                </a:cxn>
                <a:cxn ang="0">
                  <a:pos x="77" y="1061"/>
                </a:cxn>
                <a:cxn ang="0">
                  <a:pos x="46" y="1030"/>
                </a:cxn>
                <a:cxn ang="0">
                  <a:pos x="21" y="991"/>
                </a:cxn>
                <a:cxn ang="0">
                  <a:pos x="11" y="953"/>
                </a:cxn>
                <a:cxn ang="0">
                  <a:pos x="6" y="942"/>
                </a:cxn>
                <a:cxn ang="0">
                  <a:pos x="4" y="976"/>
                </a:cxn>
                <a:cxn ang="0">
                  <a:pos x="18" y="1023"/>
                </a:cxn>
                <a:cxn ang="0">
                  <a:pos x="38" y="1055"/>
                </a:cxn>
                <a:cxn ang="0">
                  <a:pos x="63" y="1077"/>
                </a:cxn>
                <a:cxn ang="0">
                  <a:pos x="89" y="1093"/>
                </a:cxn>
                <a:cxn ang="0">
                  <a:pos x="113" y="1104"/>
                </a:cxn>
                <a:cxn ang="0">
                  <a:pos x="140" y="1102"/>
                </a:cxn>
                <a:cxn ang="0">
                  <a:pos x="163" y="1072"/>
                </a:cxn>
                <a:cxn ang="0">
                  <a:pos x="146" y="1030"/>
                </a:cxn>
                <a:cxn ang="0">
                  <a:pos x="127" y="1005"/>
                </a:cxn>
                <a:cxn ang="0">
                  <a:pos x="98" y="969"/>
                </a:cxn>
                <a:cxn ang="0">
                  <a:pos x="69" y="935"/>
                </a:cxn>
                <a:cxn ang="0">
                  <a:pos x="49" y="912"/>
                </a:cxn>
                <a:cxn ang="0">
                  <a:pos x="49" y="892"/>
                </a:cxn>
                <a:cxn ang="0">
                  <a:pos x="51" y="851"/>
                </a:cxn>
                <a:cxn ang="0">
                  <a:pos x="53" y="793"/>
                </a:cxn>
                <a:cxn ang="0">
                  <a:pos x="56" y="725"/>
                </a:cxn>
                <a:cxn ang="0">
                  <a:pos x="59" y="655"/>
                </a:cxn>
                <a:cxn ang="0">
                  <a:pos x="63" y="587"/>
                </a:cxn>
                <a:cxn ang="0">
                  <a:pos x="65" y="527"/>
                </a:cxn>
                <a:cxn ang="0">
                  <a:pos x="66" y="483"/>
                </a:cxn>
                <a:cxn ang="0">
                  <a:pos x="67" y="456"/>
                </a:cxn>
                <a:cxn ang="0">
                  <a:pos x="69" y="423"/>
                </a:cxn>
                <a:cxn ang="0">
                  <a:pos x="72" y="389"/>
                </a:cxn>
                <a:cxn ang="0">
                  <a:pos x="74" y="348"/>
                </a:cxn>
                <a:cxn ang="0">
                  <a:pos x="78" y="307"/>
                </a:cxn>
                <a:cxn ang="0">
                  <a:pos x="81" y="265"/>
                </a:cxn>
                <a:cxn ang="0">
                  <a:pos x="85" y="231"/>
                </a:cxn>
                <a:cxn ang="0">
                  <a:pos x="87" y="197"/>
                </a:cxn>
                <a:cxn ang="0">
                  <a:pos x="94" y="7"/>
                </a:cxn>
              </a:cxnLst>
              <a:rect l="0" t="0" r="r" b="b"/>
              <a:pathLst>
                <a:path w="163" h="1106">
                  <a:moveTo>
                    <a:pt x="94" y="7"/>
                  </a:moveTo>
                  <a:lnTo>
                    <a:pt x="93" y="7"/>
                  </a:lnTo>
                  <a:lnTo>
                    <a:pt x="93" y="10"/>
                  </a:lnTo>
                  <a:lnTo>
                    <a:pt x="93" y="14"/>
                  </a:lnTo>
                  <a:lnTo>
                    <a:pt x="93" y="19"/>
                  </a:lnTo>
                  <a:lnTo>
                    <a:pt x="92" y="23"/>
                  </a:lnTo>
                  <a:lnTo>
                    <a:pt x="92" y="26"/>
                  </a:lnTo>
                  <a:lnTo>
                    <a:pt x="91" y="32"/>
                  </a:lnTo>
                  <a:lnTo>
                    <a:pt x="91" y="35"/>
                  </a:lnTo>
                  <a:lnTo>
                    <a:pt x="91" y="41"/>
                  </a:lnTo>
                  <a:lnTo>
                    <a:pt x="90" y="44"/>
                  </a:lnTo>
                  <a:lnTo>
                    <a:pt x="90" y="50"/>
                  </a:lnTo>
                  <a:lnTo>
                    <a:pt x="90" y="57"/>
                  </a:lnTo>
                  <a:lnTo>
                    <a:pt x="89" y="62"/>
                  </a:lnTo>
                  <a:lnTo>
                    <a:pt x="87" y="70"/>
                  </a:lnTo>
                  <a:lnTo>
                    <a:pt x="87" y="77"/>
                  </a:lnTo>
                  <a:lnTo>
                    <a:pt x="86" y="82"/>
                  </a:lnTo>
                  <a:lnTo>
                    <a:pt x="85" y="89"/>
                  </a:lnTo>
                  <a:lnTo>
                    <a:pt x="85" y="97"/>
                  </a:lnTo>
                  <a:lnTo>
                    <a:pt x="85" y="104"/>
                  </a:lnTo>
                  <a:lnTo>
                    <a:pt x="84" y="113"/>
                  </a:lnTo>
                  <a:lnTo>
                    <a:pt x="83" y="120"/>
                  </a:lnTo>
                  <a:lnTo>
                    <a:pt x="83" y="127"/>
                  </a:lnTo>
                  <a:lnTo>
                    <a:pt x="81" y="136"/>
                  </a:lnTo>
                  <a:lnTo>
                    <a:pt x="81" y="145"/>
                  </a:lnTo>
                  <a:lnTo>
                    <a:pt x="80" y="152"/>
                  </a:lnTo>
                  <a:lnTo>
                    <a:pt x="79" y="161"/>
                  </a:lnTo>
                  <a:lnTo>
                    <a:pt x="79" y="170"/>
                  </a:lnTo>
                  <a:lnTo>
                    <a:pt x="79" y="181"/>
                  </a:lnTo>
                  <a:lnTo>
                    <a:pt x="77" y="190"/>
                  </a:lnTo>
                  <a:lnTo>
                    <a:pt x="77" y="199"/>
                  </a:lnTo>
                  <a:lnTo>
                    <a:pt x="76" y="208"/>
                  </a:lnTo>
                  <a:lnTo>
                    <a:pt x="76" y="217"/>
                  </a:lnTo>
                  <a:lnTo>
                    <a:pt x="73" y="226"/>
                  </a:lnTo>
                  <a:lnTo>
                    <a:pt x="73" y="235"/>
                  </a:lnTo>
                  <a:lnTo>
                    <a:pt x="72" y="246"/>
                  </a:lnTo>
                  <a:lnTo>
                    <a:pt x="72" y="255"/>
                  </a:lnTo>
                  <a:lnTo>
                    <a:pt x="71" y="264"/>
                  </a:lnTo>
                  <a:lnTo>
                    <a:pt x="71" y="272"/>
                  </a:lnTo>
                  <a:lnTo>
                    <a:pt x="70" y="283"/>
                  </a:lnTo>
                  <a:lnTo>
                    <a:pt x="69" y="292"/>
                  </a:lnTo>
                  <a:lnTo>
                    <a:pt x="67" y="301"/>
                  </a:lnTo>
                  <a:lnTo>
                    <a:pt x="67" y="312"/>
                  </a:lnTo>
                  <a:lnTo>
                    <a:pt x="66" y="321"/>
                  </a:lnTo>
                  <a:lnTo>
                    <a:pt x="66" y="332"/>
                  </a:lnTo>
                  <a:lnTo>
                    <a:pt x="65" y="341"/>
                  </a:lnTo>
                  <a:lnTo>
                    <a:pt x="65" y="350"/>
                  </a:lnTo>
                  <a:lnTo>
                    <a:pt x="64" y="359"/>
                  </a:lnTo>
                  <a:lnTo>
                    <a:pt x="63" y="368"/>
                  </a:lnTo>
                  <a:lnTo>
                    <a:pt x="61" y="375"/>
                  </a:lnTo>
                  <a:lnTo>
                    <a:pt x="61" y="384"/>
                  </a:lnTo>
                  <a:lnTo>
                    <a:pt x="60" y="393"/>
                  </a:lnTo>
                  <a:lnTo>
                    <a:pt x="60" y="402"/>
                  </a:lnTo>
                  <a:lnTo>
                    <a:pt x="59" y="411"/>
                  </a:lnTo>
                  <a:lnTo>
                    <a:pt x="59" y="420"/>
                  </a:lnTo>
                  <a:lnTo>
                    <a:pt x="59" y="427"/>
                  </a:lnTo>
                  <a:lnTo>
                    <a:pt x="59" y="436"/>
                  </a:lnTo>
                  <a:lnTo>
                    <a:pt x="58" y="443"/>
                  </a:lnTo>
                  <a:lnTo>
                    <a:pt x="58" y="452"/>
                  </a:lnTo>
                  <a:lnTo>
                    <a:pt x="57" y="459"/>
                  </a:lnTo>
                  <a:lnTo>
                    <a:pt x="57" y="466"/>
                  </a:lnTo>
                  <a:lnTo>
                    <a:pt x="56" y="474"/>
                  </a:lnTo>
                  <a:lnTo>
                    <a:pt x="56" y="479"/>
                  </a:lnTo>
                  <a:lnTo>
                    <a:pt x="56" y="486"/>
                  </a:lnTo>
                  <a:lnTo>
                    <a:pt x="56" y="495"/>
                  </a:lnTo>
                  <a:lnTo>
                    <a:pt x="54" y="502"/>
                  </a:lnTo>
                  <a:lnTo>
                    <a:pt x="53" y="510"/>
                  </a:lnTo>
                  <a:lnTo>
                    <a:pt x="53" y="518"/>
                  </a:lnTo>
                  <a:lnTo>
                    <a:pt x="53" y="527"/>
                  </a:lnTo>
                  <a:lnTo>
                    <a:pt x="53" y="536"/>
                  </a:lnTo>
                  <a:lnTo>
                    <a:pt x="52" y="544"/>
                  </a:lnTo>
                  <a:lnTo>
                    <a:pt x="52" y="553"/>
                  </a:lnTo>
                  <a:lnTo>
                    <a:pt x="52" y="562"/>
                  </a:lnTo>
                  <a:lnTo>
                    <a:pt x="51" y="571"/>
                  </a:lnTo>
                  <a:lnTo>
                    <a:pt x="51" y="580"/>
                  </a:lnTo>
                  <a:lnTo>
                    <a:pt x="50" y="589"/>
                  </a:lnTo>
                  <a:lnTo>
                    <a:pt x="50" y="598"/>
                  </a:lnTo>
                  <a:lnTo>
                    <a:pt x="50" y="606"/>
                  </a:lnTo>
                  <a:lnTo>
                    <a:pt x="49" y="615"/>
                  </a:lnTo>
                  <a:lnTo>
                    <a:pt x="49" y="624"/>
                  </a:lnTo>
                  <a:lnTo>
                    <a:pt x="49" y="633"/>
                  </a:lnTo>
                  <a:lnTo>
                    <a:pt x="47" y="642"/>
                  </a:lnTo>
                  <a:lnTo>
                    <a:pt x="47" y="651"/>
                  </a:lnTo>
                  <a:lnTo>
                    <a:pt x="47" y="660"/>
                  </a:lnTo>
                  <a:lnTo>
                    <a:pt x="47" y="671"/>
                  </a:lnTo>
                  <a:lnTo>
                    <a:pt x="46" y="680"/>
                  </a:lnTo>
                  <a:lnTo>
                    <a:pt x="46" y="689"/>
                  </a:lnTo>
                  <a:lnTo>
                    <a:pt x="45" y="698"/>
                  </a:lnTo>
                  <a:lnTo>
                    <a:pt x="45" y="707"/>
                  </a:lnTo>
                  <a:lnTo>
                    <a:pt x="45" y="716"/>
                  </a:lnTo>
                  <a:lnTo>
                    <a:pt x="44" y="725"/>
                  </a:lnTo>
                  <a:lnTo>
                    <a:pt x="44" y="734"/>
                  </a:lnTo>
                  <a:lnTo>
                    <a:pt x="44" y="743"/>
                  </a:lnTo>
                  <a:lnTo>
                    <a:pt x="44" y="750"/>
                  </a:lnTo>
                  <a:lnTo>
                    <a:pt x="44" y="759"/>
                  </a:lnTo>
                  <a:lnTo>
                    <a:pt x="43" y="766"/>
                  </a:lnTo>
                  <a:lnTo>
                    <a:pt x="43" y="775"/>
                  </a:lnTo>
                  <a:lnTo>
                    <a:pt x="43" y="782"/>
                  </a:lnTo>
                  <a:lnTo>
                    <a:pt x="41" y="790"/>
                  </a:lnTo>
                  <a:lnTo>
                    <a:pt x="41" y="799"/>
                  </a:lnTo>
                  <a:lnTo>
                    <a:pt x="41" y="806"/>
                  </a:lnTo>
                  <a:lnTo>
                    <a:pt x="41" y="813"/>
                  </a:lnTo>
                  <a:lnTo>
                    <a:pt x="41" y="820"/>
                  </a:lnTo>
                  <a:lnTo>
                    <a:pt x="40" y="827"/>
                  </a:lnTo>
                  <a:lnTo>
                    <a:pt x="40" y="835"/>
                  </a:lnTo>
                  <a:lnTo>
                    <a:pt x="40" y="840"/>
                  </a:lnTo>
                  <a:lnTo>
                    <a:pt x="40" y="847"/>
                  </a:lnTo>
                  <a:lnTo>
                    <a:pt x="40" y="852"/>
                  </a:lnTo>
                  <a:lnTo>
                    <a:pt x="40" y="860"/>
                  </a:lnTo>
                  <a:lnTo>
                    <a:pt x="39" y="865"/>
                  </a:lnTo>
                  <a:lnTo>
                    <a:pt x="39" y="870"/>
                  </a:lnTo>
                  <a:lnTo>
                    <a:pt x="39" y="874"/>
                  </a:lnTo>
                  <a:lnTo>
                    <a:pt x="39" y="879"/>
                  </a:lnTo>
                  <a:lnTo>
                    <a:pt x="39" y="883"/>
                  </a:lnTo>
                  <a:lnTo>
                    <a:pt x="39" y="887"/>
                  </a:lnTo>
                  <a:lnTo>
                    <a:pt x="39" y="890"/>
                  </a:lnTo>
                  <a:lnTo>
                    <a:pt x="39" y="894"/>
                  </a:lnTo>
                  <a:lnTo>
                    <a:pt x="39" y="899"/>
                  </a:lnTo>
                  <a:lnTo>
                    <a:pt x="39" y="905"/>
                  </a:lnTo>
                  <a:lnTo>
                    <a:pt x="39" y="906"/>
                  </a:lnTo>
                  <a:lnTo>
                    <a:pt x="39" y="908"/>
                  </a:lnTo>
                  <a:lnTo>
                    <a:pt x="38" y="906"/>
                  </a:lnTo>
                  <a:lnTo>
                    <a:pt x="37" y="908"/>
                  </a:lnTo>
                  <a:lnTo>
                    <a:pt x="36" y="910"/>
                  </a:lnTo>
                  <a:lnTo>
                    <a:pt x="36" y="915"/>
                  </a:lnTo>
                  <a:lnTo>
                    <a:pt x="37" y="917"/>
                  </a:lnTo>
                  <a:lnTo>
                    <a:pt x="40" y="923"/>
                  </a:lnTo>
                  <a:lnTo>
                    <a:pt x="43" y="924"/>
                  </a:lnTo>
                  <a:lnTo>
                    <a:pt x="46" y="928"/>
                  </a:lnTo>
                  <a:lnTo>
                    <a:pt x="50" y="933"/>
                  </a:lnTo>
                  <a:lnTo>
                    <a:pt x="54" y="937"/>
                  </a:lnTo>
                  <a:lnTo>
                    <a:pt x="58" y="942"/>
                  </a:lnTo>
                  <a:lnTo>
                    <a:pt x="63" y="946"/>
                  </a:lnTo>
                  <a:lnTo>
                    <a:pt x="67" y="951"/>
                  </a:lnTo>
                  <a:lnTo>
                    <a:pt x="73" y="958"/>
                  </a:lnTo>
                  <a:lnTo>
                    <a:pt x="76" y="960"/>
                  </a:lnTo>
                  <a:lnTo>
                    <a:pt x="79" y="964"/>
                  </a:lnTo>
                  <a:lnTo>
                    <a:pt x="81" y="966"/>
                  </a:lnTo>
                  <a:lnTo>
                    <a:pt x="84" y="969"/>
                  </a:lnTo>
                  <a:lnTo>
                    <a:pt x="87" y="973"/>
                  </a:lnTo>
                  <a:lnTo>
                    <a:pt x="90" y="975"/>
                  </a:lnTo>
                  <a:lnTo>
                    <a:pt x="93" y="978"/>
                  </a:lnTo>
                  <a:lnTo>
                    <a:pt x="96" y="982"/>
                  </a:lnTo>
                  <a:lnTo>
                    <a:pt x="98" y="984"/>
                  </a:lnTo>
                  <a:lnTo>
                    <a:pt x="101" y="987"/>
                  </a:lnTo>
                  <a:lnTo>
                    <a:pt x="104" y="991"/>
                  </a:lnTo>
                  <a:lnTo>
                    <a:pt x="106" y="994"/>
                  </a:lnTo>
                  <a:lnTo>
                    <a:pt x="109" y="996"/>
                  </a:lnTo>
                  <a:lnTo>
                    <a:pt x="112" y="1000"/>
                  </a:lnTo>
                  <a:lnTo>
                    <a:pt x="114" y="1003"/>
                  </a:lnTo>
                  <a:lnTo>
                    <a:pt x="117" y="1007"/>
                  </a:lnTo>
                  <a:lnTo>
                    <a:pt x="123" y="1012"/>
                  </a:lnTo>
                  <a:lnTo>
                    <a:pt x="127" y="1018"/>
                  </a:lnTo>
                  <a:lnTo>
                    <a:pt x="132" y="1025"/>
                  </a:lnTo>
                  <a:lnTo>
                    <a:pt x="137" y="1030"/>
                  </a:lnTo>
                  <a:lnTo>
                    <a:pt x="140" y="1036"/>
                  </a:lnTo>
                  <a:lnTo>
                    <a:pt x="143" y="1041"/>
                  </a:lnTo>
                  <a:lnTo>
                    <a:pt x="146" y="1045"/>
                  </a:lnTo>
                  <a:lnTo>
                    <a:pt x="149" y="1050"/>
                  </a:lnTo>
                  <a:lnTo>
                    <a:pt x="151" y="1054"/>
                  </a:lnTo>
                  <a:lnTo>
                    <a:pt x="152" y="1059"/>
                  </a:lnTo>
                  <a:lnTo>
                    <a:pt x="152" y="1063"/>
                  </a:lnTo>
                  <a:lnTo>
                    <a:pt x="153" y="1066"/>
                  </a:lnTo>
                  <a:lnTo>
                    <a:pt x="152" y="1070"/>
                  </a:lnTo>
                  <a:lnTo>
                    <a:pt x="151" y="1075"/>
                  </a:lnTo>
                  <a:lnTo>
                    <a:pt x="149" y="1079"/>
                  </a:lnTo>
                  <a:lnTo>
                    <a:pt x="147" y="1082"/>
                  </a:lnTo>
                  <a:lnTo>
                    <a:pt x="143" y="1088"/>
                  </a:lnTo>
                  <a:lnTo>
                    <a:pt x="138" y="1091"/>
                  </a:lnTo>
                  <a:lnTo>
                    <a:pt x="136" y="1091"/>
                  </a:lnTo>
                  <a:lnTo>
                    <a:pt x="132" y="1091"/>
                  </a:lnTo>
                  <a:lnTo>
                    <a:pt x="130" y="1091"/>
                  </a:lnTo>
                  <a:lnTo>
                    <a:pt x="126" y="1091"/>
                  </a:lnTo>
                  <a:lnTo>
                    <a:pt x="124" y="1091"/>
                  </a:lnTo>
                  <a:lnTo>
                    <a:pt x="120" y="1090"/>
                  </a:lnTo>
                  <a:lnTo>
                    <a:pt x="118" y="1090"/>
                  </a:lnTo>
                  <a:lnTo>
                    <a:pt x="114" y="1090"/>
                  </a:lnTo>
                  <a:lnTo>
                    <a:pt x="112" y="1088"/>
                  </a:lnTo>
                  <a:lnTo>
                    <a:pt x="111" y="1086"/>
                  </a:lnTo>
                  <a:lnTo>
                    <a:pt x="107" y="1084"/>
                  </a:lnTo>
                  <a:lnTo>
                    <a:pt x="105" y="1082"/>
                  </a:lnTo>
                  <a:lnTo>
                    <a:pt x="103" y="1081"/>
                  </a:lnTo>
                  <a:lnTo>
                    <a:pt x="99" y="1079"/>
                  </a:lnTo>
                  <a:lnTo>
                    <a:pt x="96" y="1075"/>
                  </a:lnTo>
                  <a:lnTo>
                    <a:pt x="92" y="1073"/>
                  </a:lnTo>
                  <a:lnTo>
                    <a:pt x="89" y="1070"/>
                  </a:lnTo>
                  <a:lnTo>
                    <a:pt x="85" y="1066"/>
                  </a:lnTo>
                  <a:lnTo>
                    <a:pt x="80" y="1063"/>
                  </a:lnTo>
                  <a:lnTo>
                    <a:pt x="77" y="1061"/>
                  </a:lnTo>
                  <a:lnTo>
                    <a:pt x="72" y="1057"/>
                  </a:lnTo>
                  <a:lnTo>
                    <a:pt x="67" y="1054"/>
                  </a:lnTo>
                  <a:lnTo>
                    <a:pt x="64" y="1048"/>
                  </a:lnTo>
                  <a:lnTo>
                    <a:pt x="59" y="1045"/>
                  </a:lnTo>
                  <a:lnTo>
                    <a:pt x="56" y="1039"/>
                  </a:lnTo>
                  <a:lnTo>
                    <a:pt x="51" y="1036"/>
                  </a:lnTo>
                  <a:lnTo>
                    <a:pt x="46" y="1030"/>
                  </a:lnTo>
                  <a:lnTo>
                    <a:pt x="43" y="1025"/>
                  </a:lnTo>
                  <a:lnTo>
                    <a:pt x="38" y="1019"/>
                  </a:lnTo>
                  <a:lnTo>
                    <a:pt x="34" y="1014"/>
                  </a:lnTo>
                  <a:lnTo>
                    <a:pt x="31" y="1009"/>
                  </a:lnTo>
                  <a:lnTo>
                    <a:pt x="27" y="1005"/>
                  </a:lnTo>
                  <a:lnTo>
                    <a:pt x="24" y="998"/>
                  </a:lnTo>
                  <a:lnTo>
                    <a:pt x="21" y="991"/>
                  </a:lnTo>
                  <a:lnTo>
                    <a:pt x="18" y="985"/>
                  </a:lnTo>
                  <a:lnTo>
                    <a:pt x="17" y="980"/>
                  </a:lnTo>
                  <a:lnTo>
                    <a:pt x="14" y="973"/>
                  </a:lnTo>
                  <a:lnTo>
                    <a:pt x="12" y="967"/>
                  </a:lnTo>
                  <a:lnTo>
                    <a:pt x="11" y="960"/>
                  </a:lnTo>
                  <a:lnTo>
                    <a:pt x="11" y="955"/>
                  </a:lnTo>
                  <a:lnTo>
                    <a:pt x="11" y="953"/>
                  </a:lnTo>
                  <a:lnTo>
                    <a:pt x="12" y="951"/>
                  </a:lnTo>
                  <a:lnTo>
                    <a:pt x="12" y="946"/>
                  </a:lnTo>
                  <a:lnTo>
                    <a:pt x="12" y="944"/>
                  </a:lnTo>
                  <a:lnTo>
                    <a:pt x="12" y="940"/>
                  </a:lnTo>
                  <a:lnTo>
                    <a:pt x="11" y="939"/>
                  </a:lnTo>
                  <a:lnTo>
                    <a:pt x="9" y="939"/>
                  </a:lnTo>
                  <a:lnTo>
                    <a:pt x="6" y="942"/>
                  </a:lnTo>
                  <a:lnTo>
                    <a:pt x="3" y="946"/>
                  </a:lnTo>
                  <a:lnTo>
                    <a:pt x="1" y="953"/>
                  </a:lnTo>
                  <a:lnTo>
                    <a:pt x="0" y="957"/>
                  </a:lnTo>
                  <a:lnTo>
                    <a:pt x="1" y="962"/>
                  </a:lnTo>
                  <a:lnTo>
                    <a:pt x="1" y="966"/>
                  </a:lnTo>
                  <a:lnTo>
                    <a:pt x="3" y="971"/>
                  </a:lnTo>
                  <a:lnTo>
                    <a:pt x="4" y="976"/>
                  </a:lnTo>
                  <a:lnTo>
                    <a:pt x="5" y="982"/>
                  </a:lnTo>
                  <a:lnTo>
                    <a:pt x="6" y="987"/>
                  </a:lnTo>
                  <a:lnTo>
                    <a:pt x="9" y="994"/>
                  </a:lnTo>
                  <a:lnTo>
                    <a:pt x="10" y="1000"/>
                  </a:lnTo>
                  <a:lnTo>
                    <a:pt x="12" y="1007"/>
                  </a:lnTo>
                  <a:lnTo>
                    <a:pt x="16" y="1014"/>
                  </a:lnTo>
                  <a:lnTo>
                    <a:pt x="18" y="1023"/>
                  </a:lnTo>
                  <a:lnTo>
                    <a:pt x="20" y="1030"/>
                  </a:lnTo>
                  <a:lnTo>
                    <a:pt x="25" y="1037"/>
                  </a:lnTo>
                  <a:lnTo>
                    <a:pt x="26" y="1039"/>
                  </a:lnTo>
                  <a:lnTo>
                    <a:pt x="30" y="1045"/>
                  </a:lnTo>
                  <a:lnTo>
                    <a:pt x="32" y="1048"/>
                  </a:lnTo>
                  <a:lnTo>
                    <a:pt x="36" y="1052"/>
                  </a:lnTo>
                  <a:lnTo>
                    <a:pt x="38" y="1055"/>
                  </a:lnTo>
                  <a:lnTo>
                    <a:pt x="41" y="1057"/>
                  </a:lnTo>
                  <a:lnTo>
                    <a:pt x="45" y="1061"/>
                  </a:lnTo>
                  <a:lnTo>
                    <a:pt x="49" y="1064"/>
                  </a:lnTo>
                  <a:lnTo>
                    <a:pt x="52" y="1068"/>
                  </a:lnTo>
                  <a:lnTo>
                    <a:pt x="56" y="1072"/>
                  </a:lnTo>
                  <a:lnTo>
                    <a:pt x="59" y="1073"/>
                  </a:lnTo>
                  <a:lnTo>
                    <a:pt x="63" y="1077"/>
                  </a:lnTo>
                  <a:lnTo>
                    <a:pt x="66" y="1081"/>
                  </a:lnTo>
                  <a:lnTo>
                    <a:pt x="71" y="1082"/>
                  </a:lnTo>
                  <a:lnTo>
                    <a:pt x="73" y="1086"/>
                  </a:lnTo>
                  <a:lnTo>
                    <a:pt x="78" y="1088"/>
                  </a:lnTo>
                  <a:lnTo>
                    <a:pt x="81" y="1090"/>
                  </a:lnTo>
                  <a:lnTo>
                    <a:pt x="85" y="1091"/>
                  </a:lnTo>
                  <a:lnTo>
                    <a:pt x="89" y="1093"/>
                  </a:lnTo>
                  <a:lnTo>
                    <a:pt x="93" y="1097"/>
                  </a:lnTo>
                  <a:lnTo>
                    <a:pt x="97" y="1098"/>
                  </a:lnTo>
                  <a:lnTo>
                    <a:pt x="99" y="1098"/>
                  </a:lnTo>
                  <a:lnTo>
                    <a:pt x="103" y="1100"/>
                  </a:lnTo>
                  <a:lnTo>
                    <a:pt x="106" y="1102"/>
                  </a:lnTo>
                  <a:lnTo>
                    <a:pt x="110" y="1102"/>
                  </a:lnTo>
                  <a:lnTo>
                    <a:pt x="113" y="1104"/>
                  </a:lnTo>
                  <a:lnTo>
                    <a:pt x="116" y="1104"/>
                  </a:lnTo>
                  <a:lnTo>
                    <a:pt x="119" y="1106"/>
                  </a:lnTo>
                  <a:lnTo>
                    <a:pt x="124" y="1106"/>
                  </a:lnTo>
                  <a:lnTo>
                    <a:pt x="129" y="1106"/>
                  </a:lnTo>
                  <a:lnTo>
                    <a:pt x="133" y="1104"/>
                  </a:lnTo>
                  <a:lnTo>
                    <a:pt x="137" y="1104"/>
                  </a:lnTo>
                  <a:lnTo>
                    <a:pt x="140" y="1102"/>
                  </a:lnTo>
                  <a:lnTo>
                    <a:pt x="144" y="1098"/>
                  </a:lnTo>
                  <a:lnTo>
                    <a:pt x="147" y="1097"/>
                  </a:lnTo>
                  <a:lnTo>
                    <a:pt x="150" y="1095"/>
                  </a:lnTo>
                  <a:lnTo>
                    <a:pt x="154" y="1088"/>
                  </a:lnTo>
                  <a:lnTo>
                    <a:pt x="158" y="1082"/>
                  </a:lnTo>
                  <a:lnTo>
                    <a:pt x="160" y="1075"/>
                  </a:lnTo>
                  <a:lnTo>
                    <a:pt x="163" y="1072"/>
                  </a:lnTo>
                  <a:lnTo>
                    <a:pt x="163" y="1066"/>
                  </a:lnTo>
                  <a:lnTo>
                    <a:pt x="161" y="1059"/>
                  </a:lnTo>
                  <a:lnTo>
                    <a:pt x="158" y="1054"/>
                  </a:lnTo>
                  <a:lnTo>
                    <a:pt x="156" y="1048"/>
                  </a:lnTo>
                  <a:lnTo>
                    <a:pt x="152" y="1041"/>
                  </a:lnTo>
                  <a:lnTo>
                    <a:pt x="150" y="1036"/>
                  </a:lnTo>
                  <a:lnTo>
                    <a:pt x="146" y="1030"/>
                  </a:lnTo>
                  <a:lnTo>
                    <a:pt x="145" y="1027"/>
                  </a:lnTo>
                  <a:lnTo>
                    <a:pt x="143" y="1023"/>
                  </a:lnTo>
                  <a:lnTo>
                    <a:pt x="139" y="1019"/>
                  </a:lnTo>
                  <a:lnTo>
                    <a:pt x="136" y="1016"/>
                  </a:lnTo>
                  <a:lnTo>
                    <a:pt x="133" y="1012"/>
                  </a:lnTo>
                  <a:lnTo>
                    <a:pt x="130" y="1009"/>
                  </a:lnTo>
                  <a:lnTo>
                    <a:pt x="127" y="1005"/>
                  </a:lnTo>
                  <a:lnTo>
                    <a:pt x="123" y="1000"/>
                  </a:lnTo>
                  <a:lnTo>
                    <a:pt x="119" y="996"/>
                  </a:lnTo>
                  <a:lnTo>
                    <a:pt x="116" y="991"/>
                  </a:lnTo>
                  <a:lnTo>
                    <a:pt x="111" y="987"/>
                  </a:lnTo>
                  <a:lnTo>
                    <a:pt x="107" y="980"/>
                  </a:lnTo>
                  <a:lnTo>
                    <a:pt x="103" y="976"/>
                  </a:lnTo>
                  <a:lnTo>
                    <a:pt x="98" y="969"/>
                  </a:lnTo>
                  <a:lnTo>
                    <a:pt x="94" y="966"/>
                  </a:lnTo>
                  <a:lnTo>
                    <a:pt x="90" y="960"/>
                  </a:lnTo>
                  <a:lnTo>
                    <a:pt x="85" y="955"/>
                  </a:lnTo>
                  <a:lnTo>
                    <a:pt x="81" y="949"/>
                  </a:lnTo>
                  <a:lnTo>
                    <a:pt x="77" y="944"/>
                  </a:lnTo>
                  <a:lnTo>
                    <a:pt x="72" y="940"/>
                  </a:lnTo>
                  <a:lnTo>
                    <a:pt x="69" y="935"/>
                  </a:lnTo>
                  <a:lnTo>
                    <a:pt x="65" y="931"/>
                  </a:lnTo>
                  <a:lnTo>
                    <a:pt x="63" y="928"/>
                  </a:lnTo>
                  <a:lnTo>
                    <a:pt x="59" y="923"/>
                  </a:lnTo>
                  <a:lnTo>
                    <a:pt x="56" y="921"/>
                  </a:lnTo>
                  <a:lnTo>
                    <a:pt x="53" y="917"/>
                  </a:lnTo>
                  <a:lnTo>
                    <a:pt x="52" y="915"/>
                  </a:lnTo>
                  <a:lnTo>
                    <a:pt x="49" y="912"/>
                  </a:lnTo>
                  <a:lnTo>
                    <a:pt x="49" y="912"/>
                  </a:lnTo>
                  <a:lnTo>
                    <a:pt x="49" y="910"/>
                  </a:lnTo>
                  <a:lnTo>
                    <a:pt x="49" y="906"/>
                  </a:lnTo>
                  <a:lnTo>
                    <a:pt x="49" y="903"/>
                  </a:lnTo>
                  <a:lnTo>
                    <a:pt x="49" y="899"/>
                  </a:lnTo>
                  <a:lnTo>
                    <a:pt x="49" y="896"/>
                  </a:lnTo>
                  <a:lnTo>
                    <a:pt x="49" y="892"/>
                  </a:lnTo>
                  <a:lnTo>
                    <a:pt x="49" y="887"/>
                  </a:lnTo>
                  <a:lnTo>
                    <a:pt x="49" y="881"/>
                  </a:lnTo>
                  <a:lnTo>
                    <a:pt x="50" y="876"/>
                  </a:lnTo>
                  <a:lnTo>
                    <a:pt x="50" y="870"/>
                  </a:lnTo>
                  <a:lnTo>
                    <a:pt x="50" y="863"/>
                  </a:lnTo>
                  <a:lnTo>
                    <a:pt x="50" y="858"/>
                  </a:lnTo>
                  <a:lnTo>
                    <a:pt x="51" y="851"/>
                  </a:lnTo>
                  <a:lnTo>
                    <a:pt x="51" y="844"/>
                  </a:lnTo>
                  <a:lnTo>
                    <a:pt x="51" y="835"/>
                  </a:lnTo>
                  <a:lnTo>
                    <a:pt x="52" y="827"/>
                  </a:lnTo>
                  <a:lnTo>
                    <a:pt x="52" y="818"/>
                  </a:lnTo>
                  <a:lnTo>
                    <a:pt x="53" y="811"/>
                  </a:lnTo>
                  <a:lnTo>
                    <a:pt x="53" y="802"/>
                  </a:lnTo>
                  <a:lnTo>
                    <a:pt x="53" y="793"/>
                  </a:lnTo>
                  <a:lnTo>
                    <a:pt x="53" y="784"/>
                  </a:lnTo>
                  <a:lnTo>
                    <a:pt x="54" y="775"/>
                  </a:lnTo>
                  <a:lnTo>
                    <a:pt x="54" y="764"/>
                  </a:lnTo>
                  <a:lnTo>
                    <a:pt x="54" y="756"/>
                  </a:lnTo>
                  <a:lnTo>
                    <a:pt x="56" y="747"/>
                  </a:lnTo>
                  <a:lnTo>
                    <a:pt x="56" y="736"/>
                  </a:lnTo>
                  <a:lnTo>
                    <a:pt x="56" y="725"/>
                  </a:lnTo>
                  <a:lnTo>
                    <a:pt x="57" y="716"/>
                  </a:lnTo>
                  <a:lnTo>
                    <a:pt x="57" y="705"/>
                  </a:lnTo>
                  <a:lnTo>
                    <a:pt x="58" y="696"/>
                  </a:lnTo>
                  <a:lnTo>
                    <a:pt x="58" y="685"/>
                  </a:lnTo>
                  <a:lnTo>
                    <a:pt x="59" y="675"/>
                  </a:lnTo>
                  <a:lnTo>
                    <a:pt x="59" y="664"/>
                  </a:lnTo>
                  <a:lnTo>
                    <a:pt x="59" y="655"/>
                  </a:lnTo>
                  <a:lnTo>
                    <a:pt x="59" y="644"/>
                  </a:lnTo>
                  <a:lnTo>
                    <a:pt x="60" y="633"/>
                  </a:lnTo>
                  <a:lnTo>
                    <a:pt x="60" y="624"/>
                  </a:lnTo>
                  <a:lnTo>
                    <a:pt x="61" y="615"/>
                  </a:lnTo>
                  <a:lnTo>
                    <a:pt x="61" y="605"/>
                  </a:lnTo>
                  <a:lnTo>
                    <a:pt x="61" y="596"/>
                  </a:lnTo>
                  <a:lnTo>
                    <a:pt x="63" y="587"/>
                  </a:lnTo>
                  <a:lnTo>
                    <a:pt x="63" y="578"/>
                  </a:lnTo>
                  <a:lnTo>
                    <a:pt x="63" y="569"/>
                  </a:lnTo>
                  <a:lnTo>
                    <a:pt x="64" y="560"/>
                  </a:lnTo>
                  <a:lnTo>
                    <a:pt x="64" y="551"/>
                  </a:lnTo>
                  <a:lnTo>
                    <a:pt x="65" y="544"/>
                  </a:lnTo>
                  <a:lnTo>
                    <a:pt x="65" y="535"/>
                  </a:lnTo>
                  <a:lnTo>
                    <a:pt x="65" y="527"/>
                  </a:lnTo>
                  <a:lnTo>
                    <a:pt x="65" y="518"/>
                  </a:lnTo>
                  <a:lnTo>
                    <a:pt x="65" y="513"/>
                  </a:lnTo>
                  <a:lnTo>
                    <a:pt x="65" y="506"/>
                  </a:lnTo>
                  <a:lnTo>
                    <a:pt x="66" y="501"/>
                  </a:lnTo>
                  <a:lnTo>
                    <a:pt x="66" y="493"/>
                  </a:lnTo>
                  <a:lnTo>
                    <a:pt x="66" y="490"/>
                  </a:lnTo>
                  <a:lnTo>
                    <a:pt x="66" y="483"/>
                  </a:lnTo>
                  <a:lnTo>
                    <a:pt x="66" y="479"/>
                  </a:lnTo>
                  <a:lnTo>
                    <a:pt x="66" y="474"/>
                  </a:lnTo>
                  <a:lnTo>
                    <a:pt x="67" y="472"/>
                  </a:lnTo>
                  <a:lnTo>
                    <a:pt x="67" y="466"/>
                  </a:lnTo>
                  <a:lnTo>
                    <a:pt x="67" y="463"/>
                  </a:lnTo>
                  <a:lnTo>
                    <a:pt x="67" y="459"/>
                  </a:lnTo>
                  <a:lnTo>
                    <a:pt x="67" y="456"/>
                  </a:lnTo>
                  <a:lnTo>
                    <a:pt x="67" y="450"/>
                  </a:lnTo>
                  <a:lnTo>
                    <a:pt x="67" y="445"/>
                  </a:lnTo>
                  <a:lnTo>
                    <a:pt x="67" y="439"/>
                  </a:lnTo>
                  <a:lnTo>
                    <a:pt x="67" y="436"/>
                  </a:lnTo>
                  <a:lnTo>
                    <a:pt x="69" y="432"/>
                  </a:lnTo>
                  <a:lnTo>
                    <a:pt x="69" y="429"/>
                  </a:lnTo>
                  <a:lnTo>
                    <a:pt x="69" y="423"/>
                  </a:lnTo>
                  <a:lnTo>
                    <a:pt x="70" y="420"/>
                  </a:lnTo>
                  <a:lnTo>
                    <a:pt x="70" y="414"/>
                  </a:lnTo>
                  <a:lnTo>
                    <a:pt x="71" y="411"/>
                  </a:lnTo>
                  <a:lnTo>
                    <a:pt x="71" y="404"/>
                  </a:lnTo>
                  <a:lnTo>
                    <a:pt x="71" y="398"/>
                  </a:lnTo>
                  <a:lnTo>
                    <a:pt x="71" y="393"/>
                  </a:lnTo>
                  <a:lnTo>
                    <a:pt x="72" y="389"/>
                  </a:lnTo>
                  <a:lnTo>
                    <a:pt x="72" y="382"/>
                  </a:lnTo>
                  <a:lnTo>
                    <a:pt x="72" y="377"/>
                  </a:lnTo>
                  <a:lnTo>
                    <a:pt x="73" y="371"/>
                  </a:lnTo>
                  <a:lnTo>
                    <a:pt x="73" y="366"/>
                  </a:lnTo>
                  <a:lnTo>
                    <a:pt x="73" y="360"/>
                  </a:lnTo>
                  <a:lnTo>
                    <a:pt x="74" y="353"/>
                  </a:lnTo>
                  <a:lnTo>
                    <a:pt x="74" y="348"/>
                  </a:lnTo>
                  <a:lnTo>
                    <a:pt x="76" y="343"/>
                  </a:lnTo>
                  <a:lnTo>
                    <a:pt x="76" y="335"/>
                  </a:lnTo>
                  <a:lnTo>
                    <a:pt x="77" y="330"/>
                  </a:lnTo>
                  <a:lnTo>
                    <a:pt x="77" y="325"/>
                  </a:lnTo>
                  <a:lnTo>
                    <a:pt x="78" y="319"/>
                  </a:lnTo>
                  <a:lnTo>
                    <a:pt x="78" y="312"/>
                  </a:lnTo>
                  <a:lnTo>
                    <a:pt x="78" y="307"/>
                  </a:lnTo>
                  <a:lnTo>
                    <a:pt x="79" y="299"/>
                  </a:lnTo>
                  <a:lnTo>
                    <a:pt x="79" y="294"/>
                  </a:lnTo>
                  <a:lnTo>
                    <a:pt x="79" y="287"/>
                  </a:lnTo>
                  <a:lnTo>
                    <a:pt x="80" y="281"/>
                  </a:lnTo>
                  <a:lnTo>
                    <a:pt x="80" y="276"/>
                  </a:lnTo>
                  <a:lnTo>
                    <a:pt x="81" y="271"/>
                  </a:lnTo>
                  <a:lnTo>
                    <a:pt x="81" y="265"/>
                  </a:lnTo>
                  <a:lnTo>
                    <a:pt x="83" y="260"/>
                  </a:lnTo>
                  <a:lnTo>
                    <a:pt x="83" y="255"/>
                  </a:lnTo>
                  <a:lnTo>
                    <a:pt x="83" y="249"/>
                  </a:lnTo>
                  <a:lnTo>
                    <a:pt x="83" y="244"/>
                  </a:lnTo>
                  <a:lnTo>
                    <a:pt x="84" y="240"/>
                  </a:lnTo>
                  <a:lnTo>
                    <a:pt x="84" y="235"/>
                  </a:lnTo>
                  <a:lnTo>
                    <a:pt x="85" y="231"/>
                  </a:lnTo>
                  <a:lnTo>
                    <a:pt x="85" y="226"/>
                  </a:lnTo>
                  <a:lnTo>
                    <a:pt x="85" y="222"/>
                  </a:lnTo>
                  <a:lnTo>
                    <a:pt x="85" y="217"/>
                  </a:lnTo>
                  <a:lnTo>
                    <a:pt x="86" y="215"/>
                  </a:lnTo>
                  <a:lnTo>
                    <a:pt x="86" y="208"/>
                  </a:lnTo>
                  <a:lnTo>
                    <a:pt x="87" y="202"/>
                  </a:lnTo>
                  <a:lnTo>
                    <a:pt x="87" y="197"/>
                  </a:lnTo>
                  <a:lnTo>
                    <a:pt x="87" y="195"/>
                  </a:lnTo>
                  <a:lnTo>
                    <a:pt x="87" y="193"/>
                  </a:lnTo>
                  <a:lnTo>
                    <a:pt x="89" y="193"/>
                  </a:lnTo>
                  <a:lnTo>
                    <a:pt x="87" y="167"/>
                  </a:lnTo>
                  <a:lnTo>
                    <a:pt x="92" y="158"/>
                  </a:lnTo>
                  <a:lnTo>
                    <a:pt x="103" y="0"/>
                  </a:lnTo>
                  <a:lnTo>
                    <a:pt x="94" y="7"/>
                  </a:lnTo>
                  <a:lnTo>
                    <a:pt x="94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7425" name="Freeform 17"/>
            <p:cNvSpPr>
              <a:spLocks/>
            </p:cNvSpPr>
            <p:nvPr/>
          </p:nvSpPr>
          <p:spPr bwMode="gray">
            <a:xfrm>
              <a:off x="2003" y="2865"/>
              <a:ext cx="326" cy="358"/>
            </a:xfrm>
            <a:custGeom>
              <a:avLst/>
              <a:gdLst/>
              <a:ahLst/>
              <a:cxnLst>
                <a:cxn ang="0">
                  <a:pos x="199" y="36"/>
                </a:cxn>
                <a:cxn ang="0">
                  <a:pos x="186" y="106"/>
                </a:cxn>
                <a:cxn ang="0">
                  <a:pos x="170" y="196"/>
                </a:cxn>
                <a:cxn ang="0">
                  <a:pos x="153" y="293"/>
                </a:cxn>
                <a:cxn ang="0">
                  <a:pos x="139" y="381"/>
                </a:cxn>
                <a:cxn ang="0">
                  <a:pos x="132" y="451"/>
                </a:cxn>
                <a:cxn ang="0">
                  <a:pos x="128" y="503"/>
                </a:cxn>
                <a:cxn ang="0">
                  <a:pos x="125" y="553"/>
                </a:cxn>
                <a:cxn ang="0">
                  <a:pos x="123" y="601"/>
                </a:cxn>
                <a:cxn ang="0">
                  <a:pos x="118" y="662"/>
                </a:cxn>
                <a:cxn ang="0">
                  <a:pos x="108" y="695"/>
                </a:cxn>
                <a:cxn ang="0">
                  <a:pos x="66" y="729"/>
                </a:cxn>
                <a:cxn ang="0">
                  <a:pos x="27" y="763"/>
                </a:cxn>
                <a:cxn ang="0">
                  <a:pos x="0" y="815"/>
                </a:cxn>
                <a:cxn ang="0">
                  <a:pos x="32" y="833"/>
                </a:cxn>
                <a:cxn ang="0">
                  <a:pos x="73" y="833"/>
                </a:cxn>
                <a:cxn ang="0">
                  <a:pos x="110" y="808"/>
                </a:cxn>
                <a:cxn ang="0">
                  <a:pos x="134" y="767"/>
                </a:cxn>
                <a:cxn ang="0">
                  <a:pos x="148" y="720"/>
                </a:cxn>
                <a:cxn ang="0">
                  <a:pos x="153" y="671"/>
                </a:cxn>
                <a:cxn ang="0">
                  <a:pos x="154" y="625"/>
                </a:cxn>
                <a:cxn ang="0">
                  <a:pos x="160" y="583"/>
                </a:cxn>
                <a:cxn ang="0">
                  <a:pos x="177" y="521"/>
                </a:cxn>
                <a:cxn ang="0">
                  <a:pos x="200" y="443"/>
                </a:cxn>
                <a:cxn ang="0">
                  <a:pos x="234" y="359"/>
                </a:cxn>
                <a:cxn ang="0">
                  <a:pos x="279" y="284"/>
                </a:cxn>
                <a:cxn ang="0">
                  <a:pos x="334" y="228"/>
                </a:cxn>
                <a:cxn ang="0">
                  <a:pos x="371" y="214"/>
                </a:cxn>
                <a:cxn ang="0">
                  <a:pos x="404" y="228"/>
                </a:cxn>
                <a:cxn ang="0">
                  <a:pos x="379" y="199"/>
                </a:cxn>
                <a:cxn ang="0">
                  <a:pos x="341" y="201"/>
                </a:cxn>
                <a:cxn ang="0">
                  <a:pos x="310" y="226"/>
                </a:cxn>
                <a:cxn ang="0">
                  <a:pos x="270" y="276"/>
                </a:cxn>
                <a:cxn ang="0">
                  <a:pos x="238" y="334"/>
                </a:cxn>
                <a:cxn ang="0">
                  <a:pos x="217" y="379"/>
                </a:cxn>
                <a:cxn ang="0">
                  <a:pos x="197" y="425"/>
                </a:cxn>
                <a:cxn ang="0">
                  <a:pos x="181" y="469"/>
                </a:cxn>
                <a:cxn ang="0">
                  <a:pos x="167" y="513"/>
                </a:cxn>
                <a:cxn ang="0">
                  <a:pos x="150" y="587"/>
                </a:cxn>
                <a:cxn ang="0">
                  <a:pos x="141" y="646"/>
                </a:cxn>
                <a:cxn ang="0">
                  <a:pos x="139" y="695"/>
                </a:cxn>
                <a:cxn ang="0">
                  <a:pos x="130" y="756"/>
                </a:cxn>
                <a:cxn ang="0">
                  <a:pos x="98" y="801"/>
                </a:cxn>
                <a:cxn ang="0">
                  <a:pos x="68" y="819"/>
                </a:cxn>
                <a:cxn ang="0">
                  <a:pos x="34" y="822"/>
                </a:cxn>
                <a:cxn ang="0">
                  <a:pos x="17" y="795"/>
                </a:cxn>
                <a:cxn ang="0">
                  <a:pos x="46" y="768"/>
                </a:cxn>
                <a:cxn ang="0">
                  <a:pos x="86" y="732"/>
                </a:cxn>
                <a:cxn ang="0">
                  <a:pos x="119" y="704"/>
                </a:cxn>
                <a:cxn ang="0">
                  <a:pos x="128" y="661"/>
                </a:cxn>
                <a:cxn ang="0">
                  <a:pos x="131" y="612"/>
                </a:cxn>
                <a:cxn ang="0">
                  <a:pos x="134" y="562"/>
                </a:cxn>
                <a:cxn ang="0">
                  <a:pos x="138" y="510"/>
                </a:cxn>
                <a:cxn ang="0">
                  <a:pos x="141" y="465"/>
                </a:cxn>
                <a:cxn ang="0">
                  <a:pos x="147" y="418"/>
                </a:cxn>
                <a:cxn ang="0">
                  <a:pos x="158" y="359"/>
                </a:cxn>
                <a:cxn ang="0">
                  <a:pos x="172" y="275"/>
                </a:cxn>
                <a:cxn ang="0">
                  <a:pos x="186" y="181"/>
                </a:cxn>
                <a:cxn ang="0">
                  <a:pos x="200" y="95"/>
                </a:cxn>
                <a:cxn ang="0">
                  <a:pos x="210" y="30"/>
                </a:cxn>
                <a:cxn ang="0">
                  <a:pos x="211" y="0"/>
                </a:cxn>
              </a:cxnLst>
              <a:rect l="0" t="0" r="r" b="b"/>
              <a:pathLst>
                <a:path w="405" h="837">
                  <a:moveTo>
                    <a:pt x="207" y="0"/>
                  </a:moveTo>
                  <a:lnTo>
                    <a:pt x="207" y="0"/>
                  </a:lnTo>
                  <a:lnTo>
                    <a:pt x="206" y="3"/>
                  </a:lnTo>
                  <a:lnTo>
                    <a:pt x="205" y="7"/>
                  </a:lnTo>
                  <a:lnTo>
                    <a:pt x="204" y="14"/>
                  </a:lnTo>
                  <a:lnTo>
                    <a:pt x="203" y="18"/>
                  </a:lnTo>
                  <a:lnTo>
                    <a:pt x="203" y="21"/>
                  </a:lnTo>
                  <a:lnTo>
                    <a:pt x="201" y="27"/>
                  </a:lnTo>
                  <a:lnTo>
                    <a:pt x="200" y="32"/>
                  </a:lnTo>
                  <a:lnTo>
                    <a:pt x="199" y="36"/>
                  </a:lnTo>
                  <a:lnTo>
                    <a:pt x="198" y="43"/>
                  </a:lnTo>
                  <a:lnTo>
                    <a:pt x="197" y="48"/>
                  </a:lnTo>
                  <a:lnTo>
                    <a:pt x="197" y="56"/>
                  </a:lnTo>
                  <a:lnTo>
                    <a:pt x="194" y="61"/>
                  </a:lnTo>
                  <a:lnTo>
                    <a:pt x="193" y="68"/>
                  </a:lnTo>
                  <a:lnTo>
                    <a:pt x="192" y="75"/>
                  </a:lnTo>
                  <a:lnTo>
                    <a:pt x="191" y="82"/>
                  </a:lnTo>
                  <a:lnTo>
                    <a:pt x="188" y="90"/>
                  </a:lnTo>
                  <a:lnTo>
                    <a:pt x="187" y="97"/>
                  </a:lnTo>
                  <a:lnTo>
                    <a:pt x="186" y="106"/>
                  </a:lnTo>
                  <a:lnTo>
                    <a:pt x="185" y="115"/>
                  </a:lnTo>
                  <a:lnTo>
                    <a:pt x="183" y="124"/>
                  </a:lnTo>
                  <a:lnTo>
                    <a:pt x="181" y="131"/>
                  </a:lnTo>
                  <a:lnTo>
                    <a:pt x="179" y="140"/>
                  </a:lnTo>
                  <a:lnTo>
                    <a:pt x="178" y="151"/>
                  </a:lnTo>
                  <a:lnTo>
                    <a:pt x="177" y="160"/>
                  </a:lnTo>
                  <a:lnTo>
                    <a:pt x="174" y="169"/>
                  </a:lnTo>
                  <a:lnTo>
                    <a:pt x="173" y="178"/>
                  </a:lnTo>
                  <a:lnTo>
                    <a:pt x="172" y="187"/>
                  </a:lnTo>
                  <a:lnTo>
                    <a:pt x="170" y="196"/>
                  </a:lnTo>
                  <a:lnTo>
                    <a:pt x="167" y="205"/>
                  </a:lnTo>
                  <a:lnTo>
                    <a:pt x="166" y="215"/>
                  </a:lnTo>
                  <a:lnTo>
                    <a:pt x="165" y="224"/>
                  </a:lnTo>
                  <a:lnTo>
                    <a:pt x="163" y="233"/>
                  </a:lnTo>
                  <a:lnTo>
                    <a:pt x="161" y="244"/>
                  </a:lnTo>
                  <a:lnTo>
                    <a:pt x="159" y="253"/>
                  </a:lnTo>
                  <a:lnTo>
                    <a:pt x="158" y="264"/>
                  </a:lnTo>
                  <a:lnTo>
                    <a:pt x="155" y="273"/>
                  </a:lnTo>
                  <a:lnTo>
                    <a:pt x="154" y="282"/>
                  </a:lnTo>
                  <a:lnTo>
                    <a:pt x="153" y="293"/>
                  </a:lnTo>
                  <a:lnTo>
                    <a:pt x="152" y="302"/>
                  </a:lnTo>
                  <a:lnTo>
                    <a:pt x="150" y="311"/>
                  </a:lnTo>
                  <a:lnTo>
                    <a:pt x="148" y="321"/>
                  </a:lnTo>
                  <a:lnTo>
                    <a:pt x="147" y="328"/>
                  </a:lnTo>
                  <a:lnTo>
                    <a:pt x="146" y="339"/>
                  </a:lnTo>
                  <a:lnTo>
                    <a:pt x="145" y="346"/>
                  </a:lnTo>
                  <a:lnTo>
                    <a:pt x="144" y="355"/>
                  </a:lnTo>
                  <a:lnTo>
                    <a:pt x="141" y="364"/>
                  </a:lnTo>
                  <a:lnTo>
                    <a:pt x="141" y="373"/>
                  </a:lnTo>
                  <a:lnTo>
                    <a:pt x="139" y="381"/>
                  </a:lnTo>
                  <a:lnTo>
                    <a:pt x="139" y="390"/>
                  </a:lnTo>
                  <a:lnTo>
                    <a:pt x="138" y="397"/>
                  </a:lnTo>
                  <a:lnTo>
                    <a:pt x="137" y="406"/>
                  </a:lnTo>
                  <a:lnTo>
                    <a:pt x="135" y="413"/>
                  </a:lnTo>
                  <a:lnTo>
                    <a:pt x="135" y="420"/>
                  </a:lnTo>
                  <a:lnTo>
                    <a:pt x="134" y="427"/>
                  </a:lnTo>
                  <a:lnTo>
                    <a:pt x="133" y="433"/>
                  </a:lnTo>
                  <a:lnTo>
                    <a:pt x="133" y="440"/>
                  </a:lnTo>
                  <a:lnTo>
                    <a:pt x="132" y="445"/>
                  </a:lnTo>
                  <a:lnTo>
                    <a:pt x="132" y="451"/>
                  </a:lnTo>
                  <a:lnTo>
                    <a:pt x="132" y="458"/>
                  </a:lnTo>
                  <a:lnTo>
                    <a:pt x="132" y="461"/>
                  </a:lnTo>
                  <a:lnTo>
                    <a:pt x="131" y="467"/>
                  </a:lnTo>
                  <a:lnTo>
                    <a:pt x="131" y="472"/>
                  </a:lnTo>
                  <a:lnTo>
                    <a:pt x="131" y="477"/>
                  </a:lnTo>
                  <a:lnTo>
                    <a:pt x="130" y="481"/>
                  </a:lnTo>
                  <a:lnTo>
                    <a:pt x="130" y="486"/>
                  </a:lnTo>
                  <a:lnTo>
                    <a:pt x="130" y="492"/>
                  </a:lnTo>
                  <a:lnTo>
                    <a:pt x="130" y="497"/>
                  </a:lnTo>
                  <a:lnTo>
                    <a:pt x="128" y="503"/>
                  </a:lnTo>
                  <a:lnTo>
                    <a:pt x="128" y="508"/>
                  </a:lnTo>
                  <a:lnTo>
                    <a:pt x="127" y="512"/>
                  </a:lnTo>
                  <a:lnTo>
                    <a:pt x="127" y="517"/>
                  </a:lnTo>
                  <a:lnTo>
                    <a:pt x="127" y="522"/>
                  </a:lnTo>
                  <a:lnTo>
                    <a:pt x="127" y="528"/>
                  </a:lnTo>
                  <a:lnTo>
                    <a:pt x="127" y="533"/>
                  </a:lnTo>
                  <a:lnTo>
                    <a:pt x="127" y="539"/>
                  </a:lnTo>
                  <a:lnTo>
                    <a:pt x="126" y="544"/>
                  </a:lnTo>
                  <a:lnTo>
                    <a:pt x="126" y="548"/>
                  </a:lnTo>
                  <a:lnTo>
                    <a:pt x="125" y="553"/>
                  </a:lnTo>
                  <a:lnTo>
                    <a:pt x="125" y="558"/>
                  </a:lnTo>
                  <a:lnTo>
                    <a:pt x="125" y="562"/>
                  </a:lnTo>
                  <a:lnTo>
                    <a:pt x="124" y="567"/>
                  </a:lnTo>
                  <a:lnTo>
                    <a:pt x="124" y="573"/>
                  </a:lnTo>
                  <a:lnTo>
                    <a:pt x="124" y="578"/>
                  </a:lnTo>
                  <a:lnTo>
                    <a:pt x="124" y="582"/>
                  </a:lnTo>
                  <a:lnTo>
                    <a:pt x="123" y="587"/>
                  </a:lnTo>
                  <a:lnTo>
                    <a:pt x="123" y="591"/>
                  </a:lnTo>
                  <a:lnTo>
                    <a:pt x="123" y="596"/>
                  </a:lnTo>
                  <a:lnTo>
                    <a:pt x="123" y="601"/>
                  </a:lnTo>
                  <a:lnTo>
                    <a:pt x="121" y="605"/>
                  </a:lnTo>
                  <a:lnTo>
                    <a:pt x="121" y="610"/>
                  </a:lnTo>
                  <a:lnTo>
                    <a:pt x="121" y="614"/>
                  </a:lnTo>
                  <a:lnTo>
                    <a:pt x="121" y="621"/>
                  </a:lnTo>
                  <a:lnTo>
                    <a:pt x="120" y="630"/>
                  </a:lnTo>
                  <a:lnTo>
                    <a:pt x="119" y="637"/>
                  </a:lnTo>
                  <a:lnTo>
                    <a:pt x="119" y="644"/>
                  </a:lnTo>
                  <a:lnTo>
                    <a:pt x="119" y="650"/>
                  </a:lnTo>
                  <a:lnTo>
                    <a:pt x="118" y="657"/>
                  </a:lnTo>
                  <a:lnTo>
                    <a:pt x="118" y="662"/>
                  </a:lnTo>
                  <a:lnTo>
                    <a:pt x="118" y="668"/>
                  </a:lnTo>
                  <a:lnTo>
                    <a:pt x="117" y="673"/>
                  </a:lnTo>
                  <a:lnTo>
                    <a:pt x="117" y="677"/>
                  </a:lnTo>
                  <a:lnTo>
                    <a:pt x="115" y="680"/>
                  </a:lnTo>
                  <a:lnTo>
                    <a:pt x="115" y="684"/>
                  </a:lnTo>
                  <a:lnTo>
                    <a:pt x="115" y="688"/>
                  </a:lnTo>
                  <a:lnTo>
                    <a:pt x="115" y="691"/>
                  </a:lnTo>
                  <a:lnTo>
                    <a:pt x="114" y="691"/>
                  </a:lnTo>
                  <a:lnTo>
                    <a:pt x="111" y="693"/>
                  </a:lnTo>
                  <a:lnTo>
                    <a:pt x="108" y="695"/>
                  </a:lnTo>
                  <a:lnTo>
                    <a:pt x="106" y="697"/>
                  </a:lnTo>
                  <a:lnTo>
                    <a:pt x="103" y="700"/>
                  </a:lnTo>
                  <a:lnTo>
                    <a:pt x="99" y="704"/>
                  </a:lnTo>
                  <a:lnTo>
                    <a:pt x="94" y="706"/>
                  </a:lnTo>
                  <a:lnTo>
                    <a:pt x="90" y="709"/>
                  </a:lnTo>
                  <a:lnTo>
                    <a:pt x="86" y="713"/>
                  </a:lnTo>
                  <a:lnTo>
                    <a:pt x="81" y="716"/>
                  </a:lnTo>
                  <a:lnTo>
                    <a:pt x="77" y="720"/>
                  </a:lnTo>
                  <a:lnTo>
                    <a:pt x="72" y="725"/>
                  </a:lnTo>
                  <a:lnTo>
                    <a:pt x="66" y="729"/>
                  </a:lnTo>
                  <a:lnTo>
                    <a:pt x="61" y="734"/>
                  </a:lnTo>
                  <a:lnTo>
                    <a:pt x="59" y="736"/>
                  </a:lnTo>
                  <a:lnTo>
                    <a:pt x="57" y="738"/>
                  </a:lnTo>
                  <a:lnTo>
                    <a:pt x="53" y="740"/>
                  </a:lnTo>
                  <a:lnTo>
                    <a:pt x="51" y="741"/>
                  </a:lnTo>
                  <a:lnTo>
                    <a:pt x="46" y="747"/>
                  </a:lnTo>
                  <a:lnTo>
                    <a:pt x="41" y="750"/>
                  </a:lnTo>
                  <a:lnTo>
                    <a:pt x="35" y="754"/>
                  </a:lnTo>
                  <a:lnTo>
                    <a:pt x="32" y="759"/>
                  </a:lnTo>
                  <a:lnTo>
                    <a:pt x="27" y="763"/>
                  </a:lnTo>
                  <a:lnTo>
                    <a:pt x="23" y="768"/>
                  </a:lnTo>
                  <a:lnTo>
                    <a:pt x="19" y="772"/>
                  </a:lnTo>
                  <a:lnTo>
                    <a:pt x="15" y="776"/>
                  </a:lnTo>
                  <a:lnTo>
                    <a:pt x="12" y="779"/>
                  </a:lnTo>
                  <a:lnTo>
                    <a:pt x="10" y="783"/>
                  </a:lnTo>
                  <a:lnTo>
                    <a:pt x="5" y="788"/>
                  </a:lnTo>
                  <a:lnTo>
                    <a:pt x="4" y="794"/>
                  </a:lnTo>
                  <a:lnTo>
                    <a:pt x="1" y="803"/>
                  </a:lnTo>
                  <a:lnTo>
                    <a:pt x="0" y="808"/>
                  </a:lnTo>
                  <a:lnTo>
                    <a:pt x="0" y="815"/>
                  </a:lnTo>
                  <a:lnTo>
                    <a:pt x="4" y="820"/>
                  </a:lnTo>
                  <a:lnTo>
                    <a:pt x="5" y="820"/>
                  </a:lnTo>
                  <a:lnTo>
                    <a:pt x="8" y="824"/>
                  </a:lnTo>
                  <a:lnTo>
                    <a:pt x="12" y="826"/>
                  </a:lnTo>
                  <a:lnTo>
                    <a:pt x="17" y="828"/>
                  </a:lnTo>
                  <a:lnTo>
                    <a:pt x="19" y="829"/>
                  </a:lnTo>
                  <a:lnTo>
                    <a:pt x="23" y="829"/>
                  </a:lnTo>
                  <a:lnTo>
                    <a:pt x="25" y="829"/>
                  </a:lnTo>
                  <a:lnTo>
                    <a:pt x="28" y="831"/>
                  </a:lnTo>
                  <a:lnTo>
                    <a:pt x="32" y="833"/>
                  </a:lnTo>
                  <a:lnTo>
                    <a:pt x="35" y="833"/>
                  </a:lnTo>
                  <a:lnTo>
                    <a:pt x="40" y="835"/>
                  </a:lnTo>
                  <a:lnTo>
                    <a:pt x="45" y="837"/>
                  </a:lnTo>
                  <a:lnTo>
                    <a:pt x="48" y="837"/>
                  </a:lnTo>
                  <a:lnTo>
                    <a:pt x="53" y="837"/>
                  </a:lnTo>
                  <a:lnTo>
                    <a:pt x="57" y="837"/>
                  </a:lnTo>
                  <a:lnTo>
                    <a:pt x="61" y="837"/>
                  </a:lnTo>
                  <a:lnTo>
                    <a:pt x="65" y="835"/>
                  </a:lnTo>
                  <a:lnTo>
                    <a:pt x="68" y="835"/>
                  </a:lnTo>
                  <a:lnTo>
                    <a:pt x="73" y="833"/>
                  </a:lnTo>
                  <a:lnTo>
                    <a:pt x="78" y="833"/>
                  </a:lnTo>
                  <a:lnTo>
                    <a:pt x="80" y="829"/>
                  </a:lnTo>
                  <a:lnTo>
                    <a:pt x="85" y="828"/>
                  </a:lnTo>
                  <a:lnTo>
                    <a:pt x="88" y="826"/>
                  </a:lnTo>
                  <a:lnTo>
                    <a:pt x="92" y="824"/>
                  </a:lnTo>
                  <a:lnTo>
                    <a:pt x="95" y="820"/>
                  </a:lnTo>
                  <a:lnTo>
                    <a:pt x="99" y="817"/>
                  </a:lnTo>
                  <a:lnTo>
                    <a:pt x="103" y="815"/>
                  </a:lnTo>
                  <a:lnTo>
                    <a:pt x="106" y="811"/>
                  </a:lnTo>
                  <a:lnTo>
                    <a:pt x="110" y="808"/>
                  </a:lnTo>
                  <a:lnTo>
                    <a:pt x="112" y="804"/>
                  </a:lnTo>
                  <a:lnTo>
                    <a:pt x="115" y="801"/>
                  </a:lnTo>
                  <a:lnTo>
                    <a:pt x="118" y="797"/>
                  </a:lnTo>
                  <a:lnTo>
                    <a:pt x="120" y="792"/>
                  </a:lnTo>
                  <a:lnTo>
                    <a:pt x="124" y="788"/>
                  </a:lnTo>
                  <a:lnTo>
                    <a:pt x="126" y="785"/>
                  </a:lnTo>
                  <a:lnTo>
                    <a:pt x="128" y="779"/>
                  </a:lnTo>
                  <a:lnTo>
                    <a:pt x="131" y="776"/>
                  </a:lnTo>
                  <a:lnTo>
                    <a:pt x="133" y="770"/>
                  </a:lnTo>
                  <a:lnTo>
                    <a:pt x="134" y="767"/>
                  </a:lnTo>
                  <a:lnTo>
                    <a:pt x="137" y="761"/>
                  </a:lnTo>
                  <a:lnTo>
                    <a:pt x="139" y="758"/>
                  </a:lnTo>
                  <a:lnTo>
                    <a:pt x="141" y="752"/>
                  </a:lnTo>
                  <a:lnTo>
                    <a:pt x="143" y="749"/>
                  </a:lnTo>
                  <a:lnTo>
                    <a:pt x="144" y="745"/>
                  </a:lnTo>
                  <a:lnTo>
                    <a:pt x="145" y="740"/>
                  </a:lnTo>
                  <a:lnTo>
                    <a:pt x="146" y="734"/>
                  </a:lnTo>
                  <a:lnTo>
                    <a:pt x="147" y="729"/>
                  </a:lnTo>
                  <a:lnTo>
                    <a:pt x="148" y="725"/>
                  </a:lnTo>
                  <a:lnTo>
                    <a:pt x="148" y="720"/>
                  </a:lnTo>
                  <a:lnTo>
                    <a:pt x="150" y="715"/>
                  </a:lnTo>
                  <a:lnTo>
                    <a:pt x="150" y="709"/>
                  </a:lnTo>
                  <a:lnTo>
                    <a:pt x="151" y="704"/>
                  </a:lnTo>
                  <a:lnTo>
                    <a:pt x="152" y="700"/>
                  </a:lnTo>
                  <a:lnTo>
                    <a:pt x="152" y="695"/>
                  </a:lnTo>
                  <a:lnTo>
                    <a:pt x="153" y="689"/>
                  </a:lnTo>
                  <a:lnTo>
                    <a:pt x="153" y="686"/>
                  </a:lnTo>
                  <a:lnTo>
                    <a:pt x="153" y="680"/>
                  </a:lnTo>
                  <a:lnTo>
                    <a:pt x="153" y="675"/>
                  </a:lnTo>
                  <a:lnTo>
                    <a:pt x="153" y="671"/>
                  </a:lnTo>
                  <a:lnTo>
                    <a:pt x="154" y="668"/>
                  </a:lnTo>
                  <a:lnTo>
                    <a:pt x="154" y="662"/>
                  </a:lnTo>
                  <a:lnTo>
                    <a:pt x="154" y="659"/>
                  </a:lnTo>
                  <a:lnTo>
                    <a:pt x="154" y="653"/>
                  </a:lnTo>
                  <a:lnTo>
                    <a:pt x="154" y="650"/>
                  </a:lnTo>
                  <a:lnTo>
                    <a:pt x="154" y="643"/>
                  </a:lnTo>
                  <a:lnTo>
                    <a:pt x="154" y="637"/>
                  </a:lnTo>
                  <a:lnTo>
                    <a:pt x="154" y="630"/>
                  </a:lnTo>
                  <a:lnTo>
                    <a:pt x="154" y="627"/>
                  </a:lnTo>
                  <a:lnTo>
                    <a:pt x="154" y="625"/>
                  </a:lnTo>
                  <a:lnTo>
                    <a:pt x="154" y="623"/>
                  </a:lnTo>
                  <a:lnTo>
                    <a:pt x="154" y="619"/>
                  </a:lnTo>
                  <a:lnTo>
                    <a:pt x="154" y="618"/>
                  </a:lnTo>
                  <a:lnTo>
                    <a:pt x="155" y="612"/>
                  </a:lnTo>
                  <a:lnTo>
                    <a:pt x="157" y="605"/>
                  </a:lnTo>
                  <a:lnTo>
                    <a:pt x="157" y="601"/>
                  </a:lnTo>
                  <a:lnTo>
                    <a:pt x="158" y="598"/>
                  </a:lnTo>
                  <a:lnTo>
                    <a:pt x="159" y="592"/>
                  </a:lnTo>
                  <a:lnTo>
                    <a:pt x="160" y="589"/>
                  </a:lnTo>
                  <a:lnTo>
                    <a:pt x="160" y="583"/>
                  </a:lnTo>
                  <a:lnTo>
                    <a:pt x="161" y="580"/>
                  </a:lnTo>
                  <a:lnTo>
                    <a:pt x="164" y="574"/>
                  </a:lnTo>
                  <a:lnTo>
                    <a:pt x="165" y="569"/>
                  </a:lnTo>
                  <a:lnTo>
                    <a:pt x="166" y="562"/>
                  </a:lnTo>
                  <a:lnTo>
                    <a:pt x="167" y="557"/>
                  </a:lnTo>
                  <a:lnTo>
                    <a:pt x="168" y="549"/>
                  </a:lnTo>
                  <a:lnTo>
                    <a:pt x="171" y="542"/>
                  </a:lnTo>
                  <a:lnTo>
                    <a:pt x="172" y="535"/>
                  </a:lnTo>
                  <a:lnTo>
                    <a:pt x="174" y="528"/>
                  </a:lnTo>
                  <a:lnTo>
                    <a:pt x="177" y="521"/>
                  </a:lnTo>
                  <a:lnTo>
                    <a:pt x="179" y="515"/>
                  </a:lnTo>
                  <a:lnTo>
                    <a:pt x="180" y="506"/>
                  </a:lnTo>
                  <a:lnTo>
                    <a:pt x="183" y="499"/>
                  </a:lnTo>
                  <a:lnTo>
                    <a:pt x="185" y="492"/>
                  </a:lnTo>
                  <a:lnTo>
                    <a:pt x="187" y="485"/>
                  </a:lnTo>
                  <a:lnTo>
                    <a:pt x="190" y="476"/>
                  </a:lnTo>
                  <a:lnTo>
                    <a:pt x="192" y="469"/>
                  </a:lnTo>
                  <a:lnTo>
                    <a:pt x="195" y="460"/>
                  </a:lnTo>
                  <a:lnTo>
                    <a:pt x="198" y="452"/>
                  </a:lnTo>
                  <a:lnTo>
                    <a:pt x="200" y="443"/>
                  </a:lnTo>
                  <a:lnTo>
                    <a:pt x="204" y="434"/>
                  </a:lnTo>
                  <a:lnTo>
                    <a:pt x="206" y="427"/>
                  </a:lnTo>
                  <a:lnTo>
                    <a:pt x="210" y="418"/>
                  </a:lnTo>
                  <a:lnTo>
                    <a:pt x="213" y="409"/>
                  </a:lnTo>
                  <a:lnTo>
                    <a:pt x="217" y="400"/>
                  </a:lnTo>
                  <a:lnTo>
                    <a:pt x="220" y="393"/>
                  </a:lnTo>
                  <a:lnTo>
                    <a:pt x="224" y="384"/>
                  </a:lnTo>
                  <a:lnTo>
                    <a:pt x="227" y="375"/>
                  </a:lnTo>
                  <a:lnTo>
                    <a:pt x="231" y="368"/>
                  </a:lnTo>
                  <a:lnTo>
                    <a:pt x="234" y="359"/>
                  </a:lnTo>
                  <a:lnTo>
                    <a:pt x="239" y="352"/>
                  </a:lnTo>
                  <a:lnTo>
                    <a:pt x="243" y="343"/>
                  </a:lnTo>
                  <a:lnTo>
                    <a:pt x="247" y="336"/>
                  </a:lnTo>
                  <a:lnTo>
                    <a:pt x="252" y="327"/>
                  </a:lnTo>
                  <a:lnTo>
                    <a:pt x="255" y="321"/>
                  </a:lnTo>
                  <a:lnTo>
                    <a:pt x="260" y="312"/>
                  </a:lnTo>
                  <a:lnTo>
                    <a:pt x="265" y="305"/>
                  </a:lnTo>
                  <a:lnTo>
                    <a:pt x="270" y="298"/>
                  </a:lnTo>
                  <a:lnTo>
                    <a:pt x="274" y="291"/>
                  </a:lnTo>
                  <a:lnTo>
                    <a:pt x="279" y="284"/>
                  </a:lnTo>
                  <a:lnTo>
                    <a:pt x="284" y="276"/>
                  </a:lnTo>
                  <a:lnTo>
                    <a:pt x="290" y="269"/>
                  </a:lnTo>
                  <a:lnTo>
                    <a:pt x="294" y="264"/>
                  </a:lnTo>
                  <a:lnTo>
                    <a:pt x="299" y="257"/>
                  </a:lnTo>
                  <a:lnTo>
                    <a:pt x="305" y="251"/>
                  </a:lnTo>
                  <a:lnTo>
                    <a:pt x="311" y="246"/>
                  </a:lnTo>
                  <a:lnTo>
                    <a:pt x="317" y="240"/>
                  </a:lnTo>
                  <a:lnTo>
                    <a:pt x="323" y="235"/>
                  </a:lnTo>
                  <a:lnTo>
                    <a:pt x="328" y="231"/>
                  </a:lnTo>
                  <a:lnTo>
                    <a:pt x="334" y="228"/>
                  </a:lnTo>
                  <a:lnTo>
                    <a:pt x="341" y="223"/>
                  </a:lnTo>
                  <a:lnTo>
                    <a:pt x="343" y="223"/>
                  </a:lnTo>
                  <a:lnTo>
                    <a:pt x="346" y="221"/>
                  </a:lnTo>
                  <a:lnTo>
                    <a:pt x="348" y="219"/>
                  </a:lnTo>
                  <a:lnTo>
                    <a:pt x="351" y="217"/>
                  </a:lnTo>
                  <a:lnTo>
                    <a:pt x="354" y="215"/>
                  </a:lnTo>
                  <a:lnTo>
                    <a:pt x="359" y="215"/>
                  </a:lnTo>
                  <a:lnTo>
                    <a:pt x="363" y="214"/>
                  </a:lnTo>
                  <a:lnTo>
                    <a:pt x="367" y="214"/>
                  </a:lnTo>
                  <a:lnTo>
                    <a:pt x="371" y="214"/>
                  </a:lnTo>
                  <a:lnTo>
                    <a:pt x="375" y="215"/>
                  </a:lnTo>
                  <a:lnTo>
                    <a:pt x="379" y="215"/>
                  </a:lnTo>
                  <a:lnTo>
                    <a:pt x="384" y="217"/>
                  </a:lnTo>
                  <a:lnTo>
                    <a:pt x="388" y="219"/>
                  </a:lnTo>
                  <a:lnTo>
                    <a:pt x="393" y="223"/>
                  </a:lnTo>
                  <a:lnTo>
                    <a:pt x="395" y="224"/>
                  </a:lnTo>
                  <a:lnTo>
                    <a:pt x="399" y="228"/>
                  </a:lnTo>
                  <a:lnTo>
                    <a:pt x="400" y="228"/>
                  </a:lnTo>
                  <a:lnTo>
                    <a:pt x="403" y="230"/>
                  </a:lnTo>
                  <a:lnTo>
                    <a:pt x="404" y="228"/>
                  </a:lnTo>
                  <a:lnTo>
                    <a:pt x="405" y="226"/>
                  </a:lnTo>
                  <a:lnTo>
                    <a:pt x="403" y="223"/>
                  </a:lnTo>
                  <a:lnTo>
                    <a:pt x="400" y="219"/>
                  </a:lnTo>
                  <a:lnTo>
                    <a:pt x="398" y="214"/>
                  </a:lnTo>
                  <a:lnTo>
                    <a:pt x="394" y="210"/>
                  </a:lnTo>
                  <a:lnTo>
                    <a:pt x="391" y="206"/>
                  </a:lnTo>
                  <a:lnTo>
                    <a:pt x="387" y="205"/>
                  </a:lnTo>
                  <a:lnTo>
                    <a:pt x="385" y="203"/>
                  </a:lnTo>
                  <a:lnTo>
                    <a:pt x="383" y="201"/>
                  </a:lnTo>
                  <a:lnTo>
                    <a:pt x="379" y="199"/>
                  </a:lnTo>
                  <a:lnTo>
                    <a:pt x="377" y="199"/>
                  </a:lnTo>
                  <a:lnTo>
                    <a:pt x="373" y="197"/>
                  </a:lnTo>
                  <a:lnTo>
                    <a:pt x="370" y="197"/>
                  </a:lnTo>
                  <a:lnTo>
                    <a:pt x="366" y="197"/>
                  </a:lnTo>
                  <a:lnTo>
                    <a:pt x="363" y="197"/>
                  </a:lnTo>
                  <a:lnTo>
                    <a:pt x="358" y="197"/>
                  </a:lnTo>
                  <a:lnTo>
                    <a:pt x="353" y="197"/>
                  </a:lnTo>
                  <a:lnTo>
                    <a:pt x="348" y="199"/>
                  </a:lnTo>
                  <a:lnTo>
                    <a:pt x="345" y="201"/>
                  </a:lnTo>
                  <a:lnTo>
                    <a:pt x="341" y="201"/>
                  </a:lnTo>
                  <a:lnTo>
                    <a:pt x="339" y="203"/>
                  </a:lnTo>
                  <a:lnTo>
                    <a:pt x="335" y="205"/>
                  </a:lnTo>
                  <a:lnTo>
                    <a:pt x="333" y="206"/>
                  </a:lnTo>
                  <a:lnTo>
                    <a:pt x="330" y="208"/>
                  </a:lnTo>
                  <a:lnTo>
                    <a:pt x="327" y="210"/>
                  </a:lnTo>
                  <a:lnTo>
                    <a:pt x="324" y="214"/>
                  </a:lnTo>
                  <a:lnTo>
                    <a:pt x="320" y="217"/>
                  </a:lnTo>
                  <a:lnTo>
                    <a:pt x="317" y="219"/>
                  </a:lnTo>
                  <a:lnTo>
                    <a:pt x="313" y="223"/>
                  </a:lnTo>
                  <a:lnTo>
                    <a:pt x="310" y="226"/>
                  </a:lnTo>
                  <a:lnTo>
                    <a:pt x="306" y="230"/>
                  </a:lnTo>
                  <a:lnTo>
                    <a:pt x="301" y="235"/>
                  </a:lnTo>
                  <a:lnTo>
                    <a:pt x="298" y="239"/>
                  </a:lnTo>
                  <a:lnTo>
                    <a:pt x="294" y="244"/>
                  </a:lnTo>
                  <a:lnTo>
                    <a:pt x="291" y="249"/>
                  </a:lnTo>
                  <a:lnTo>
                    <a:pt x="287" y="253"/>
                  </a:lnTo>
                  <a:lnTo>
                    <a:pt x="283" y="258"/>
                  </a:lnTo>
                  <a:lnTo>
                    <a:pt x="278" y="264"/>
                  </a:lnTo>
                  <a:lnTo>
                    <a:pt x="274" y="271"/>
                  </a:lnTo>
                  <a:lnTo>
                    <a:pt x="270" y="276"/>
                  </a:lnTo>
                  <a:lnTo>
                    <a:pt x="266" y="284"/>
                  </a:lnTo>
                  <a:lnTo>
                    <a:pt x="261" y="291"/>
                  </a:lnTo>
                  <a:lnTo>
                    <a:pt x="258" y="298"/>
                  </a:lnTo>
                  <a:lnTo>
                    <a:pt x="253" y="305"/>
                  </a:lnTo>
                  <a:lnTo>
                    <a:pt x="248" y="312"/>
                  </a:lnTo>
                  <a:lnTo>
                    <a:pt x="246" y="316"/>
                  </a:lnTo>
                  <a:lnTo>
                    <a:pt x="245" y="321"/>
                  </a:lnTo>
                  <a:lnTo>
                    <a:pt x="243" y="325"/>
                  </a:lnTo>
                  <a:lnTo>
                    <a:pt x="240" y="328"/>
                  </a:lnTo>
                  <a:lnTo>
                    <a:pt x="238" y="334"/>
                  </a:lnTo>
                  <a:lnTo>
                    <a:pt x="237" y="337"/>
                  </a:lnTo>
                  <a:lnTo>
                    <a:pt x="234" y="343"/>
                  </a:lnTo>
                  <a:lnTo>
                    <a:pt x="232" y="346"/>
                  </a:lnTo>
                  <a:lnTo>
                    <a:pt x="230" y="352"/>
                  </a:lnTo>
                  <a:lnTo>
                    <a:pt x="227" y="355"/>
                  </a:lnTo>
                  <a:lnTo>
                    <a:pt x="225" y="361"/>
                  </a:lnTo>
                  <a:lnTo>
                    <a:pt x="224" y="366"/>
                  </a:lnTo>
                  <a:lnTo>
                    <a:pt x="221" y="370"/>
                  </a:lnTo>
                  <a:lnTo>
                    <a:pt x="219" y="375"/>
                  </a:lnTo>
                  <a:lnTo>
                    <a:pt x="217" y="379"/>
                  </a:lnTo>
                  <a:lnTo>
                    <a:pt x="214" y="384"/>
                  </a:lnTo>
                  <a:lnTo>
                    <a:pt x="212" y="388"/>
                  </a:lnTo>
                  <a:lnTo>
                    <a:pt x="211" y="393"/>
                  </a:lnTo>
                  <a:lnTo>
                    <a:pt x="208" y="397"/>
                  </a:lnTo>
                  <a:lnTo>
                    <a:pt x="207" y="402"/>
                  </a:lnTo>
                  <a:lnTo>
                    <a:pt x="205" y="407"/>
                  </a:lnTo>
                  <a:lnTo>
                    <a:pt x="203" y="411"/>
                  </a:lnTo>
                  <a:lnTo>
                    <a:pt x="200" y="416"/>
                  </a:lnTo>
                  <a:lnTo>
                    <a:pt x="199" y="420"/>
                  </a:lnTo>
                  <a:lnTo>
                    <a:pt x="197" y="425"/>
                  </a:lnTo>
                  <a:lnTo>
                    <a:pt x="195" y="429"/>
                  </a:lnTo>
                  <a:lnTo>
                    <a:pt x="194" y="434"/>
                  </a:lnTo>
                  <a:lnTo>
                    <a:pt x="193" y="440"/>
                  </a:lnTo>
                  <a:lnTo>
                    <a:pt x="191" y="443"/>
                  </a:lnTo>
                  <a:lnTo>
                    <a:pt x="190" y="447"/>
                  </a:lnTo>
                  <a:lnTo>
                    <a:pt x="187" y="451"/>
                  </a:lnTo>
                  <a:lnTo>
                    <a:pt x="186" y="456"/>
                  </a:lnTo>
                  <a:lnTo>
                    <a:pt x="185" y="460"/>
                  </a:lnTo>
                  <a:lnTo>
                    <a:pt x="183" y="463"/>
                  </a:lnTo>
                  <a:lnTo>
                    <a:pt x="181" y="469"/>
                  </a:lnTo>
                  <a:lnTo>
                    <a:pt x="180" y="472"/>
                  </a:lnTo>
                  <a:lnTo>
                    <a:pt x="179" y="477"/>
                  </a:lnTo>
                  <a:lnTo>
                    <a:pt x="178" y="481"/>
                  </a:lnTo>
                  <a:lnTo>
                    <a:pt x="177" y="485"/>
                  </a:lnTo>
                  <a:lnTo>
                    <a:pt x="174" y="490"/>
                  </a:lnTo>
                  <a:lnTo>
                    <a:pt x="173" y="494"/>
                  </a:lnTo>
                  <a:lnTo>
                    <a:pt x="172" y="497"/>
                  </a:lnTo>
                  <a:lnTo>
                    <a:pt x="171" y="503"/>
                  </a:lnTo>
                  <a:lnTo>
                    <a:pt x="171" y="506"/>
                  </a:lnTo>
                  <a:lnTo>
                    <a:pt x="167" y="513"/>
                  </a:lnTo>
                  <a:lnTo>
                    <a:pt x="165" y="521"/>
                  </a:lnTo>
                  <a:lnTo>
                    <a:pt x="163" y="530"/>
                  </a:lnTo>
                  <a:lnTo>
                    <a:pt x="161" y="537"/>
                  </a:lnTo>
                  <a:lnTo>
                    <a:pt x="159" y="544"/>
                  </a:lnTo>
                  <a:lnTo>
                    <a:pt x="157" y="551"/>
                  </a:lnTo>
                  <a:lnTo>
                    <a:pt x="155" y="558"/>
                  </a:lnTo>
                  <a:lnTo>
                    <a:pt x="154" y="565"/>
                  </a:lnTo>
                  <a:lnTo>
                    <a:pt x="152" y="573"/>
                  </a:lnTo>
                  <a:lnTo>
                    <a:pt x="151" y="580"/>
                  </a:lnTo>
                  <a:lnTo>
                    <a:pt x="150" y="587"/>
                  </a:lnTo>
                  <a:lnTo>
                    <a:pt x="148" y="594"/>
                  </a:lnTo>
                  <a:lnTo>
                    <a:pt x="147" y="600"/>
                  </a:lnTo>
                  <a:lnTo>
                    <a:pt x="146" y="607"/>
                  </a:lnTo>
                  <a:lnTo>
                    <a:pt x="145" y="612"/>
                  </a:lnTo>
                  <a:lnTo>
                    <a:pt x="145" y="619"/>
                  </a:lnTo>
                  <a:lnTo>
                    <a:pt x="144" y="625"/>
                  </a:lnTo>
                  <a:lnTo>
                    <a:pt x="144" y="630"/>
                  </a:lnTo>
                  <a:lnTo>
                    <a:pt x="143" y="636"/>
                  </a:lnTo>
                  <a:lnTo>
                    <a:pt x="141" y="643"/>
                  </a:lnTo>
                  <a:lnTo>
                    <a:pt x="141" y="646"/>
                  </a:lnTo>
                  <a:lnTo>
                    <a:pt x="141" y="652"/>
                  </a:lnTo>
                  <a:lnTo>
                    <a:pt x="141" y="657"/>
                  </a:lnTo>
                  <a:lnTo>
                    <a:pt x="141" y="662"/>
                  </a:lnTo>
                  <a:lnTo>
                    <a:pt x="140" y="668"/>
                  </a:lnTo>
                  <a:lnTo>
                    <a:pt x="140" y="673"/>
                  </a:lnTo>
                  <a:lnTo>
                    <a:pt x="140" y="677"/>
                  </a:lnTo>
                  <a:lnTo>
                    <a:pt x="140" y="682"/>
                  </a:lnTo>
                  <a:lnTo>
                    <a:pt x="139" y="686"/>
                  </a:lnTo>
                  <a:lnTo>
                    <a:pt x="139" y="691"/>
                  </a:lnTo>
                  <a:lnTo>
                    <a:pt x="139" y="695"/>
                  </a:lnTo>
                  <a:lnTo>
                    <a:pt x="139" y="700"/>
                  </a:lnTo>
                  <a:lnTo>
                    <a:pt x="139" y="704"/>
                  </a:lnTo>
                  <a:lnTo>
                    <a:pt x="139" y="709"/>
                  </a:lnTo>
                  <a:lnTo>
                    <a:pt x="138" y="713"/>
                  </a:lnTo>
                  <a:lnTo>
                    <a:pt x="138" y="718"/>
                  </a:lnTo>
                  <a:lnTo>
                    <a:pt x="137" y="725"/>
                  </a:lnTo>
                  <a:lnTo>
                    <a:pt x="135" y="732"/>
                  </a:lnTo>
                  <a:lnTo>
                    <a:pt x="134" y="740"/>
                  </a:lnTo>
                  <a:lnTo>
                    <a:pt x="133" y="749"/>
                  </a:lnTo>
                  <a:lnTo>
                    <a:pt x="130" y="756"/>
                  </a:lnTo>
                  <a:lnTo>
                    <a:pt x="128" y="763"/>
                  </a:lnTo>
                  <a:lnTo>
                    <a:pt x="125" y="770"/>
                  </a:lnTo>
                  <a:lnTo>
                    <a:pt x="121" y="776"/>
                  </a:lnTo>
                  <a:lnTo>
                    <a:pt x="117" y="783"/>
                  </a:lnTo>
                  <a:lnTo>
                    <a:pt x="112" y="788"/>
                  </a:lnTo>
                  <a:lnTo>
                    <a:pt x="110" y="790"/>
                  </a:lnTo>
                  <a:lnTo>
                    <a:pt x="106" y="794"/>
                  </a:lnTo>
                  <a:lnTo>
                    <a:pt x="104" y="795"/>
                  </a:lnTo>
                  <a:lnTo>
                    <a:pt x="101" y="799"/>
                  </a:lnTo>
                  <a:lnTo>
                    <a:pt x="98" y="801"/>
                  </a:lnTo>
                  <a:lnTo>
                    <a:pt x="95" y="803"/>
                  </a:lnTo>
                  <a:lnTo>
                    <a:pt x="92" y="806"/>
                  </a:lnTo>
                  <a:lnTo>
                    <a:pt x="90" y="808"/>
                  </a:lnTo>
                  <a:lnTo>
                    <a:pt x="86" y="810"/>
                  </a:lnTo>
                  <a:lnTo>
                    <a:pt x="84" y="811"/>
                  </a:lnTo>
                  <a:lnTo>
                    <a:pt x="80" y="811"/>
                  </a:lnTo>
                  <a:lnTo>
                    <a:pt x="77" y="815"/>
                  </a:lnTo>
                  <a:lnTo>
                    <a:pt x="74" y="815"/>
                  </a:lnTo>
                  <a:lnTo>
                    <a:pt x="71" y="817"/>
                  </a:lnTo>
                  <a:lnTo>
                    <a:pt x="68" y="819"/>
                  </a:lnTo>
                  <a:lnTo>
                    <a:pt x="66" y="820"/>
                  </a:lnTo>
                  <a:lnTo>
                    <a:pt x="63" y="820"/>
                  </a:lnTo>
                  <a:lnTo>
                    <a:pt x="60" y="822"/>
                  </a:lnTo>
                  <a:lnTo>
                    <a:pt x="58" y="822"/>
                  </a:lnTo>
                  <a:lnTo>
                    <a:pt x="54" y="824"/>
                  </a:lnTo>
                  <a:lnTo>
                    <a:pt x="50" y="824"/>
                  </a:lnTo>
                  <a:lnTo>
                    <a:pt x="46" y="826"/>
                  </a:lnTo>
                  <a:lnTo>
                    <a:pt x="41" y="824"/>
                  </a:lnTo>
                  <a:lnTo>
                    <a:pt x="38" y="824"/>
                  </a:lnTo>
                  <a:lnTo>
                    <a:pt x="34" y="822"/>
                  </a:lnTo>
                  <a:lnTo>
                    <a:pt x="31" y="822"/>
                  </a:lnTo>
                  <a:lnTo>
                    <a:pt x="26" y="820"/>
                  </a:lnTo>
                  <a:lnTo>
                    <a:pt x="24" y="819"/>
                  </a:lnTo>
                  <a:lnTo>
                    <a:pt x="20" y="815"/>
                  </a:lnTo>
                  <a:lnTo>
                    <a:pt x="19" y="815"/>
                  </a:lnTo>
                  <a:lnTo>
                    <a:pt x="14" y="808"/>
                  </a:lnTo>
                  <a:lnTo>
                    <a:pt x="14" y="803"/>
                  </a:lnTo>
                  <a:lnTo>
                    <a:pt x="14" y="801"/>
                  </a:lnTo>
                  <a:lnTo>
                    <a:pt x="15" y="797"/>
                  </a:lnTo>
                  <a:lnTo>
                    <a:pt x="17" y="795"/>
                  </a:lnTo>
                  <a:lnTo>
                    <a:pt x="20" y="794"/>
                  </a:lnTo>
                  <a:lnTo>
                    <a:pt x="21" y="790"/>
                  </a:lnTo>
                  <a:lnTo>
                    <a:pt x="24" y="788"/>
                  </a:lnTo>
                  <a:lnTo>
                    <a:pt x="26" y="786"/>
                  </a:lnTo>
                  <a:lnTo>
                    <a:pt x="28" y="785"/>
                  </a:lnTo>
                  <a:lnTo>
                    <a:pt x="32" y="781"/>
                  </a:lnTo>
                  <a:lnTo>
                    <a:pt x="34" y="779"/>
                  </a:lnTo>
                  <a:lnTo>
                    <a:pt x="38" y="776"/>
                  </a:lnTo>
                  <a:lnTo>
                    <a:pt x="43" y="772"/>
                  </a:lnTo>
                  <a:lnTo>
                    <a:pt x="46" y="768"/>
                  </a:lnTo>
                  <a:lnTo>
                    <a:pt x="50" y="765"/>
                  </a:lnTo>
                  <a:lnTo>
                    <a:pt x="53" y="761"/>
                  </a:lnTo>
                  <a:lnTo>
                    <a:pt x="58" y="758"/>
                  </a:lnTo>
                  <a:lnTo>
                    <a:pt x="61" y="754"/>
                  </a:lnTo>
                  <a:lnTo>
                    <a:pt x="66" y="750"/>
                  </a:lnTo>
                  <a:lnTo>
                    <a:pt x="71" y="747"/>
                  </a:lnTo>
                  <a:lnTo>
                    <a:pt x="74" y="743"/>
                  </a:lnTo>
                  <a:lnTo>
                    <a:pt x="79" y="740"/>
                  </a:lnTo>
                  <a:lnTo>
                    <a:pt x="83" y="736"/>
                  </a:lnTo>
                  <a:lnTo>
                    <a:pt x="86" y="732"/>
                  </a:lnTo>
                  <a:lnTo>
                    <a:pt x="91" y="729"/>
                  </a:lnTo>
                  <a:lnTo>
                    <a:pt x="94" y="725"/>
                  </a:lnTo>
                  <a:lnTo>
                    <a:pt x="98" y="722"/>
                  </a:lnTo>
                  <a:lnTo>
                    <a:pt x="101" y="718"/>
                  </a:lnTo>
                  <a:lnTo>
                    <a:pt x="105" y="716"/>
                  </a:lnTo>
                  <a:lnTo>
                    <a:pt x="107" y="713"/>
                  </a:lnTo>
                  <a:lnTo>
                    <a:pt x="111" y="711"/>
                  </a:lnTo>
                  <a:lnTo>
                    <a:pt x="113" y="709"/>
                  </a:lnTo>
                  <a:lnTo>
                    <a:pt x="115" y="707"/>
                  </a:lnTo>
                  <a:lnTo>
                    <a:pt x="119" y="704"/>
                  </a:lnTo>
                  <a:lnTo>
                    <a:pt x="121" y="704"/>
                  </a:lnTo>
                  <a:lnTo>
                    <a:pt x="124" y="698"/>
                  </a:lnTo>
                  <a:lnTo>
                    <a:pt x="126" y="691"/>
                  </a:lnTo>
                  <a:lnTo>
                    <a:pt x="127" y="682"/>
                  </a:lnTo>
                  <a:lnTo>
                    <a:pt x="128" y="677"/>
                  </a:lnTo>
                  <a:lnTo>
                    <a:pt x="128" y="675"/>
                  </a:lnTo>
                  <a:lnTo>
                    <a:pt x="128" y="673"/>
                  </a:lnTo>
                  <a:lnTo>
                    <a:pt x="128" y="670"/>
                  </a:lnTo>
                  <a:lnTo>
                    <a:pt x="128" y="666"/>
                  </a:lnTo>
                  <a:lnTo>
                    <a:pt x="128" y="661"/>
                  </a:lnTo>
                  <a:lnTo>
                    <a:pt x="128" y="655"/>
                  </a:lnTo>
                  <a:lnTo>
                    <a:pt x="130" y="648"/>
                  </a:lnTo>
                  <a:lnTo>
                    <a:pt x="130" y="643"/>
                  </a:lnTo>
                  <a:lnTo>
                    <a:pt x="130" y="637"/>
                  </a:lnTo>
                  <a:lnTo>
                    <a:pt x="130" y="634"/>
                  </a:lnTo>
                  <a:lnTo>
                    <a:pt x="130" y="628"/>
                  </a:lnTo>
                  <a:lnTo>
                    <a:pt x="130" y="625"/>
                  </a:lnTo>
                  <a:lnTo>
                    <a:pt x="130" y="621"/>
                  </a:lnTo>
                  <a:lnTo>
                    <a:pt x="131" y="616"/>
                  </a:lnTo>
                  <a:lnTo>
                    <a:pt x="131" y="612"/>
                  </a:lnTo>
                  <a:lnTo>
                    <a:pt x="131" y="607"/>
                  </a:lnTo>
                  <a:lnTo>
                    <a:pt x="131" y="601"/>
                  </a:lnTo>
                  <a:lnTo>
                    <a:pt x="132" y="596"/>
                  </a:lnTo>
                  <a:lnTo>
                    <a:pt x="132" y="592"/>
                  </a:lnTo>
                  <a:lnTo>
                    <a:pt x="133" y="587"/>
                  </a:lnTo>
                  <a:lnTo>
                    <a:pt x="133" y="582"/>
                  </a:lnTo>
                  <a:lnTo>
                    <a:pt x="133" y="578"/>
                  </a:lnTo>
                  <a:lnTo>
                    <a:pt x="133" y="573"/>
                  </a:lnTo>
                  <a:lnTo>
                    <a:pt x="134" y="567"/>
                  </a:lnTo>
                  <a:lnTo>
                    <a:pt x="134" y="562"/>
                  </a:lnTo>
                  <a:lnTo>
                    <a:pt x="134" y="557"/>
                  </a:lnTo>
                  <a:lnTo>
                    <a:pt x="134" y="551"/>
                  </a:lnTo>
                  <a:lnTo>
                    <a:pt x="135" y="546"/>
                  </a:lnTo>
                  <a:lnTo>
                    <a:pt x="135" y="540"/>
                  </a:lnTo>
                  <a:lnTo>
                    <a:pt x="135" y="535"/>
                  </a:lnTo>
                  <a:lnTo>
                    <a:pt x="135" y="530"/>
                  </a:lnTo>
                  <a:lnTo>
                    <a:pt x="137" y="526"/>
                  </a:lnTo>
                  <a:lnTo>
                    <a:pt x="137" y="521"/>
                  </a:lnTo>
                  <a:lnTo>
                    <a:pt x="137" y="515"/>
                  </a:lnTo>
                  <a:lnTo>
                    <a:pt x="138" y="510"/>
                  </a:lnTo>
                  <a:lnTo>
                    <a:pt x="138" y="504"/>
                  </a:lnTo>
                  <a:lnTo>
                    <a:pt x="138" y="501"/>
                  </a:lnTo>
                  <a:lnTo>
                    <a:pt x="139" y="495"/>
                  </a:lnTo>
                  <a:lnTo>
                    <a:pt x="139" y="492"/>
                  </a:lnTo>
                  <a:lnTo>
                    <a:pt x="139" y="486"/>
                  </a:lnTo>
                  <a:lnTo>
                    <a:pt x="139" y="483"/>
                  </a:lnTo>
                  <a:lnTo>
                    <a:pt x="140" y="477"/>
                  </a:lnTo>
                  <a:lnTo>
                    <a:pt x="140" y="474"/>
                  </a:lnTo>
                  <a:lnTo>
                    <a:pt x="141" y="470"/>
                  </a:lnTo>
                  <a:lnTo>
                    <a:pt x="141" y="465"/>
                  </a:lnTo>
                  <a:lnTo>
                    <a:pt x="141" y="461"/>
                  </a:lnTo>
                  <a:lnTo>
                    <a:pt x="141" y="458"/>
                  </a:lnTo>
                  <a:lnTo>
                    <a:pt x="143" y="454"/>
                  </a:lnTo>
                  <a:lnTo>
                    <a:pt x="143" y="449"/>
                  </a:lnTo>
                  <a:lnTo>
                    <a:pt x="144" y="442"/>
                  </a:lnTo>
                  <a:lnTo>
                    <a:pt x="145" y="438"/>
                  </a:lnTo>
                  <a:lnTo>
                    <a:pt x="146" y="434"/>
                  </a:lnTo>
                  <a:lnTo>
                    <a:pt x="146" y="429"/>
                  </a:lnTo>
                  <a:lnTo>
                    <a:pt x="147" y="422"/>
                  </a:lnTo>
                  <a:lnTo>
                    <a:pt x="147" y="418"/>
                  </a:lnTo>
                  <a:lnTo>
                    <a:pt x="148" y="413"/>
                  </a:lnTo>
                  <a:lnTo>
                    <a:pt x="150" y="409"/>
                  </a:lnTo>
                  <a:lnTo>
                    <a:pt x="151" y="404"/>
                  </a:lnTo>
                  <a:lnTo>
                    <a:pt x="151" y="398"/>
                  </a:lnTo>
                  <a:lnTo>
                    <a:pt x="152" y="393"/>
                  </a:lnTo>
                  <a:lnTo>
                    <a:pt x="153" y="386"/>
                  </a:lnTo>
                  <a:lnTo>
                    <a:pt x="154" y="381"/>
                  </a:lnTo>
                  <a:lnTo>
                    <a:pt x="155" y="373"/>
                  </a:lnTo>
                  <a:lnTo>
                    <a:pt x="157" y="366"/>
                  </a:lnTo>
                  <a:lnTo>
                    <a:pt x="158" y="359"/>
                  </a:lnTo>
                  <a:lnTo>
                    <a:pt x="159" y="352"/>
                  </a:lnTo>
                  <a:lnTo>
                    <a:pt x="160" y="345"/>
                  </a:lnTo>
                  <a:lnTo>
                    <a:pt x="161" y="336"/>
                  </a:lnTo>
                  <a:lnTo>
                    <a:pt x="163" y="328"/>
                  </a:lnTo>
                  <a:lnTo>
                    <a:pt x="165" y="319"/>
                  </a:lnTo>
                  <a:lnTo>
                    <a:pt x="166" y="311"/>
                  </a:lnTo>
                  <a:lnTo>
                    <a:pt x="167" y="302"/>
                  </a:lnTo>
                  <a:lnTo>
                    <a:pt x="168" y="293"/>
                  </a:lnTo>
                  <a:lnTo>
                    <a:pt x="171" y="285"/>
                  </a:lnTo>
                  <a:lnTo>
                    <a:pt x="172" y="275"/>
                  </a:lnTo>
                  <a:lnTo>
                    <a:pt x="173" y="266"/>
                  </a:lnTo>
                  <a:lnTo>
                    <a:pt x="174" y="257"/>
                  </a:lnTo>
                  <a:lnTo>
                    <a:pt x="177" y="248"/>
                  </a:lnTo>
                  <a:lnTo>
                    <a:pt x="178" y="237"/>
                  </a:lnTo>
                  <a:lnTo>
                    <a:pt x="179" y="228"/>
                  </a:lnTo>
                  <a:lnTo>
                    <a:pt x="180" y="219"/>
                  </a:lnTo>
                  <a:lnTo>
                    <a:pt x="183" y="210"/>
                  </a:lnTo>
                  <a:lnTo>
                    <a:pt x="184" y="201"/>
                  </a:lnTo>
                  <a:lnTo>
                    <a:pt x="185" y="190"/>
                  </a:lnTo>
                  <a:lnTo>
                    <a:pt x="186" y="181"/>
                  </a:lnTo>
                  <a:lnTo>
                    <a:pt x="188" y="172"/>
                  </a:lnTo>
                  <a:lnTo>
                    <a:pt x="190" y="163"/>
                  </a:lnTo>
                  <a:lnTo>
                    <a:pt x="191" y="154"/>
                  </a:lnTo>
                  <a:lnTo>
                    <a:pt x="192" y="145"/>
                  </a:lnTo>
                  <a:lnTo>
                    <a:pt x="194" y="138"/>
                  </a:lnTo>
                  <a:lnTo>
                    <a:pt x="194" y="129"/>
                  </a:lnTo>
                  <a:lnTo>
                    <a:pt x="197" y="120"/>
                  </a:lnTo>
                  <a:lnTo>
                    <a:pt x="198" y="111"/>
                  </a:lnTo>
                  <a:lnTo>
                    <a:pt x="199" y="102"/>
                  </a:lnTo>
                  <a:lnTo>
                    <a:pt x="200" y="95"/>
                  </a:lnTo>
                  <a:lnTo>
                    <a:pt x="201" y="88"/>
                  </a:lnTo>
                  <a:lnTo>
                    <a:pt x="203" y="79"/>
                  </a:lnTo>
                  <a:lnTo>
                    <a:pt x="204" y="73"/>
                  </a:lnTo>
                  <a:lnTo>
                    <a:pt x="205" y="66"/>
                  </a:lnTo>
                  <a:lnTo>
                    <a:pt x="206" y="59"/>
                  </a:lnTo>
                  <a:lnTo>
                    <a:pt x="206" y="54"/>
                  </a:lnTo>
                  <a:lnTo>
                    <a:pt x="207" y="47"/>
                  </a:lnTo>
                  <a:lnTo>
                    <a:pt x="208" y="41"/>
                  </a:lnTo>
                  <a:lnTo>
                    <a:pt x="208" y="36"/>
                  </a:lnTo>
                  <a:lnTo>
                    <a:pt x="210" y="30"/>
                  </a:lnTo>
                  <a:lnTo>
                    <a:pt x="211" y="27"/>
                  </a:lnTo>
                  <a:lnTo>
                    <a:pt x="211" y="21"/>
                  </a:lnTo>
                  <a:lnTo>
                    <a:pt x="211" y="18"/>
                  </a:lnTo>
                  <a:lnTo>
                    <a:pt x="212" y="16"/>
                  </a:lnTo>
                  <a:lnTo>
                    <a:pt x="212" y="12"/>
                  </a:lnTo>
                  <a:lnTo>
                    <a:pt x="213" y="9"/>
                  </a:lnTo>
                  <a:lnTo>
                    <a:pt x="214" y="7"/>
                  </a:lnTo>
                  <a:lnTo>
                    <a:pt x="213" y="3"/>
                  </a:lnTo>
                  <a:lnTo>
                    <a:pt x="212" y="2"/>
                  </a:lnTo>
                  <a:lnTo>
                    <a:pt x="211" y="0"/>
                  </a:lnTo>
                  <a:lnTo>
                    <a:pt x="211" y="0"/>
                  </a:lnTo>
                  <a:lnTo>
                    <a:pt x="208" y="0"/>
                  </a:lnTo>
                  <a:lnTo>
                    <a:pt x="207" y="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7426" name="Freeform 18"/>
            <p:cNvSpPr>
              <a:spLocks/>
            </p:cNvSpPr>
            <p:nvPr/>
          </p:nvSpPr>
          <p:spPr bwMode="gray">
            <a:xfrm>
              <a:off x="2318" y="2958"/>
              <a:ext cx="53" cy="196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8" y="22"/>
                </a:cxn>
                <a:cxn ang="0">
                  <a:pos x="13" y="40"/>
                </a:cxn>
                <a:cxn ang="0">
                  <a:pos x="16" y="54"/>
                </a:cxn>
                <a:cxn ang="0">
                  <a:pos x="19" y="68"/>
                </a:cxn>
                <a:cxn ang="0">
                  <a:pos x="23" y="86"/>
                </a:cxn>
                <a:cxn ang="0">
                  <a:pos x="26" y="108"/>
                </a:cxn>
                <a:cxn ang="0">
                  <a:pos x="28" y="124"/>
                </a:cxn>
                <a:cxn ang="0">
                  <a:pos x="29" y="138"/>
                </a:cxn>
                <a:cxn ang="0">
                  <a:pos x="32" y="155"/>
                </a:cxn>
                <a:cxn ang="0">
                  <a:pos x="34" y="171"/>
                </a:cxn>
                <a:cxn ang="0">
                  <a:pos x="35" y="189"/>
                </a:cxn>
                <a:cxn ang="0">
                  <a:pos x="37" y="208"/>
                </a:cxn>
                <a:cxn ang="0">
                  <a:pos x="40" y="226"/>
                </a:cxn>
                <a:cxn ang="0">
                  <a:pos x="42" y="246"/>
                </a:cxn>
                <a:cxn ang="0">
                  <a:pos x="44" y="264"/>
                </a:cxn>
                <a:cxn ang="0">
                  <a:pos x="46" y="282"/>
                </a:cxn>
                <a:cxn ang="0">
                  <a:pos x="48" y="302"/>
                </a:cxn>
                <a:cxn ang="0">
                  <a:pos x="49" y="318"/>
                </a:cxn>
                <a:cxn ang="0">
                  <a:pos x="52" y="334"/>
                </a:cxn>
                <a:cxn ang="0">
                  <a:pos x="53" y="348"/>
                </a:cxn>
                <a:cxn ang="0">
                  <a:pos x="55" y="365"/>
                </a:cxn>
                <a:cxn ang="0">
                  <a:pos x="56" y="386"/>
                </a:cxn>
                <a:cxn ang="0">
                  <a:pos x="56" y="401"/>
                </a:cxn>
                <a:cxn ang="0">
                  <a:pos x="55" y="408"/>
                </a:cxn>
                <a:cxn ang="0">
                  <a:pos x="49" y="426"/>
                </a:cxn>
                <a:cxn ang="0">
                  <a:pos x="47" y="440"/>
                </a:cxn>
                <a:cxn ang="0">
                  <a:pos x="47" y="451"/>
                </a:cxn>
                <a:cxn ang="0">
                  <a:pos x="48" y="460"/>
                </a:cxn>
                <a:cxn ang="0">
                  <a:pos x="52" y="456"/>
                </a:cxn>
                <a:cxn ang="0">
                  <a:pos x="57" y="438"/>
                </a:cxn>
                <a:cxn ang="0">
                  <a:pos x="64" y="417"/>
                </a:cxn>
                <a:cxn ang="0">
                  <a:pos x="66" y="408"/>
                </a:cxn>
                <a:cxn ang="0">
                  <a:pos x="64" y="393"/>
                </a:cxn>
                <a:cxn ang="0">
                  <a:pos x="63" y="381"/>
                </a:cxn>
                <a:cxn ang="0">
                  <a:pos x="62" y="368"/>
                </a:cxn>
                <a:cxn ang="0">
                  <a:pos x="61" y="352"/>
                </a:cxn>
                <a:cxn ang="0">
                  <a:pos x="60" y="336"/>
                </a:cxn>
                <a:cxn ang="0">
                  <a:pos x="57" y="316"/>
                </a:cxn>
                <a:cxn ang="0">
                  <a:pos x="55" y="295"/>
                </a:cxn>
                <a:cxn ang="0">
                  <a:pos x="53" y="275"/>
                </a:cxn>
                <a:cxn ang="0">
                  <a:pos x="52" y="255"/>
                </a:cxn>
                <a:cxn ang="0">
                  <a:pos x="49" y="232"/>
                </a:cxn>
                <a:cxn ang="0">
                  <a:pos x="47" y="210"/>
                </a:cxn>
                <a:cxn ang="0">
                  <a:pos x="44" y="190"/>
                </a:cxn>
                <a:cxn ang="0">
                  <a:pos x="43" y="171"/>
                </a:cxn>
                <a:cxn ang="0">
                  <a:pos x="41" y="153"/>
                </a:cxn>
                <a:cxn ang="0">
                  <a:pos x="39" y="137"/>
                </a:cxn>
                <a:cxn ang="0">
                  <a:pos x="37" y="122"/>
                </a:cxn>
                <a:cxn ang="0">
                  <a:pos x="36" y="110"/>
                </a:cxn>
                <a:cxn ang="0">
                  <a:pos x="35" y="95"/>
                </a:cxn>
                <a:cxn ang="0">
                  <a:pos x="33" y="85"/>
                </a:cxn>
                <a:cxn ang="0">
                  <a:pos x="30" y="68"/>
                </a:cxn>
                <a:cxn ang="0">
                  <a:pos x="29" y="52"/>
                </a:cxn>
                <a:cxn ang="0">
                  <a:pos x="24" y="32"/>
                </a:cxn>
                <a:cxn ang="0">
                  <a:pos x="17" y="16"/>
                </a:cxn>
                <a:cxn ang="0">
                  <a:pos x="0" y="0"/>
                </a:cxn>
              </a:cxnLst>
              <a:rect l="0" t="0" r="r" b="b"/>
              <a:pathLst>
                <a:path w="67" h="460">
                  <a:moveTo>
                    <a:pt x="0" y="0"/>
                  </a:moveTo>
                  <a:lnTo>
                    <a:pt x="2" y="6"/>
                  </a:lnTo>
                  <a:lnTo>
                    <a:pt x="3" y="7"/>
                  </a:lnTo>
                  <a:lnTo>
                    <a:pt x="4" y="11"/>
                  </a:lnTo>
                  <a:lnTo>
                    <a:pt x="6" y="16"/>
                  </a:lnTo>
                  <a:lnTo>
                    <a:pt x="8" y="22"/>
                  </a:lnTo>
                  <a:lnTo>
                    <a:pt x="9" y="27"/>
                  </a:lnTo>
                  <a:lnTo>
                    <a:pt x="12" y="36"/>
                  </a:lnTo>
                  <a:lnTo>
                    <a:pt x="13" y="40"/>
                  </a:lnTo>
                  <a:lnTo>
                    <a:pt x="14" y="43"/>
                  </a:lnTo>
                  <a:lnTo>
                    <a:pt x="15" y="49"/>
                  </a:lnTo>
                  <a:lnTo>
                    <a:pt x="16" y="54"/>
                  </a:lnTo>
                  <a:lnTo>
                    <a:pt x="17" y="58"/>
                  </a:lnTo>
                  <a:lnTo>
                    <a:pt x="17" y="63"/>
                  </a:lnTo>
                  <a:lnTo>
                    <a:pt x="19" y="68"/>
                  </a:lnTo>
                  <a:lnTo>
                    <a:pt x="21" y="74"/>
                  </a:lnTo>
                  <a:lnTo>
                    <a:pt x="21" y="81"/>
                  </a:lnTo>
                  <a:lnTo>
                    <a:pt x="23" y="86"/>
                  </a:lnTo>
                  <a:lnTo>
                    <a:pt x="23" y="94"/>
                  </a:lnTo>
                  <a:lnTo>
                    <a:pt x="26" y="101"/>
                  </a:lnTo>
                  <a:lnTo>
                    <a:pt x="26" y="108"/>
                  </a:lnTo>
                  <a:lnTo>
                    <a:pt x="27" y="115"/>
                  </a:lnTo>
                  <a:lnTo>
                    <a:pt x="27" y="120"/>
                  </a:lnTo>
                  <a:lnTo>
                    <a:pt x="28" y="124"/>
                  </a:lnTo>
                  <a:lnTo>
                    <a:pt x="28" y="129"/>
                  </a:lnTo>
                  <a:lnTo>
                    <a:pt x="29" y="135"/>
                  </a:lnTo>
                  <a:lnTo>
                    <a:pt x="29" y="138"/>
                  </a:lnTo>
                  <a:lnTo>
                    <a:pt x="30" y="144"/>
                  </a:lnTo>
                  <a:lnTo>
                    <a:pt x="30" y="149"/>
                  </a:lnTo>
                  <a:lnTo>
                    <a:pt x="32" y="155"/>
                  </a:lnTo>
                  <a:lnTo>
                    <a:pt x="33" y="160"/>
                  </a:lnTo>
                  <a:lnTo>
                    <a:pt x="33" y="167"/>
                  </a:lnTo>
                  <a:lnTo>
                    <a:pt x="34" y="171"/>
                  </a:lnTo>
                  <a:lnTo>
                    <a:pt x="35" y="178"/>
                  </a:lnTo>
                  <a:lnTo>
                    <a:pt x="35" y="183"/>
                  </a:lnTo>
                  <a:lnTo>
                    <a:pt x="35" y="189"/>
                  </a:lnTo>
                  <a:lnTo>
                    <a:pt x="36" y="196"/>
                  </a:lnTo>
                  <a:lnTo>
                    <a:pt x="37" y="201"/>
                  </a:lnTo>
                  <a:lnTo>
                    <a:pt x="37" y="208"/>
                  </a:lnTo>
                  <a:lnTo>
                    <a:pt x="39" y="214"/>
                  </a:lnTo>
                  <a:lnTo>
                    <a:pt x="39" y="219"/>
                  </a:lnTo>
                  <a:lnTo>
                    <a:pt x="40" y="226"/>
                  </a:lnTo>
                  <a:lnTo>
                    <a:pt x="41" y="234"/>
                  </a:lnTo>
                  <a:lnTo>
                    <a:pt x="41" y="239"/>
                  </a:lnTo>
                  <a:lnTo>
                    <a:pt x="42" y="246"/>
                  </a:lnTo>
                  <a:lnTo>
                    <a:pt x="43" y="252"/>
                  </a:lnTo>
                  <a:lnTo>
                    <a:pt x="43" y="259"/>
                  </a:lnTo>
                  <a:lnTo>
                    <a:pt x="44" y="264"/>
                  </a:lnTo>
                  <a:lnTo>
                    <a:pt x="44" y="271"/>
                  </a:lnTo>
                  <a:lnTo>
                    <a:pt x="46" y="277"/>
                  </a:lnTo>
                  <a:lnTo>
                    <a:pt x="46" y="282"/>
                  </a:lnTo>
                  <a:lnTo>
                    <a:pt x="47" y="289"/>
                  </a:lnTo>
                  <a:lnTo>
                    <a:pt x="47" y="295"/>
                  </a:lnTo>
                  <a:lnTo>
                    <a:pt x="48" y="302"/>
                  </a:lnTo>
                  <a:lnTo>
                    <a:pt x="48" y="307"/>
                  </a:lnTo>
                  <a:lnTo>
                    <a:pt x="49" y="313"/>
                  </a:lnTo>
                  <a:lnTo>
                    <a:pt x="49" y="318"/>
                  </a:lnTo>
                  <a:lnTo>
                    <a:pt x="50" y="323"/>
                  </a:lnTo>
                  <a:lnTo>
                    <a:pt x="50" y="329"/>
                  </a:lnTo>
                  <a:lnTo>
                    <a:pt x="52" y="334"/>
                  </a:lnTo>
                  <a:lnTo>
                    <a:pt x="52" y="340"/>
                  </a:lnTo>
                  <a:lnTo>
                    <a:pt x="53" y="345"/>
                  </a:lnTo>
                  <a:lnTo>
                    <a:pt x="53" y="348"/>
                  </a:lnTo>
                  <a:lnTo>
                    <a:pt x="54" y="354"/>
                  </a:lnTo>
                  <a:lnTo>
                    <a:pt x="54" y="359"/>
                  </a:lnTo>
                  <a:lnTo>
                    <a:pt x="55" y="365"/>
                  </a:lnTo>
                  <a:lnTo>
                    <a:pt x="55" y="372"/>
                  </a:lnTo>
                  <a:lnTo>
                    <a:pt x="55" y="379"/>
                  </a:lnTo>
                  <a:lnTo>
                    <a:pt x="56" y="386"/>
                  </a:lnTo>
                  <a:lnTo>
                    <a:pt x="56" y="393"/>
                  </a:lnTo>
                  <a:lnTo>
                    <a:pt x="56" y="397"/>
                  </a:lnTo>
                  <a:lnTo>
                    <a:pt x="56" y="401"/>
                  </a:lnTo>
                  <a:lnTo>
                    <a:pt x="56" y="402"/>
                  </a:lnTo>
                  <a:lnTo>
                    <a:pt x="57" y="406"/>
                  </a:lnTo>
                  <a:lnTo>
                    <a:pt x="55" y="408"/>
                  </a:lnTo>
                  <a:lnTo>
                    <a:pt x="53" y="413"/>
                  </a:lnTo>
                  <a:lnTo>
                    <a:pt x="52" y="419"/>
                  </a:lnTo>
                  <a:lnTo>
                    <a:pt x="49" y="426"/>
                  </a:lnTo>
                  <a:lnTo>
                    <a:pt x="48" y="429"/>
                  </a:lnTo>
                  <a:lnTo>
                    <a:pt x="47" y="436"/>
                  </a:lnTo>
                  <a:lnTo>
                    <a:pt x="47" y="440"/>
                  </a:lnTo>
                  <a:lnTo>
                    <a:pt x="47" y="445"/>
                  </a:lnTo>
                  <a:lnTo>
                    <a:pt x="47" y="447"/>
                  </a:lnTo>
                  <a:lnTo>
                    <a:pt x="47" y="451"/>
                  </a:lnTo>
                  <a:lnTo>
                    <a:pt x="47" y="454"/>
                  </a:lnTo>
                  <a:lnTo>
                    <a:pt x="48" y="458"/>
                  </a:lnTo>
                  <a:lnTo>
                    <a:pt x="48" y="460"/>
                  </a:lnTo>
                  <a:lnTo>
                    <a:pt x="49" y="460"/>
                  </a:lnTo>
                  <a:lnTo>
                    <a:pt x="50" y="460"/>
                  </a:lnTo>
                  <a:lnTo>
                    <a:pt x="52" y="456"/>
                  </a:lnTo>
                  <a:lnTo>
                    <a:pt x="53" y="451"/>
                  </a:lnTo>
                  <a:lnTo>
                    <a:pt x="55" y="444"/>
                  </a:lnTo>
                  <a:lnTo>
                    <a:pt x="57" y="438"/>
                  </a:lnTo>
                  <a:lnTo>
                    <a:pt x="60" y="431"/>
                  </a:lnTo>
                  <a:lnTo>
                    <a:pt x="62" y="424"/>
                  </a:lnTo>
                  <a:lnTo>
                    <a:pt x="64" y="417"/>
                  </a:lnTo>
                  <a:lnTo>
                    <a:pt x="66" y="411"/>
                  </a:lnTo>
                  <a:lnTo>
                    <a:pt x="67" y="410"/>
                  </a:lnTo>
                  <a:lnTo>
                    <a:pt x="66" y="408"/>
                  </a:lnTo>
                  <a:lnTo>
                    <a:pt x="66" y="404"/>
                  </a:lnTo>
                  <a:lnTo>
                    <a:pt x="66" y="399"/>
                  </a:lnTo>
                  <a:lnTo>
                    <a:pt x="64" y="393"/>
                  </a:lnTo>
                  <a:lnTo>
                    <a:pt x="64" y="390"/>
                  </a:lnTo>
                  <a:lnTo>
                    <a:pt x="64" y="386"/>
                  </a:lnTo>
                  <a:lnTo>
                    <a:pt x="63" y="381"/>
                  </a:lnTo>
                  <a:lnTo>
                    <a:pt x="63" y="377"/>
                  </a:lnTo>
                  <a:lnTo>
                    <a:pt x="63" y="372"/>
                  </a:lnTo>
                  <a:lnTo>
                    <a:pt x="62" y="368"/>
                  </a:lnTo>
                  <a:lnTo>
                    <a:pt x="62" y="363"/>
                  </a:lnTo>
                  <a:lnTo>
                    <a:pt x="62" y="357"/>
                  </a:lnTo>
                  <a:lnTo>
                    <a:pt x="61" y="352"/>
                  </a:lnTo>
                  <a:lnTo>
                    <a:pt x="61" y="347"/>
                  </a:lnTo>
                  <a:lnTo>
                    <a:pt x="60" y="340"/>
                  </a:lnTo>
                  <a:lnTo>
                    <a:pt x="60" y="336"/>
                  </a:lnTo>
                  <a:lnTo>
                    <a:pt x="59" y="329"/>
                  </a:lnTo>
                  <a:lnTo>
                    <a:pt x="59" y="322"/>
                  </a:lnTo>
                  <a:lnTo>
                    <a:pt x="57" y="316"/>
                  </a:lnTo>
                  <a:lnTo>
                    <a:pt x="57" y="309"/>
                  </a:lnTo>
                  <a:lnTo>
                    <a:pt x="56" y="302"/>
                  </a:lnTo>
                  <a:lnTo>
                    <a:pt x="55" y="295"/>
                  </a:lnTo>
                  <a:lnTo>
                    <a:pt x="55" y="289"/>
                  </a:lnTo>
                  <a:lnTo>
                    <a:pt x="54" y="282"/>
                  </a:lnTo>
                  <a:lnTo>
                    <a:pt x="53" y="275"/>
                  </a:lnTo>
                  <a:lnTo>
                    <a:pt x="53" y="268"/>
                  </a:lnTo>
                  <a:lnTo>
                    <a:pt x="53" y="260"/>
                  </a:lnTo>
                  <a:lnTo>
                    <a:pt x="52" y="255"/>
                  </a:lnTo>
                  <a:lnTo>
                    <a:pt x="50" y="246"/>
                  </a:lnTo>
                  <a:lnTo>
                    <a:pt x="50" y="239"/>
                  </a:lnTo>
                  <a:lnTo>
                    <a:pt x="49" y="232"/>
                  </a:lnTo>
                  <a:lnTo>
                    <a:pt x="49" y="225"/>
                  </a:lnTo>
                  <a:lnTo>
                    <a:pt x="48" y="217"/>
                  </a:lnTo>
                  <a:lnTo>
                    <a:pt x="47" y="210"/>
                  </a:lnTo>
                  <a:lnTo>
                    <a:pt x="47" y="205"/>
                  </a:lnTo>
                  <a:lnTo>
                    <a:pt x="46" y="198"/>
                  </a:lnTo>
                  <a:lnTo>
                    <a:pt x="44" y="190"/>
                  </a:lnTo>
                  <a:lnTo>
                    <a:pt x="44" y="183"/>
                  </a:lnTo>
                  <a:lnTo>
                    <a:pt x="43" y="178"/>
                  </a:lnTo>
                  <a:lnTo>
                    <a:pt x="43" y="171"/>
                  </a:lnTo>
                  <a:lnTo>
                    <a:pt x="42" y="165"/>
                  </a:lnTo>
                  <a:lnTo>
                    <a:pt x="41" y="160"/>
                  </a:lnTo>
                  <a:lnTo>
                    <a:pt x="41" y="153"/>
                  </a:lnTo>
                  <a:lnTo>
                    <a:pt x="41" y="147"/>
                  </a:lnTo>
                  <a:lnTo>
                    <a:pt x="40" y="142"/>
                  </a:lnTo>
                  <a:lnTo>
                    <a:pt x="39" y="137"/>
                  </a:lnTo>
                  <a:lnTo>
                    <a:pt x="39" y="131"/>
                  </a:lnTo>
                  <a:lnTo>
                    <a:pt x="39" y="126"/>
                  </a:lnTo>
                  <a:lnTo>
                    <a:pt x="37" y="122"/>
                  </a:lnTo>
                  <a:lnTo>
                    <a:pt x="37" y="117"/>
                  </a:lnTo>
                  <a:lnTo>
                    <a:pt x="36" y="113"/>
                  </a:lnTo>
                  <a:lnTo>
                    <a:pt x="36" y="110"/>
                  </a:lnTo>
                  <a:lnTo>
                    <a:pt x="35" y="104"/>
                  </a:lnTo>
                  <a:lnTo>
                    <a:pt x="35" y="99"/>
                  </a:lnTo>
                  <a:lnTo>
                    <a:pt x="35" y="95"/>
                  </a:lnTo>
                  <a:lnTo>
                    <a:pt x="35" y="94"/>
                  </a:lnTo>
                  <a:lnTo>
                    <a:pt x="34" y="88"/>
                  </a:lnTo>
                  <a:lnTo>
                    <a:pt x="33" y="85"/>
                  </a:lnTo>
                  <a:lnTo>
                    <a:pt x="33" y="79"/>
                  </a:lnTo>
                  <a:lnTo>
                    <a:pt x="32" y="74"/>
                  </a:lnTo>
                  <a:lnTo>
                    <a:pt x="30" y="68"/>
                  </a:lnTo>
                  <a:lnTo>
                    <a:pt x="30" y="63"/>
                  </a:lnTo>
                  <a:lnTo>
                    <a:pt x="29" y="58"/>
                  </a:lnTo>
                  <a:lnTo>
                    <a:pt x="29" y="52"/>
                  </a:lnTo>
                  <a:lnTo>
                    <a:pt x="28" y="45"/>
                  </a:lnTo>
                  <a:lnTo>
                    <a:pt x="27" y="40"/>
                  </a:lnTo>
                  <a:lnTo>
                    <a:pt x="24" y="32"/>
                  </a:lnTo>
                  <a:lnTo>
                    <a:pt x="23" y="27"/>
                  </a:lnTo>
                  <a:lnTo>
                    <a:pt x="21" y="22"/>
                  </a:lnTo>
                  <a:lnTo>
                    <a:pt x="17" y="16"/>
                  </a:lnTo>
                  <a:lnTo>
                    <a:pt x="12" y="7"/>
                  </a:lnTo>
                  <a:lnTo>
                    <a:pt x="9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7427" name="Oval 19"/>
            <p:cNvSpPr>
              <a:spLocks noChangeArrowheads="1"/>
            </p:cNvSpPr>
            <p:nvPr/>
          </p:nvSpPr>
          <p:spPr bwMode="gray">
            <a:xfrm>
              <a:off x="2209" y="2760"/>
              <a:ext cx="186" cy="113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 sz="800" b="1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657428" name="Oval 20"/>
            <p:cNvSpPr>
              <a:spLocks noChangeArrowheads="1"/>
            </p:cNvSpPr>
            <p:nvPr/>
          </p:nvSpPr>
          <p:spPr bwMode="gray">
            <a:xfrm>
              <a:off x="2040" y="2285"/>
              <a:ext cx="495" cy="430"/>
            </a:xfrm>
            <a:prstGeom prst="ellipse">
              <a:avLst/>
            </a:prstGeom>
            <a:solidFill>
              <a:srgbClr val="FFCC99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57429" name="Freeform 21"/>
            <p:cNvSpPr>
              <a:spLocks/>
            </p:cNvSpPr>
            <p:nvPr/>
          </p:nvSpPr>
          <p:spPr bwMode="gray">
            <a:xfrm>
              <a:off x="2265" y="2622"/>
              <a:ext cx="107" cy="31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0" y="13"/>
                </a:cxn>
                <a:cxn ang="0">
                  <a:pos x="4" y="34"/>
                </a:cxn>
                <a:cxn ang="0">
                  <a:pos x="38" y="63"/>
                </a:cxn>
                <a:cxn ang="0">
                  <a:pos x="79" y="70"/>
                </a:cxn>
                <a:cxn ang="0">
                  <a:pos x="125" y="45"/>
                </a:cxn>
                <a:cxn ang="0">
                  <a:pos x="135" y="13"/>
                </a:cxn>
                <a:cxn ang="0">
                  <a:pos x="134" y="0"/>
                </a:cxn>
                <a:cxn ang="0">
                  <a:pos x="134" y="0"/>
                </a:cxn>
              </a:cxnLst>
              <a:rect l="0" t="0" r="r" b="b"/>
              <a:pathLst>
                <a:path w="135" h="70">
                  <a:moveTo>
                    <a:pt x="134" y="0"/>
                  </a:moveTo>
                  <a:lnTo>
                    <a:pt x="0" y="13"/>
                  </a:lnTo>
                  <a:lnTo>
                    <a:pt x="4" y="34"/>
                  </a:lnTo>
                  <a:lnTo>
                    <a:pt x="38" y="63"/>
                  </a:lnTo>
                  <a:lnTo>
                    <a:pt x="79" y="70"/>
                  </a:lnTo>
                  <a:lnTo>
                    <a:pt x="125" y="45"/>
                  </a:lnTo>
                  <a:lnTo>
                    <a:pt x="135" y="13"/>
                  </a:lnTo>
                  <a:lnTo>
                    <a:pt x="134" y="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7430" name="Freeform 22"/>
            <p:cNvSpPr>
              <a:spLocks/>
            </p:cNvSpPr>
            <p:nvPr/>
          </p:nvSpPr>
          <p:spPr bwMode="gray">
            <a:xfrm>
              <a:off x="2038" y="2478"/>
              <a:ext cx="21" cy="8"/>
            </a:xfrm>
            <a:custGeom>
              <a:avLst/>
              <a:gdLst/>
              <a:ahLst/>
              <a:cxnLst>
                <a:cxn ang="0">
                  <a:pos x="53" y="3"/>
                </a:cxn>
                <a:cxn ang="0">
                  <a:pos x="37" y="15"/>
                </a:cxn>
                <a:cxn ang="0">
                  <a:pos x="19" y="20"/>
                </a:cxn>
                <a:cxn ang="0">
                  <a:pos x="7" y="20"/>
                </a:cxn>
                <a:cxn ang="0">
                  <a:pos x="0" y="15"/>
                </a:cxn>
                <a:cxn ang="0">
                  <a:pos x="7" y="10"/>
                </a:cxn>
                <a:cxn ang="0">
                  <a:pos x="47" y="0"/>
                </a:cxn>
                <a:cxn ang="0">
                  <a:pos x="50" y="0"/>
                </a:cxn>
                <a:cxn ang="0">
                  <a:pos x="53" y="3"/>
                </a:cxn>
                <a:cxn ang="0">
                  <a:pos x="53" y="3"/>
                </a:cxn>
                <a:cxn ang="0">
                  <a:pos x="53" y="3"/>
                </a:cxn>
              </a:cxnLst>
              <a:rect l="0" t="0" r="r" b="b"/>
              <a:pathLst>
                <a:path w="53" h="20">
                  <a:moveTo>
                    <a:pt x="53" y="3"/>
                  </a:moveTo>
                  <a:lnTo>
                    <a:pt x="37" y="15"/>
                  </a:lnTo>
                  <a:lnTo>
                    <a:pt x="19" y="20"/>
                  </a:lnTo>
                  <a:lnTo>
                    <a:pt x="7" y="20"/>
                  </a:lnTo>
                  <a:lnTo>
                    <a:pt x="0" y="15"/>
                  </a:lnTo>
                  <a:lnTo>
                    <a:pt x="7" y="10"/>
                  </a:lnTo>
                  <a:lnTo>
                    <a:pt x="47" y="0"/>
                  </a:lnTo>
                  <a:lnTo>
                    <a:pt x="50" y="0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7431" name="Freeform 23"/>
            <p:cNvSpPr>
              <a:spLocks/>
            </p:cNvSpPr>
            <p:nvPr/>
          </p:nvSpPr>
          <p:spPr bwMode="gray">
            <a:xfrm>
              <a:off x="2149" y="2582"/>
              <a:ext cx="193" cy="84"/>
            </a:xfrm>
            <a:custGeom>
              <a:avLst/>
              <a:gdLst/>
              <a:ahLst/>
              <a:cxnLst>
                <a:cxn ang="0">
                  <a:pos x="142" y="3"/>
                </a:cxn>
                <a:cxn ang="0">
                  <a:pos x="142" y="6"/>
                </a:cxn>
                <a:cxn ang="0">
                  <a:pos x="130" y="15"/>
                </a:cxn>
                <a:cxn ang="0">
                  <a:pos x="105" y="29"/>
                </a:cxn>
                <a:cxn ang="0">
                  <a:pos x="94" y="33"/>
                </a:cxn>
                <a:cxn ang="0">
                  <a:pos x="94" y="37"/>
                </a:cxn>
                <a:cxn ang="0">
                  <a:pos x="115" y="44"/>
                </a:cxn>
                <a:cxn ang="0">
                  <a:pos x="166" y="49"/>
                </a:cxn>
                <a:cxn ang="0">
                  <a:pos x="207" y="52"/>
                </a:cxn>
                <a:cxn ang="0">
                  <a:pos x="226" y="59"/>
                </a:cxn>
                <a:cxn ang="0">
                  <a:pos x="198" y="53"/>
                </a:cxn>
                <a:cxn ang="0">
                  <a:pos x="210" y="56"/>
                </a:cxn>
                <a:cxn ang="0">
                  <a:pos x="157" y="61"/>
                </a:cxn>
                <a:cxn ang="0">
                  <a:pos x="147" y="61"/>
                </a:cxn>
                <a:cxn ang="0">
                  <a:pos x="145" y="63"/>
                </a:cxn>
                <a:cxn ang="0">
                  <a:pos x="145" y="66"/>
                </a:cxn>
                <a:cxn ang="0">
                  <a:pos x="179" y="82"/>
                </a:cxn>
                <a:cxn ang="0">
                  <a:pos x="193" y="85"/>
                </a:cxn>
                <a:cxn ang="0">
                  <a:pos x="242" y="85"/>
                </a:cxn>
                <a:cxn ang="0">
                  <a:pos x="245" y="88"/>
                </a:cxn>
                <a:cxn ang="0">
                  <a:pos x="238" y="93"/>
                </a:cxn>
                <a:cxn ang="0">
                  <a:pos x="217" y="100"/>
                </a:cxn>
                <a:cxn ang="0">
                  <a:pos x="189" y="99"/>
                </a:cxn>
                <a:cxn ang="0">
                  <a:pos x="162" y="88"/>
                </a:cxn>
                <a:cxn ang="0">
                  <a:pos x="132" y="70"/>
                </a:cxn>
                <a:cxn ang="0">
                  <a:pos x="113" y="64"/>
                </a:cxn>
                <a:cxn ang="0">
                  <a:pos x="100" y="53"/>
                </a:cxn>
                <a:cxn ang="0">
                  <a:pos x="76" y="44"/>
                </a:cxn>
                <a:cxn ang="0">
                  <a:pos x="68" y="39"/>
                </a:cxn>
                <a:cxn ang="0">
                  <a:pos x="28" y="44"/>
                </a:cxn>
                <a:cxn ang="0">
                  <a:pos x="19" y="48"/>
                </a:cxn>
                <a:cxn ang="0">
                  <a:pos x="11" y="56"/>
                </a:cxn>
                <a:cxn ang="0">
                  <a:pos x="0" y="47"/>
                </a:cxn>
                <a:cxn ang="0">
                  <a:pos x="3" y="32"/>
                </a:cxn>
                <a:cxn ang="0">
                  <a:pos x="20" y="23"/>
                </a:cxn>
                <a:cxn ang="0">
                  <a:pos x="63" y="20"/>
                </a:cxn>
                <a:cxn ang="0">
                  <a:pos x="105" y="12"/>
                </a:cxn>
                <a:cxn ang="0">
                  <a:pos x="134" y="0"/>
                </a:cxn>
                <a:cxn ang="0">
                  <a:pos x="139" y="0"/>
                </a:cxn>
                <a:cxn ang="0">
                  <a:pos x="142" y="3"/>
                </a:cxn>
                <a:cxn ang="0">
                  <a:pos x="142" y="3"/>
                </a:cxn>
                <a:cxn ang="0">
                  <a:pos x="142" y="3"/>
                </a:cxn>
              </a:cxnLst>
              <a:rect l="0" t="0" r="r" b="b"/>
              <a:pathLst>
                <a:path w="245" h="100">
                  <a:moveTo>
                    <a:pt x="142" y="3"/>
                  </a:moveTo>
                  <a:lnTo>
                    <a:pt x="142" y="6"/>
                  </a:lnTo>
                  <a:lnTo>
                    <a:pt x="130" y="15"/>
                  </a:lnTo>
                  <a:lnTo>
                    <a:pt x="105" y="29"/>
                  </a:lnTo>
                  <a:lnTo>
                    <a:pt x="94" y="33"/>
                  </a:lnTo>
                  <a:lnTo>
                    <a:pt x="94" y="37"/>
                  </a:lnTo>
                  <a:lnTo>
                    <a:pt x="115" y="44"/>
                  </a:lnTo>
                  <a:lnTo>
                    <a:pt x="166" y="49"/>
                  </a:lnTo>
                  <a:lnTo>
                    <a:pt x="207" y="52"/>
                  </a:lnTo>
                  <a:lnTo>
                    <a:pt x="226" y="59"/>
                  </a:lnTo>
                  <a:lnTo>
                    <a:pt x="198" y="53"/>
                  </a:lnTo>
                  <a:lnTo>
                    <a:pt x="210" y="56"/>
                  </a:lnTo>
                  <a:lnTo>
                    <a:pt x="157" y="61"/>
                  </a:lnTo>
                  <a:lnTo>
                    <a:pt x="147" y="61"/>
                  </a:lnTo>
                  <a:lnTo>
                    <a:pt x="145" y="63"/>
                  </a:lnTo>
                  <a:lnTo>
                    <a:pt x="145" y="66"/>
                  </a:lnTo>
                  <a:lnTo>
                    <a:pt x="179" y="82"/>
                  </a:lnTo>
                  <a:lnTo>
                    <a:pt x="193" y="85"/>
                  </a:lnTo>
                  <a:lnTo>
                    <a:pt x="242" y="85"/>
                  </a:lnTo>
                  <a:lnTo>
                    <a:pt x="245" y="88"/>
                  </a:lnTo>
                  <a:lnTo>
                    <a:pt x="238" y="93"/>
                  </a:lnTo>
                  <a:lnTo>
                    <a:pt x="217" y="100"/>
                  </a:lnTo>
                  <a:lnTo>
                    <a:pt x="189" y="99"/>
                  </a:lnTo>
                  <a:lnTo>
                    <a:pt x="162" y="88"/>
                  </a:lnTo>
                  <a:lnTo>
                    <a:pt x="132" y="70"/>
                  </a:lnTo>
                  <a:lnTo>
                    <a:pt x="113" y="64"/>
                  </a:lnTo>
                  <a:lnTo>
                    <a:pt x="100" y="53"/>
                  </a:lnTo>
                  <a:lnTo>
                    <a:pt x="76" y="44"/>
                  </a:lnTo>
                  <a:lnTo>
                    <a:pt x="68" y="39"/>
                  </a:lnTo>
                  <a:lnTo>
                    <a:pt x="28" y="44"/>
                  </a:lnTo>
                  <a:lnTo>
                    <a:pt x="19" y="48"/>
                  </a:lnTo>
                  <a:lnTo>
                    <a:pt x="11" y="56"/>
                  </a:lnTo>
                  <a:lnTo>
                    <a:pt x="0" y="47"/>
                  </a:lnTo>
                  <a:lnTo>
                    <a:pt x="3" y="32"/>
                  </a:lnTo>
                  <a:lnTo>
                    <a:pt x="20" y="23"/>
                  </a:lnTo>
                  <a:lnTo>
                    <a:pt x="63" y="20"/>
                  </a:lnTo>
                  <a:lnTo>
                    <a:pt x="105" y="12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2" y="3"/>
                  </a:lnTo>
                  <a:lnTo>
                    <a:pt x="142" y="3"/>
                  </a:lnTo>
                  <a:lnTo>
                    <a:pt x="142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7432" name="Freeform 24"/>
            <p:cNvSpPr>
              <a:spLocks/>
            </p:cNvSpPr>
            <p:nvPr/>
          </p:nvSpPr>
          <p:spPr bwMode="gray">
            <a:xfrm>
              <a:off x="2279" y="2584"/>
              <a:ext cx="105" cy="29"/>
            </a:xfrm>
            <a:custGeom>
              <a:avLst/>
              <a:gdLst/>
              <a:ahLst/>
              <a:cxnLst>
                <a:cxn ang="0">
                  <a:pos x="66" y="13"/>
                </a:cxn>
                <a:cxn ang="0">
                  <a:pos x="192" y="16"/>
                </a:cxn>
                <a:cxn ang="0">
                  <a:pos x="232" y="6"/>
                </a:cxn>
                <a:cxn ang="0">
                  <a:pos x="235" y="3"/>
                </a:cxn>
                <a:cxn ang="0">
                  <a:pos x="250" y="3"/>
                </a:cxn>
                <a:cxn ang="0">
                  <a:pos x="259" y="13"/>
                </a:cxn>
                <a:cxn ang="0">
                  <a:pos x="259" y="21"/>
                </a:cxn>
                <a:cxn ang="0">
                  <a:pos x="235" y="38"/>
                </a:cxn>
                <a:cxn ang="0">
                  <a:pos x="186" y="46"/>
                </a:cxn>
                <a:cxn ang="0">
                  <a:pos x="158" y="62"/>
                </a:cxn>
                <a:cxn ang="0">
                  <a:pos x="133" y="68"/>
                </a:cxn>
                <a:cxn ang="0">
                  <a:pos x="106" y="65"/>
                </a:cxn>
                <a:cxn ang="0">
                  <a:pos x="63" y="32"/>
                </a:cxn>
                <a:cxn ang="0">
                  <a:pos x="46" y="23"/>
                </a:cxn>
                <a:cxn ang="0">
                  <a:pos x="16" y="27"/>
                </a:cxn>
                <a:cxn ang="0">
                  <a:pos x="0" y="13"/>
                </a:cxn>
                <a:cxn ang="0">
                  <a:pos x="3" y="6"/>
                </a:cxn>
                <a:cxn ang="0">
                  <a:pos x="26" y="0"/>
                </a:cxn>
                <a:cxn ang="0">
                  <a:pos x="50" y="3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13"/>
                </a:cxn>
              </a:cxnLst>
              <a:rect l="0" t="0" r="r" b="b"/>
              <a:pathLst>
                <a:path w="259" h="68">
                  <a:moveTo>
                    <a:pt x="66" y="13"/>
                  </a:moveTo>
                  <a:lnTo>
                    <a:pt x="192" y="16"/>
                  </a:lnTo>
                  <a:lnTo>
                    <a:pt x="232" y="6"/>
                  </a:lnTo>
                  <a:lnTo>
                    <a:pt x="235" y="3"/>
                  </a:lnTo>
                  <a:lnTo>
                    <a:pt x="250" y="3"/>
                  </a:lnTo>
                  <a:lnTo>
                    <a:pt x="259" y="13"/>
                  </a:lnTo>
                  <a:lnTo>
                    <a:pt x="259" y="21"/>
                  </a:lnTo>
                  <a:lnTo>
                    <a:pt x="235" y="38"/>
                  </a:lnTo>
                  <a:lnTo>
                    <a:pt x="186" y="46"/>
                  </a:lnTo>
                  <a:lnTo>
                    <a:pt x="158" y="62"/>
                  </a:lnTo>
                  <a:lnTo>
                    <a:pt x="133" y="68"/>
                  </a:lnTo>
                  <a:lnTo>
                    <a:pt x="106" y="65"/>
                  </a:lnTo>
                  <a:lnTo>
                    <a:pt x="63" y="32"/>
                  </a:lnTo>
                  <a:lnTo>
                    <a:pt x="46" y="23"/>
                  </a:lnTo>
                  <a:lnTo>
                    <a:pt x="16" y="27"/>
                  </a:lnTo>
                  <a:lnTo>
                    <a:pt x="0" y="13"/>
                  </a:lnTo>
                  <a:lnTo>
                    <a:pt x="3" y="6"/>
                  </a:lnTo>
                  <a:lnTo>
                    <a:pt x="26" y="0"/>
                  </a:lnTo>
                  <a:lnTo>
                    <a:pt x="50" y="3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7433" name="Freeform 25"/>
            <p:cNvSpPr>
              <a:spLocks/>
            </p:cNvSpPr>
            <p:nvPr/>
          </p:nvSpPr>
          <p:spPr bwMode="gray">
            <a:xfrm>
              <a:off x="2268" y="2499"/>
              <a:ext cx="23" cy="22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29" y="17"/>
                </a:cxn>
                <a:cxn ang="0">
                  <a:pos x="23" y="51"/>
                </a:cxn>
                <a:cxn ang="0">
                  <a:pos x="13" y="56"/>
                </a:cxn>
                <a:cxn ang="0">
                  <a:pos x="0" y="42"/>
                </a:cxn>
                <a:cxn ang="0">
                  <a:pos x="3" y="15"/>
                </a:cxn>
                <a:cxn ang="0">
                  <a:pos x="23" y="0"/>
                </a:cxn>
                <a:cxn ang="0">
                  <a:pos x="34" y="0"/>
                </a:cxn>
                <a:cxn ang="0">
                  <a:pos x="38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38" h="56">
                  <a:moveTo>
                    <a:pt x="38" y="4"/>
                  </a:moveTo>
                  <a:lnTo>
                    <a:pt x="29" y="17"/>
                  </a:lnTo>
                  <a:lnTo>
                    <a:pt x="23" y="51"/>
                  </a:lnTo>
                  <a:lnTo>
                    <a:pt x="13" y="56"/>
                  </a:lnTo>
                  <a:lnTo>
                    <a:pt x="0" y="42"/>
                  </a:lnTo>
                  <a:lnTo>
                    <a:pt x="3" y="15"/>
                  </a:lnTo>
                  <a:lnTo>
                    <a:pt x="23" y="0"/>
                  </a:lnTo>
                  <a:lnTo>
                    <a:pt x="34" y="0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7434" name="Freeform 26"/>
            <p:cNvSpPr>
              <a:spLocks/>
            </p:cNvSpPr>
            <p:nvPr/>
          </p:nvSpPr>
          <p:spPr bwMode="gray">
            <a:xfrm>
              <a:off x="2300" y="2592"/>
              <a:ext cx="153" cy="64"/>
            </a:xfrm>
            <a:custGeom>
              <a:avLst/>
              <a:gdLst/>
              <a:ahLst/>
              <a:cxnLst>
                <a:cxn ang="0">
                  <a:pos x="180" y="13"/>
                </a:cxn>
                <a:cxn ang="0">
                  <a:pos x="190" y="26"/>
                </a:cxn>
                <a:cxn ang="0">
                  <a:pos x="190" y="35"/>
                </a:cxn>
                <a:cxn ang="0">
                  <a:pos x="187" y="37"/>
                </a:cxn>
                <a:cxn ang="0">
                  <a:pos x="180" y="32"/>
                </a:cxn>
                <a:cxn ang="0">
                  <a:pos x="176" y="28"/>
                </a:cxn>
                <a:cxn ang="0">
                  <a:pos x="172" y="24"/>
                </a:cxn>
                <a:cxn ang="0">
                  <a:pos x="151" y="20"/>
                </a:cxn>
                <a:cxn ang="0">
                  <a:pos x="149" y="20"/>
                </a:cxn>
                <a:cxn ang="0">
                  <a:pos x="142" y="28"/>
                </a:cxn>
                <a:cxn ang="0">
                  <a:pos x="130" y="32"/>
                </a:cxn>
                <a:cxn ang="0">
                  <a:pos x="102" y="52"/>
                </a:cxn>
                <a:cxn ang="0">
                  <a:pos x="50" y="76"/>
                </a:cxn>
                <a:cxn ang="0">
                  <a:pos x="42" y="75"/>
                </a:cxn>
                <a:cxn ang="0">
                  <a:pos x="42" y="74"/>
                </a:cxn>
                <a:cxn ang="0">
                  <a:pos x="40" y="72"/>
                </a:cxn>
                <a:cxn ang="0">
                  <a:pos x="82" y="47"/>
                </a:cxn>
                <a:cxn ang="0">
                  <a:pos x="82" y="44"/>
                </a:cxn>
                <a:cxn ang="0">
                  <a:pos x="81" y="43"/>
                </a:cxn>
                <a:cxn ang="0">
                  <a:pos x="33" y="48"/>
                </a:cxn>
                <a:cxn ang="0">
                  <a:pos x="18" y="50"/>
                </a:cxn>
                <a:cxn ang="0">
                  <a:pos x="0" y="44"/>
                </a:cxn>
                <a:cxn ang="0">
                  <a:pos x="11" y="46"/>
                </a:cxn>
                <a:cxn ang="0">
                  <a:pos x="11" y="43"/>
                </a:cxn>
                <a:cxn ang="0">
                  <a:pos x="29" y="38"/>
                </a:cxn>
                <a:cxn ang="0">
                  <a:pos x="59" y="36"/>
                </a:cxn>
                <a:cxn ang="0">
                  <a:pos x="118" y="22"/>
                </a:cxn>
                <a:cxn ang="0">
                  <a:pos x="124" y="21"/>
                </a:cxn>
                <a:cxn ang="0">
                  <a:pos x="125" y="21"/>
                </a:cxn>
                <a:cxn ang="0">
                  <a:pos x="130" y="17"/>
                </a:cxn>
                <a:cxn ang="0">
                  <a:pos x="121" y="7"/>
                </a:cxn>
                <a:cxn ang="0">
                  <a:pos x="118" y="3"/>
                </a:cxn>
                <a:cxn ang="0">
                  <a:pos x="122" y="0"/>
                </a:cxn>
                <a:cxn ang="0">
                  <a:pos x="172" y="8"/>
                </a:cxn>
                <a:cxn ang="0">
                  <a:pos x="180" y="13"/>
                </a:cxn>
                <a:cxn ang="0">
                  <a:pos x="180" y="13"/>
                </a:cxn>
                <a:cxn ang="0">
                  <a:pos x="180" y="13"/>
                </a:cxn>
              </a:cxnLst>
              <a:rect l="0" t="0" r="r" b="b"/>
              <a:pathLst>
                <a:path w="190" h="76">
                  <a:moveTo>
                    <a:pt x="180" y="13"/>
                  </a:moveTo>
                  <a:lnTo>
                    <a:pt x="190" y="26"/>
                  </a:lnTo>
                  <a:lnTo>
                    <a:pt x="190" y="35"/>
                  </a:lnTo>
                  <a:lnTo>
                    <a:pt x="187" y="37"/>
                  </a:lnTo>
                  <a:lnTo>
                    <a:pt x="180" y="32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51" y="20"/>
                  </a:lnTo>
                  <a:lnTo>
                    <a:pt x="149" y="20"/>
                  </a:lnTo>
                  <a:lnTo>
                    <a:pt x="142" y="28"/>
                  </a:lnTo>
                  <a:lnTo>
                    <a:pt x="130" y="32"/>
                  </a:lnTo>
                  <a:lnTo>
                    <a:pt x="102" y="52"/>
                  </a:lnTo>
                  <a:lnTo>
                    <a:pt x="50" y="76"/>
                  </a:lnTo>
                  <a:lnTo>
                    <a:pt x="42" y="75"/>
                  </a:lnTo>
                  <a:lnTo>
                    <a:pt x="42" y="74"/>
                  </a:lnTo>
                  <a:lnTo>
                    <a:pt x="40" y="72"/>
                  </a:lnTo>
                  <a:lnTo>
                    <a:pt x="82" y="47"/>
                  </a:lnTo>
                  <a:lnTo>
                    <a:pt x="82" y="44"/>
                  </a:lnTo>
                  <a:lnTo>
                    <a:pt x="81" y="43"/>
                  </a:lnTo>
                  <a:lnTo>
                    <a:pt x="33" y="48"/>
                  </a:lnTo>
                  <a:lnTo>
                    <a:pt x="18" y="50"/>
                  </a:lnTo>
                  <a:lnTo>
                    <a:pt x="0" y="44"/>
                  </a:lnTo>
                  <a:lnTo>
                    <a:pt x="11" y="46"/>
                  </a:lnTo>
                  <a:lnTo>
                    <a:pt x="11" y="43"/>
                  </a:lnTo>
                  <a:lnTo>
                    <a:pt x="29" y="38"/>
                  </a:lnTo>
                  <a:lnTo>
                    <a:pt x="59" y="36"/>
                  </a:lnTo>
                  <a:lnTo>
                    <a:pt x="118" y="22"/>
                  </a:lnTo>
                  <a:lnTo>
                    <a:pt x="124" y="21"/>
                  </a:lnTo>
                  <a:lnTo>
                    <a:pt x="125" y="21"/>
                  </a:lnTo>
                  <a:lnTo>
                    <a:pt x="130" y="17"/>
                  </a:lnTo>
                  <a:lnTo>
                    <a:pt x="121" y="7"/>
                  </a:lnTo>
                  <a:lnTo>
                    <a:pt x="118" y="3"/>
                  </a:lnTo>
                  <a:lnTo>
                    <a:pt x="122" y="0"/>
                  </a:lnTo>
                  <a:lnTo>
                    <a:pt x="172" y="8"/>
                  </a:lnTo>
                  <a:lnTo>
                    <a:pt x="180" y="13"/>
                  </a:lnTo>
                  <a:lnTo>
                    <a:pt x="180" y="13"/>
                  </a:lnTo>
                  <a:lnTo>
                    <a:pt x="18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7435" name="Freeform 27"/>
            <p:cNvSpPr>
              <a:spLocks/>
            </p:cNvSpPr>
            <p:nvPr/>
          </p:nvSpPr>
          <p:spPr bwMode="gray">
            <a:xfrm>
              <a:off x="2409" y="2500"/>
              <a:ext cx="23" cy="23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29" y="17"/>
                </a:cxn>
                <a:cxn ang="0">
                  <a:pos x="23" y="51"/>
                </a:cxn>
                <a:cxn ang="0">
                  <a:pos x="13" y="56"/>
                </a:cxn>
                <a:cxn ang="0">
                  <a:pos x="0" y="42"/>
                </a:cxn>
                <a:cxn ang="0">
                  <a:pos x="3" y="15"/>
                </a:cxn>
                <a:cxn ang="0">
                  <a:pos x="23" y="0"/>
                </a:cxn>
                <a:cxn ang="0">
                  <a:pos x="34" y="0"/>
                </a:cxn>
                <a:cxn ang="0">
                  <a:pos x="38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38" h="56">
                  <a:moveTo>
                    <a:pt x="38" y="4"/>
                  </a:moveTo>
                  <a:lnTo>
                    <a:pt x="29" y="17"/>
                  </a:lnTo>
                  <a:lnTo>
                    <a:pt x="23" y="51"/>
                  </a:lnTo>
                  <a:lnTo>
                    <a:pt x="13" y="56"/>
                  </a:lnTo>
                  <a:lnTo>
                    <a:pt x="0" y="42"/>
                  </a:lnTo>
                  <a:lnTo>
                    <a:pt x="3" y="15"/>
                  </a:lnTo>
                  <a:lnTo>
                    <a:pt x="23" y="0"/>
                  </a:lnTo>
                  <a:lnTo>
                    <a:pt x="34" y="0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7436" name="Freeform 28"/>
            <p:cNvSpPr>
              <a:spLocks/>
            </p:cNvSpPr>
            <p:nvPr/>
          </p:nvSpPr>
          <p:spPr bwMode="gray">
            <a:xfrm>
              <a:off x="2326" y="2500"/>
              <a:ext cx="37" cy="23"/>
            </a:xfrm>
            <a:custGeom>
              <a:avLst/>
              <a:gdLst/>
              <a:ahLst/>
              <a:cxnLst>
                <a:cxn ang="0">
                  <a:pos x="123" y="0"/>
                </a:cxn>
                <a:cxn ang="0">
                  <a:pos x="147" y="3"/>
                </a:cxn>
                <a:cxn ang="0">
                  <a:pos x="147" y="11"/>
                </a:cxn>
                <a:cxn ang="0">
                  <a:pos x="102" y="22"/>
                </a:cxn>
                <a:cxn ang="0">
                  <a:pos x="14" y="19"/>
                </a:cxn>
                <a:cxn ang="0">
                  <a:pos x="0" y="9"/>
                </a:cxn>
                <a:cxn ang="0">
                  <a:pos x="8" y="0"/>
                </a:cxn>
                <a:cxn ang="0">
                  <a:pos x="93" y="3"/>
                </a:cxn>
                <a:cxn ang="0">
                  <a:pos x="123" y="0"/>
                </a:cxn>
                <a:cxn ang="0">
                  <a:pos x="123" y="0"/>
                </a:cxn>
                <a:cxn ang="0">
                  <a:pos x="123" y="0"/>
                </a:cxn>
              </a:cxnLst>
              <a:rect l="0" t="0" r="r" b="b"/>
              <a:pathLst>
                <a:path w="147" h="22">
                  <a:moveTo>
                    <a:pt x="123" y="0"/>
                  </a:moveTo>
                  <a:lnTo>
                    <a:pt x="147" y="3"/>
                  </a:lnTo>
                  <a:lnTo>
                    <a:pt x="147" y="11"/>
                  </a:lnTo>
                  <a:lnTo>
                    <a:pt x="102" y="22"/>
                  </a:lnTo>
                  <a:lnTo>
                    <a:pt x="14" y="19"/>
                  </a:lnTo>
                  <a:lnTo>
                    <a:pt x="0" y="9"/>
                  </a:lnTo>
                  <a:lnTo>
                    <a:pt x="8" y="0"/>
                  </a:lnTo>
                  <a:lnTo>
                    <a:pt x="93" y="3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7437" name="Oval 29"/>
            <p:cNvSpPr>
              <a:spLocks noChangeArrowheads="1"/>
            </p:cNvSpPr>
            <p:nvPr/>
          </p:nvSpPr>
          <p:spPr bwMode="gray">
            <a:xfrm>
              <a:off x="2035" y="2548"/>
              <a:ext cx="56" cy="68"/>
            </a:xfrm>
            <a:prstGeom prst="ellipse">
              <a:avLst/>
            </a:prstGeom>
            <a:solidFill>
              <a:srgbClr val="FFCC99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57438" name="Oval 30"/>
            <p:cNvSpPr>
              <a:spLocks noChangeArrowheads="1"/>
            </p:cNvSpPr>
            <p:nvPr/>
          </p:nvSpPr>
          <p:spPr bwMode="gray">
            <a:xfrm>
              <a:off x="2058" y="2550"/>
              <a:ext cx="59" cy="64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57439" name="Line 31"/>
            <p:cNvSpPr>
              <a:spLocks noChangeShapeType="1"/>
            </p:cNvSpPr>
            <p:nvPr/>
          </p:nvSpPr>
          <p:spPr bwMode="gray">
            <a:xfrm flipV="1">
              <a:off x="2483" y="2500"/>
              <a:ext cx="53" cy="1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657440" name="Rectangle 32"/>
            <p:cNvSpPr>
              <a:spLocks noChangeArrowheads="1"/>
            </p:cNvSpPr>
            <p:nvPr/>
          </p:nvSpPr>
          <p:spPr bwMode="gray">
            <a:xfrm>
              <a:off x="2162" y="2890"/>
              <a:ext cx="243" cy="2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57441" name="Rectangle 33"/>
            <p:cNvSpPr>
              <a:spLocks noChangeArrowheads="1"/>
            </p:cNvSpPr>
            <p:nvPr/>
          </p:nvSpPr>
          <p:spPr bwMode="gray">
            <a:xfrm>
              <a:off x="2265" y="2884"/>
              <a:ext cx="43" cy="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57442" name="Oval 34"/>
            <p:cNvSpPr>
              <a:spLocks noChangeArrowheads="1"/>
            </p:cNvSpPr>
            <p:nvPr/>
          </p:nvSpPr>
          <p:spPr bwMode="gray">
            <a:xfrm>
              <a:off x="2362" y="2442"/>
              <a:ext cx="124" cy="135"/>
            </a:xfrm>
            <a:prstGeom prst="ellips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57443" name="Oval 35"/>
            <p:cNvSpPr>
              <a:spLocks noChangeArrowheads="1"/>
            </p:cNvSpPr>
            <p:nvPr/>
          </p:nvSpPr>
          <p:spPr bwMode="gray">
            <a:xfrm>
              <a:off x="2201" y="2439"/>
              <a:ext cx="124" cy="135"/>
            </a:xfrm>
            <a:prstGeom prst="ellips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57444" name="Line 36"/>
            <p:cNvSpPr>
              <a:spLocks noChangeShapeType="1"/>
            </p:cNvSpPr>
            <p:nvPr/>
          </p:nvSpPr>
          <p:spPr bwMode="gray">
            <a:xfrm flipH="1">
              <a:off x="2091" y="2511"/>
              <a:ext cx="113" cy="1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657445" name="Freeform 37"/>
            <p:cNvSpPr>
              <a:spLocks/>
            </p:cNvSpPr>
            <p:nvPr/>
          </p:nvSpPr>
          <p:spPr bwMode="gray">
            <a:xfrm>
              <a:off x="2038" y="2266"/>
              <a:ext cx="493" cy="299"/>
            </a:xfrm>
            <a:custGeom>
              <a:avLst/>
              <a:gdLst/>
              <a:ahLst/>
              <a:cxnLst>
                <a:cxn ang="0">
                  <a:pos x="6" y="252"/>
                </a:cxn>
                <a:cxn ang="0">
                  <a:pos x="7" y="272"/>
                </a:cxn>
                <a:cxn ang="0">
                  <a:pos x="0" y="299"/>
                </a:cxn>
                <a:cxn ang="0">
                  <a:pos x="13" y="279"/>
                </a:cxn>
                <a:cxn ang="0">
                  <a:pos x="36" y="276"/>
                </a:cxn>
                <a:cxn ang="0">
                  <a:pos x="61" y="272"/>
                </a:cxn>
                <a:cxn ang="0">
                  <a:pos x="102" y="252"/>
                </a:cxn>
                <a:cxn ang="0">
                  <a:pos x="117" y="239"/>
                </a:cxn>
                <a:cxn ang="0">
                  <a:pos x="148" y="202"/>
                </a:cxn>
                <a:cxn ang="0">
                  <a:pos x="170" y="162"/>
                </a:cxn>
                <a:cxn ang="0">
                  <a:pos x="192" y="122"/>
                </a:cxn>
                <a:cxn ang="0">
                  <a:pos x="222" y="91"/>
                </a:cxn>
                <a:cxn ang="0">
                  <a:pos x="256" y="74"/>
                </a:cxn>
                <a:cxn ang="0">
                  <a:pos x="287" y="72"/>
                </a:cxn>
                <a:cxn ang="0">
                  <a:pos x="337" y="72"/>
                </a:cxn>
                <a:cxn ang="0">
                  <a:pos x="376" y="86"/>
                </a:cxn>
                <a:cxn ang="0">
                  <a:pos x="411" y="116"/>
                </a:cxn>
                <a:cxn ang="0">
                  <a:pos x="439" y="152"/>
                </a:cxn>
                <a:cxn ang="0">
                  <a:pos x="466" y="171"/>
                </a:cxn>
                <a:cxn ang="0">
                  <a:pos x="493" y="183"/>
                </a:cxn>
                <a:cxn ang="0">
                  <a:pos x="492" y="174"/>
                </a:cxn>
                <a:cxn ang="0">
                  <a:pos x="489" y="147"/>
                </a:cxn>
                <a:cxn ang="0">
                  <a:pos x="474" y="113"/>
                </a:cxn>
                <a:cxn ang="0">
                  <a:pos x="451" y="80"/>
                </a:cxn>
                <a:cxn ang="0">
                  <a:pos x="421" y="47"/>
                </a:cxn>
                <a:cxn ang="0">
                  <a:pos x="384" y="27"/>
                </a:cxn>
                <a:cxn ang="0">
                  <a:pos x="348" y="9"/>
                </a:cxn>
                <a:cxn ang="0">
                  <a:pos x="297" y="0"/>
                </a:cxn>
                <a:cxn ang="0">
                  <a:pos x="252" y="0"/>
                </a:cxn>
                <a:cxn ang="0">
                  <a:pos x="219" y="3"/>
                </a:cxn>
                <a:cxn ang="0">
                  <a:pos x="181" y="8"/>
                </a:cxn>
                <a:cxn ang="0">
                  <a:pos x="134" y="26"/>
                </a:cxn>
                <a:cxn ang="0">
                  <a:pos x="93" y="47"/>
                </a:cxn>
                <a:cxn ang="0">
                  <a:pos x="51" y="87"/>
                </a:cxn>
                <a:cxn ang="0">
                  <a:pos x="27" y="123"/>
                </a:cxn>
                <a:cxn ang="0">
                  <a:pos x="3" y="179"/>
                </a:cxn>
                <a:cxn ang="0">
                  <a:pos x="1" y="189"/>
                </a:cxn>
                <a:cxn ang="0">
                  <a:pos x="1" y="203"/>
                </a:cxn>
                <a:cxn ang="0">
                  <a:pos x="5" y="251"/>
                </a:cxn>
              </a:cxnLst>
              <a:rect l="0" t="0" r="r" b="b"/>
              <a:pathLst>
                <a:path w="493" h="299">
                  <a:moveTo>
                    <a:pt x="6" y="252"/>
                  </a:moveTo>
                  <a:lnTo>
                    <a:pt x="7" y="272"/>
                  </a:lnTo>
                  <a:lnTo>
                    <a:pt x="0" y="299"/>
                  </a:lnTo>
                  <a:lnTo>
                    <a:pt x="13" y="279"/>
                  </a:lnTo>
                  <a:lnTo>
                    <a:pt x="36" y="276"/>
                  </a:lnTo>
                  <a:lnTo>
                    <a:pt x="61" y="272"/>
                  </a:lnTo>
                  <a:lnTo>
                    <a:pt x="102" y="252"/>
                  </a:lnTo>
                  <a:lnTo>
                    <a:pt x="117" y="239"/>
                  </a:lnTo>
                  <a:lnTo>
                    <a:pt x="148" y="202"/>
                  </a:lnTo>
                  <a:lnTo>
                    <a:pt x="170" y="162"/>
                  </a:lnTo>
                  <a:lnTo>
                    <a:pt x="192" y="122"/>
                  </a:lnTo>
                  <a:lnTo>
                    <a:pt x="222" y="91"/>
                  </a:lnTo>
                  <a:lnTo>
                    <a:pt x="256" y="74"/>
                  </a:lnTo>
                  <a:lnTo>
                    <a:pt x="287" y="72"/>
                  </a:lnTo>
                  <a:lnTo>
                    <a:pt x="337" y="72"/>
                  </a:lnTo>
                  <a:lnTo>
                    <a:pt x="376" y="86"/>
                  </a:lnTo>
                  <a:lnTo>
                    <a:pt x="411" y="116"/>
                  </a:lnTo>
                  <a:lnTo>
                    <a:pt x="439" y="152"/>
                  </a:lnTo>
                  <a:lnTo>
                    <a:pt x="466" y="171"/>
                  </a:lnTo>
                  <a:lnTo>
                    <a:pt x="493" y="183"/>
                  </a:lnTo>
                  <a:lnTo>
                    <a:pt x="492" y="174"/>
                  </a:lnTo>
                  <a:lnTo>
                    <a:pt x="489" y="147"/>
                  </a:lnTo>
                  <a:lnTo>
                    <a:pt x="474" y="113"/>
                  </a:lnTo>
                  <a:lnTo>
                    <a:pt x="451" y="80"/>
                  </a:lnTo>
                  <a:lnTo>
                    <a:pt x="421" y="47"/>
                  </a:lnTo>
                  <a:lnTo>
                    <a:pt x="384" y="27"/>
                  </a:lnTo>
                  <a:lnTo>
                    <a:pt x="348" y="9"/>
                  </a:lnTo>
                  <a:lnTo>
                    <a:pt x="297" y="0"/>
                  </a:lnTo>
                  <a:lnTo>
                    <a:pt x="252" y="0"/>
                  </a:lnTo>
                  <a:lnTo>
                    <a:pt x="219" y="3"/>
                  </a:lnTo>
                  <a:lnTo>
                    <a:pt x="181" y="8"/>
                  </a:lnTo>
                  <a:lnTo>
                    <a:pt x="134" y="26"/>
                  </a:lnTo>
                  <a:lnTo>
                    <a:pt x="93" y="47"/>
                  </a:lnTo>
                  <a:lnTo>
                    <a:pt x="51" y="87"/>
                  </a:lnTo>
                  <a:lnTo>
                    <a:pt x="27" y="123"/>
                  </a:lnTo>
                  <a:lnTo>
                    <a:pt x="3" y="179"/>
                  </a:lnTo>
                  <a:lnTo>
                    <a:pt x="1" y="189"/>
                  </a:lnTo>
                  <a:lnTo>
                    <a:pt x="1" y="203"/>
                  </a:lnTo>
                  <a:lnTo>
                    <a:pt x="5" y="251"/>
                  </a:lnTo>
                </a:path>
              </a:pathLst>
            </a:custGeom>
            <a:solidFill>
              <a:srgbClr val="663300"/>
            </a:solidFill>
            <a:ln w="12700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7446" name="Freeform 38"/>
            <p:cNvSpPr>
              <a:spLocks/>
            </p:cNvSpPr>
            <p:nvPr/>
          </p:nvSpPr>
          <p:spPr bwMode="gray">
            <a:xfrm>
              <a:off x="2139" y="2323"/>
              <a:ext cx="74" cy="73"/>
            </a:xfrm>
            <a:custGeom>
              <a:avLst/>
              <a:gdLst/>
              <a:ahLst/>
              <a:cxnLst>
                <a:cxn ang="0">
                  <a:pos x="185" y="4"/>
                </a:cxn>
                <a:cxn ang="0">
                  <a:pos x="145" y="36"/>
                </a:cxn>
                <a:cxn ang="0">
                  <a:pos x="110" y="58"/>
                </a:cxn>
                <a:cxn ang="0">
                  <a:pos x="43" y="117"/>
                </a:cxn>
                <a:cxn ang="0">
                  <a:pos x="5" y="169"/>
                </a:cxn>
                <a:cxn ang="0">
                  <a:pos x="0" y="169"/>
                </a:cxn>
                <a:cxn ang="0">
                  <a:pos x="27" y="122"/>
                </a:cxn>
                <a:cxn ang="0">
                  <a:pos x="97" y="56"/>
                </a:cxn>
                <a:cxn ang="0">
                  <a:pos x="172" y="4"/>
                </a:cxn>
                <a:cxn ang="0">
                  <a:pos x="179" y="0"/>
                </a:cxn>
                <a:cxn ang="0">
                  <a:pos x="182" y="0"/>
                </a:cxn>
                <a:cxn ang="0">
                  <a:pos x="185" y="4"/>
                </a:cxn>
                <a:cxn ang="0">
                  <a:pos x="185" y="4"/>
                </a:cxn>
                <a:cxn ang="0">
                  <a:pos x="185" y="4"/>
                </a:cxn>
              </a:cxnLst>
              <a:rect l="0" t="0" r="r" b="b"/>
              <a:pathLst>
                <a:path w="185" h="169">
                  <a:moveTo>
                    <a:pt x="185" y="4"/>
                  </a:moveTo>
                  <a:lnTo>
                    <a:pt x="145" y="36"/>
                  </a:lnTo>
                  <a:lnTo>
                    <a:pt x="110" y="58"/>
                  </a:lnTo>
                  <a:lnTo>
                    <a:pt x="43" y="117"/>
                  </a:lnTo>
                  <a:lnTo>
                    <a:pt x="5" y="169"/>
                  </a:lnTo>
                  <a:lnTo>
                    <a:pt x="0" y="169"/>
                  </a:lnTo>
                  <a:lnTo>
                    <a:pt x="27" y="122"/>
                  </a:lnTo>
                  <a:lnTo>
                    <a:pt x="97" y="56"/>
                  </a:lnTo>
                  <a:lnTo>
                    <a:pt x="172" y="4"/>
                  </a:lnTo>
                  <a:lnTo>
                    <a:pt x="179" y="0"/>
                  </a:lnTo>
                  <a:lnTo>
                    <a:pt x="182" y="0"/>
                  </a:lnTo>
                  <a:lnTo>
                    <a:pt x="185" y="4"/>
                  </a:lnTo>
                  <a:lnTo>
                    <a:pt x="185" y="4"/>
                  </a:lnTo>
                  <a:lnTo>
                    <a:pt x="185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7447" name="Freeform 39"/>
            <p:cNvSpPr>
              <a:spLocks/>
            </p:cNvSpPr>
            <p:nvPr/>
          </p:nvSpPr>
          <p:spPr bwMode="gray">
            <a:xfrm>
              <a:off x="2104" y="2327"/>
              <a:ext cx="148" cy="120"/>
            </a:xfrm>
            <a:custGeom>
              <a:avLst/>
              <a:gdLst/>
              <a:ahLst/>
              <a:cxnLst>
                <a:cxn ang="0">
                  <a:pos x="372" y="2"/>
                </a:cxn>
                <a:cxn ang="0">
                  <a:pos x="361" y="11"/>
                </a:cxn>
                <a:cxn ang="0">
                  <a:pos x="306" y="30"/>
                </a:cxn>
                <a:cxn ang="0">
                  <a:pos x="227" y="89"/>
                </a:cxn>
                <a:cxn ang="0">
                  <a:pos x="123" y="186"/>
                </a:cxn>
                <a:cxn ang="0">
                  <a:pos x="13" y="274"/>
                </a:cxn>
                <a:cxn ang="0">
                  <a:pos x="7" y="280"/>
                </a:cxn>
                <a:cxn ang="0">
                  <a:pos x="0" y="280"/>
                </a:cxn>
                <a:cxn ang="0">
                  <a:pos x="123" y="163"/>
                </a:cxn>
                <a:cxn ang="0">
                  <a:pos x="227" y="65"/>
                </a:cxn>
                <a:cxn ang="0">
                  <a:pos x="296" y="17"/>
                </a:cxn>
                <a:cxn ang="0">
                  <a:pos x="340" y="2"/>
                </a:cxn>
                <a:cxn ang="0">
                  <a:pos x="354" y="0"/>
                </a:cxn>
                <a:cxn ang="0">
                  <a:pos x="369" y="0"/>
                </a:cxn>
                <a:cxn ang="0">
                  <a:pos x="372" y="2"/>
                </a:cxn>
                <a:cxn ang="0">
                  <a:pos x="372" y="2"/>
                </a:cxn>
                <a:cxn ang="0">
                  <a:pos x="372" y="2"/>
                </a:cxn>
              </a:cxnLst>
              <a:rect l="0" t="0" r="r" b="b"/>
              <a:pathLst>
                <a:path w="372" h="280">
                  <a:moveTo>
                    <a:pt x="372" y="2"/>
                  </a:moveTo>
                  <a:lnTo>
                    <a:pt x="361" y="11"/>
                  </a:lnTo>
                  <a:lnTo>
                    <a:pt x="306" y="30"/>
                  </a:lnTo>
                  <a:lnTo>
                    <a:pt x="227" y="89"/>
                  </a:lnTo>
                  <a:lnTo>
                    <a:pt x="123" y="186"/>
                  </a:lnTo>
                  <a:lnTo>
                    <a:pt x="13" y="274"/>
                  </a:lnTo>
                  <a:lnTo>
                    <a:pt x="7" y="280"/>
                  </a:lnTo>
                  <a:lnTo>
                    <a:pt x="0" y="280"/>
                  </a:lnTo>
                  <a:lnTo>
                    <a:pt x="123" y="163"/>
                  </a:lnTo>
                  <a:lnTo>
                    <a:pt x="227" y="65"/>
                  </a:lnTo>
                  <a:lnTo>
                    <a:pt x="296" y="17"/>
                  </a:lnTo>
                  <a:lnTo>
                    <a:pt x="340" y="2"/>
                  </a:lnTo>
                  <a:lnTo>
                    <a:pt x="354" y="0"/>
                  </a:lnTo>
                  <a:lnTo>
                    <a:pt x="369" y="0"/>
                  </a:lnTo>
                  <a:lnTo>
                    <a:pt x="372" y="2"/>
                  </a:lnTo>
                  <a:lnTo>
                    <a:pt x="372" y="2"/>
                  </a:lnTo>
                  <a:lnTo>
                    <a:pt x="372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57448" name="Freeform 40"/>
            <p:cNvSpPr>
              <a:spLocks/>
            </p:cNvSpPr>
            <p:nvPr/>
          </p:nvSpPr>
          <p:spPr bwMode="gray">
            <a:xfrm rot="665859" flipH="1">
              <a:off x="2234" y="2277"/>
              <a:ext cx="134" cy="51"/>
            </a:xfrm>
            <a:custGeom>
              <a:avLst/>
              <a:gdLst/>
              <a:ahLst/>
              <a:cxnLst>
                <a:cxn ang="0">
                  <a:pos x="102" y="101"/>
                </a:cxn>
                <a:cxn ang="0">
                  <a:pos x="123" y="95"/>
                </a:cxn>
                <a:cxn ang="0">
                  <a:pos x="160" y="92"/>
                </a:cxn>
                <a:cxn ang="0">
                  <a:pos x="208" y="104"/>
                </a:cxn>
                <a:cxn ang="0">
                  <a:pos x="235" y="117"/>
                </a:cxn>
                <a:cxn ang="0">
                  <a:pos x="243" y="117"/>
                </a:cxn>
                <a:cxn ang="0">
                  <a:pos x="250" y="115"/>
                </a:cxn>
                <a:cxn ang="0">
                  <a:pos x="245" y="107"/>
                </a:cxn>
                <a:cxn ang="0">
                  <a:pos x="222" y="89"/>
                </a:cxn>
                <a:cxn ang="0">
                  <a:pos x="196" y="69"/>
                </a:cxn>
                <a:cxn ang="0">
                  <a:pos x="179" y="51"/>
                </a:cxn>
                <a:cxn ang="0">
                  <a:pos x="177" y="42"/>
                </a:cxn>
                <a:cxn ang="0">
                  <a:pos x="192" y="46"/>
                </a:cxn>
                <a:cxn ang="0">
                  <a:pos x="199" y="44"/>
                </a:cxn>
                <a:cxn ang="0">
                  <a:pos x="194" y="34"/>
                </a:cxn>
                <a:cxn ang="0">
                  <a:pos x="171" y="22"/>
                </a:cxn>
                <a:cxn ang="0">
                  <a:pos x="142" y="14"/>
                </a:cxn>
                <a:cxn ang="0">
                  <a:pos x="115" y="9"/>
                </a:cxn>
                <a:cxn ang="0">
                  <a:pos x="85" y="5"/>
                </a:cxn>
                <a:cxn ang="0">
                  <a:pos x="56" y="1"/>
                </a:cxn>
                <a:cxn ang="0">
                  <a:pos x="30" y="0"/>
                </a:cxn>
                <a:cxn ang="0">
                  <a:pos x="11" y="0"/>
                </a:cxn>
                <a:cxn ang="0">
                  <a:pos x="1" y="2"/>
                </a:cxn>
                <a:cxn ang="0">
                  <a:pos x="3" y="7"/>
                </a:cxn>
                <a:cxn ang="0">
                  <a:pos x="27" y="17"/>
                </a:cxn>
                <a:cxn ang="0">
                  <a:pos x="55" y="26"/>
                </a:cxn>
                <a:cxn ang="0">
                  <a:pos x="72" y="32"/>
                </a:cxn>
                <a:cxn ang="0">
                  <a:pos x="72" y="36"/>
                </a:cxn>
                <a:cxn ang="0">
                  <a:pos x="53" y="47"/>
                </a:cxn>
                <a:cxn ang="0">
                  <a:pos x="58" y="62"/>
                </a:cxn>
                <a:cxn ang="0">
                  <a:pos x="81" y="67"/>
                </a:cxn>
                <a:cxn ang="0">
                  <a:pos x="94" y="73"/>
                </a:cxn>
                <a:cxn ang="0">
                  <a:pos x="102" y="82"/>
                </a:cxn>
                <a:cxn ang="0">
                  <a:pos x="102" y="95"/>
                </a:cxn>
              </a:cxnLst>
              <a:rect l="0" t="0" r="r" b="b"/>
              <a:pathLst>
                <a:path w="250" h="117">
                  <a:moveTo>
                    <a:pt x="99" y="103"/>
                  </a:moveTo>
                  <a:lnTo>
                    <a:pt x="102" y="101"/>
                  </a:lnTo>
                  <a:lnTo>
                    <a:pt x="110" y="98"/>
                  </a:lnTo>
                  <a:lnTo>
                    <a:pt x="123" y="95"/>
                  </a:lnTo>
                  <a:lnTo>
                    <a:pt x="140" y="92"/>
                  </a:lnTo>
                  <a:lnTo>
                    <a:pt x="160" y="92"/>
                  </a:lnTo>
                  <a:lnTo>
                    <a:pt x="184" y="96"/>
                  </a:lnTo>
                  <a:lnTo>
                    <a:pt x="208" y="104"/>
                  </a:lnTo>
                  <a:lnTo>
                    <a:pt x="234" y="117"/>
                  </a:lnTo>
                  <a:lnTo>
                    <a:pt x="235" y="117"/>
                  </a:lnTo>
                  <a:lnTo>
                    <a:pt x="240" y="117"/>
                  </a:lnTo>
                  <a:lnTo>
                    <a:pt x="243" y="117"/>
                  </a:lnTo>
                  <a:lnTo>
                    <a:pt x="248" y="117"/>
                  </a:lnTo>
                  <a:lnTo>
                    <a:pt x="250" y="115"/>
                  </a:lnTo>
                  <a:lnTo>
                    <a:pt x="250" y="112"/>
                  </a:lnTo>
                  <a:lnTo>
                    <a:pt x="245" y="107"/>
                  </a:lnTo>
                  <a:lnTo>
                    <a:pt x="235" y="99"/>
                  </a:lnTo>
                  <a:lnTo>
                    <a:pt x="222" y="89"/>
                  </a:lnTo>
                  <a:lnTo>
                    <a:pt x="208" y="79"/>
                  </a:lnTo>
                  <a:lnTo>
                    <a:pt x="196" y="69"/>
                  </a:lnTo>
                  <a:lnTo>
                    <a:pt x="186" y="59"/>
                  </a:lnTo>
                  <a:lnTo>
                    <a:pt x="179" y="51"/>
                  </a:lnTo>
                  <a:lnTo>
                    <a:pt x="176" y="44"/>
                  </a:lnTo>
                  <a:lnTo>
                    <a:pt x="177" y="42"/>
                  </a:lnTo>
                  <a:lnTo>
                    <a:pt x="184" y="44"/>
                  </a:lnTo>
                  <a:lnTo>
                    <a:pt x="192" y="46"/>
                  </a:lnTo>
                  <a:lnTo>
                    <a:pt x="197" y="46"/>
                  </a:lnTo>
                  <a:lnTo>
                    <a:pt x="199" y="44"/>
                  </a:lnTo>
                  <a:lnTo>
                    <a:pt x="198" y="40"/>
                  </a:lnTo>
                  <a:lnTo>
                    <a:pt x="194" y="34"/>
                  </a:lnTo>
                  <a:lnTo>
                    <a:pt x="185" y="27"/>
                  </a:lnTo>
                  <a:lnTo>
                    <a:pt x="171" y="22"/>
                  </a:lnTo>
                  <a:lnTo>
                    <a:pt x="154" y="16"/>
                  </a:lnTo>
                  <a:lnTo>
                    <a:pt x="142" y="14"/>
                  </a:lnTo>
                  <a:lnTo>
                    <a:pt x="129" y="11"/>
                  </a:lnTo>
                  <a:lnTo>
                    <a:pt x="115" y="9"/>
                  </a:lnTo>
                  <a:lnTo>
                    <a:pt x="101" y="7"/>
                  </a:lnTo>
                  <a:lnTo>
                    <a:pt x="85" y="5"/>
                  </a:lnTo>
                  <a:lnTo>
                    <a:pt x="71" y="3"/>
                  </a:lnTo>
                  <a:lnTo>
                    <a:pt x="56" y="1"/>
                  </a:lnTo>
                  <a:lnTo>
                    <a:pt x="43" y="1"/>
                  </a:lnTo>
                  <a:lnTo>
                    <a:pt x="30" y="0"/>
                  </a:lnTo>
                  <a:lnTo>
                    <a:pt x="19" y="0"/>
                  </a:lnTo>
                  <a:lnTo>
                    <a:pt x="11" y="0"/>
                  </a:lnTo>
                  <a:lnTo>
                    <a:pt x="4" y="1"/>
                  </a:lnTo>
                  <a:lnTo>
                    <a:pt x="1" y="2"/>
                  </a:lnTo>
                  <a:lnTo>
                    <a:pt x="0" y="5"/>
                  </a:lnTo>
                  <a:lnTo>
                    <a:pt x="3" y="7"/>
                  </a:lnTo>
                  <a:lnTo>
                    <a:pt x="10" y="10"/>
                  </a:lnTo>
                  <a:lnTo>
                    <a:pt x="27" y="17"/>
                  </a:lnTo>
                  <a:lnTo>
                    <a:pt x="43" y="22"/>
                  </a:lnTo>
                  <a:lnTo>
                    <a:pt x="55" y="26"/>
                  </a:lnTo>
                  <a:lnTo>
                    <a:pt x="65" y="28"/>
                  </a:lnTo>
                  <a:lnTo>
                    <a:pt x="72" y="32"/>
                  </a:lnTo>
                  <a:lnTo>
                    <a:pt x="74" y="34"/>
                  </a:lnTo>
                  <a:lnTo>
                    <a:pt x="72" y="36"/>
                  </a:lnTo>
                  <a:lnTo>
                    <a:pt x="65" y="40"/>
                  </a:lnTo>
                  <a:lnTo>
                    <a:pt x="53" y="47"/>
                  </a:lnTo>
                  <a:lnTo>
                    <a:pt x="50" y="55"/>
                  </a:lnTo>
                  <a:lnTo>
                    <a:pt x="58" y="62"/>
                  </a:lnTo>
                  <a:lnTo>
                    <a:pt x="72" y="65"/>
                  </a:lnTo>
                  <a:lnTo>
                    <a:pt x="81" y="67"/>
                  </a:lnTo>
                  <a:lnTo>
                    <a:pt x="87" y="69"/>
                  </a:lnTo>
                  <a:lnTo>
                    <a:pt x="94" y="73"/>
                  </a:lnTo>
                  <a:lnTo>
                    <a:pt x="99" y="77"/>
                  </a:lnTo>
                  <a:lnTo>
                    <a:pt x="102" y="82"/>
                  </a:lnTo>
                  <a:lnTo>
                    <a:pt x="103" y="89"/>
                  </a:lnTo>
                  <a:lnTo>
                    <a:pt x="102" y="95"/>
                  </a:lnTo>
                  <a:lnTo>
                    <a:pt x="99" y="103"/>
                  </a:lnTo>
                  <a:close/>
                </a:path>
              </a:pathLst>
            </a:custGeom>
            <a:solidFill>
              <a:srgbClr val="99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657450" name="AutoShape 42"/>
          <p:cNvSpPr>
            <a:spLocks noChangeAspect="1" noChangeArrowheads="1" noTextEdit="1"/>
          </p:cNvSpPr>
          <p:nvPr/>
        </p:nvSpPr>
        <p:spPr bwMode="gray">
          <a:xfrm>
            <a:off x="195263" y="4240213"/>
            <a:ext cx="2616200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57451" name="Rectangle 43"/>
          <p:cNvSpPr>
            <a:spLocks noChangeArrowheads="1"/>
          </p:cNvSpPr>
          <p:nvPr/>
        </p:nvSpPr>
        <p:spPr bwMode="gray">
          <a:xfrm>
            <a:off x="223838" y="4268788"/>
            <a:ext cx="2560637" cy="1127125"/>
          </a:xfrm>
          <a:prstGeom prst="rect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57452" name="Rectangle 44"/>
          <p:cNvSpPr>
            <a:spLocks noChangeArrowheads="1"/>
          </p:cNvSpPr>
          <p:nvPr/>
        </p:nvSpPr>
        <p:spPr bwMode="gray">
          <a:xfrm>
            <a:off x="1320800" y="4619625"/>
            <a:ext cx="1371600" cy="639763"/>
          </a:xfrm>
          <a:prstGeom prst="rect">
            <a:avLst/>
          </a:prstGeom>
          <a:solidFill>
            <a:srgbClr val="DDE2C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57453" name="Rectangle 45"/>
          <p:cNvSpPr>
            <a:spLocks noChangeArrowheads="1"/>
          </p:cNvSpPr>
          <p:nvPr/>
        </p:nvSpPr>
        <p:spPr bwMode="gray">
          <a:xfrm>
            <a:off x="1320800" y="4619625"/>
            <a:ext cx="1371600" cy="639763"/>
          </a:xfrm>
          <a:prstGeom prst="rect">
            <a:avLst/>
          </a:prstGeom>
          <a:solidFill>
            <a:srgbClr val="B2B2B2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57454" name="Rectangle 46"/>
          <p:cNvSpPr>
            <a:spLocks noChangeArrowheads="1"/>
          </p:cNvSpPr>
          <p:nvPr/>
        </p:nvSpPr>
        <p:spPr bwMode="gray">
          <a:xfrm>
            <a:off x="1357313" y="4725988"/>
            <a:ext cx="13414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Application Java </a:t>
            </a:r>
          </a:p>
        </p:txBody>
      </p:sp>
      <p:sp>
        <p:nvSpPr>
          <p:cNvPr id="657455" name="Rectangle 47"/>
          <p:cNvSpPr>
            <a:spLocks noChangeArrowheads="1"/>
          </p:cNvSpPr>
          <p:nvPr/>
        </p:nvSpPr>
        <p:spPr bwMode="gray">
          <a:xfrm>
            <a:off x="1633538" y="4935538"/>
            <a:ext cx="6889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non sûre</a:t>
            </a:r>
          </a:p>
        </p:txBody>
      </p:sp>
      <p:sp>
        <p:nvSpPr>
          <p:cNvPr id="657456" name="Rectangle 48"/>
          <p:cNvSpPr>
            <a:spLocks noChangeArrowheads="1"/>
          </p:cNvSpPr>
          <p:nvPr/>
        </p:nvSpPr>
        <p:spPr bwMode="gray">
          <a:xfrm>
            <a:off x="2147888" y="4306888"/>
            <a:ext cx="3556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JVM</a:t>
            </a:r>
            <a:endParaRPr lang="en-US" b="1"/>
          </a:p>
        </p:txBody>
      </p:sp>
      <p:sp>
        <p:nvSpPr>
          <p:cNvPr id="657457" name="Rectangle 49"/>
          <p:cNvSpPr>
            <a:spLocks noChangeArrowheads="1"/>
          </p:cNvSpPr>
          <p:nvPr/>
        </p:nvSpPr>
        <p:spPr bwMode="gray">
          <a:xfrm>
            <a:off x="433388" y="4383088"/>
            <a:ext cx="957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latin typeface="Courier New" pitchFamily="49" charset="0"/>
              </a:rPr>
              <a:t>codebase </a:t>
            </a:r>
            <a:endParaRPr lang="en-US" b="1"/>
          </a:p>
        </p:txBody>
      </p:sp>
      <p:sp>
        <p:nvSpPr>
          <p:cNvPr id="657458" name="Rectangle 50"/>
          <p:cNvSpPr>
            <a:spLocks noChangeArrowheads="1"/>
          </p:cNvSpPr>
          <p:nvPr/>
        </p:nvSpPr>
        <p:spPr bwMode="gray">
          <a:xfrm>
            <a:off x="1395413" y="4364038"/>
            <a:ext cx="6207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fr-FR"/>
              <a:t>sécurité</a:t>
            </a:r>
            <a:endParaRPr lang="fr-FR" b="1"/>
          </a:p>
        </p:txBody>
      </p:sp>
      <p:sp>
        <p:nvSpPr>
          <p:cNvPr id="657459" name="AutoShape 51"/>
          <p:cNvSpPr>
            <a:spLocks noChangeAspect="1" noChangeArrowheads="1" noTextEdit="1"/>
          </p:cNvSpPr>
          <p:nvPr/>
        </p:nvSpPr>
        <p:spPr bwMode="gray">
          <a:xfrm>
            <a:off x="2001838" y="4864100"/>
            <a:ext cx="3335337" cy="159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57460" name="Rectangle 52"/>
          <p:cNvSpPr>
            <a:spLocks noChangeArrowheads="1"/>
          </p:cNvSpPr>
          <p:nvPr/>
        </p:nvSpPr>
        <p:spPr bwMode="gray">
          <a:xfrm>
            <a:off x="3114675" y="4892675"/>
            <a:ext cx="2195513" cy="1281113"/>
          </a:xfrm>
          <a:prstGeom prst="rect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57461" name="Rectangle 53"/>
          <p:cNvSpPr>
            <a:spLocks noChangeArrowheads="1"/>
          </p:cNvSpPr>
          <p:nvPr/>
        </p:nvSpPr>
        <p:spPr bwMode="gray">
          <a:xfrm>
            <a:off x="4211638" y="5532438"/>
            <a:ext cx="995362" cy="579437"/>
          </a:xfrm>
          <a:prstGeom prst="rect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57462" name="Rectangle 54"/>
          <p:cNvSpPr>
            <a:spLocks noChangeArrowheads="1"/>
          </p:cNvSpPr>
          <p:nvPr/>
        </p:nvSpPr>
        <p:spPr bwMode="gray">
          <a:xfrm>
            <a:off x="4249738" y="5583238"/>
            <a:ext cx="8683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Application</a:t>
            </a:r>
          </a:p>
        </p:txBody>
      </p:sp>
      <p:sp>
        <p:nvSpPr>
          <p:cNvPr id="657463" name="Rectangle 55"/>
          <p:cNvSpPr>
            <a:spLocks noChangeArrowheads="1"/>
          </p:cNvSpPr>
          <p:nvPr/>
        </p:nvSpPr>
        <p:spPr bwMode="gray">
          <a:xfrm>
            <a:off x="4492625" y="5816600"/>
            <a:ext cx="3746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fr-FR"/>
              <a:t>Java</a:t>
            </a:r>
            <a:endParaRPr lang="fr-FR" b="1"/>
          </a:p>
        </p:txBody>
      </p:sp>
      <p:sp>
        <p:nvSpPr>
          <p:cNvPr id="657464" name="Rectangle 56"/>
          <p:cNvSpPr>
            <a:spLocks noChangeArrowheads="1"/>
          </p:cNvSpPr>
          <p:nvPr/>
        </p:nvSpPr>
        <p:spPr bwMode="gray">
          <a:xfrm>
            <a:off x="4697413" y="4978400"/>
            <a:ext cx="3556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JVM</a:t>
            </a:r>
            <a:endParaRPr lang="en-US" b="1"/>
          </a:p>
        </p:txBody>
      </p:sp>
      <p:sp>
        <p:nvSpPr>
          <p:cNvPr id="657465" name="Freeform 57"/>
          <p:cNvSpPr>
            <a:spLocks/>
          </p:cNvSpPr>
          <p:nvPr/>
        </p:nvSpPr>
        <p:spPr bwMode="gray">
          <a:xfrm>
            <a:off x="2017713" y="5456238"/>
            <a:ext cx="914400" cy="914400"/>
          </a:xfrm>
          <a:custGeom>
            <a:avLst/>
            <a:gdLst/>
            <a:ahLst/>
            <a:cxnLst>
              <a:cxn ang="0">
                <a:pos x="0" y="768"/>
              </a:cxn>
              <a:cxn ang="0">
                <a:pos x="768" y="0"/>
              </a:cxn>
              <a:cxn ang="0">
                <a:pos x="1536" y="768"/>
              </a:cxn>
              <a:cxn ang="0">
                <a:pos x="1536" y="768"/>
              </a:cxn>
              <a:cxn ang="0">
                <a:pos x="768" y="1536"/>
              </a:cxn>
              <a:cxn ang="0">
                <a:pos x="0" y="768"/>
              </a:cxn>
            </a:cxnLst>
            <a:rect l="0" t="0" r="r" b="b"/>
            <a:pathLst>
              <a:path w="1536" h="1536">
                <a:moveTo>
                  <a:pt x="0" y="768"/>
                </a:moveTo>
                <a:cubicBezTo>
                  <a:pt x="0" y="344"/>
                  <a:pt x="344" y="0"/>
                  <a:pt x="768" y="0"/>
                </a:cubicBezTo>
                <a:cubicBezTo>
                  <a:pt x="1192" y="0"/>
                  <a:pt x="1536" y="344"/>
                  <a:pt x="1536" y="768"/>
                </a:cubicBezTo>
                <a:cubicBezTo>
                  <a:pt x="1536" y="768"/>
                  <a:pt x="1536" y="768"/>
                  <a:pt x="1536" y="768"/>
                </a:cubicBezTo>
                <a:cubicBezTo>
                  <a:pt x="1536" y="1192"/>
                  <a:pt x="1192" y="1536"/>
                  <a:pt x="768" y="1536"/>
                </a:cubicBezTo>
                <a:cubicBezTo>
                  <a:pt x="344" y="1536"/>
                  <a:pt x="0" y="1192"/>
                  <a:pt x="0" y="768"/>
                </a:cubicBezTo>
              </a:path>
            </a:pathLst>
          </a:custGeom>
          <a:solidFill>
            <a:schemeClr val="accent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57466" name="Line 58"/>
          <p:cNvSpPr>
            <a:spLocks noChangeShapeType="1"/>
          </p:cNvSpPr>
          <p:nvPr/>
        </p:nvSpPr>
        <p:spPr bwMode="gray">
          <a:xfrm flipV="1">
            <a:off x="2906713" y="5745163"/>
            <a:ext cx="1133475" cy="142875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57467" name="Freeform 59"/>
          <p:cNvSpPr>
            <a:spLocks/>
          </p:cNvSpPr>
          <p:nvPr/>
        </p:nvSpPr>
        <p:spPr bwMode="gray">
          <a:xfrm>
            <a:off x="4038600" y="5691188"/>
            <a:ext cx="173038" cy="107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2" y="15"/>
              </a:cxn>
              <a:cxn ang="0">
                <a:pos x="20" y="88"/>
              </a:cxn>
              <a:cxn ang="0">
                <a:pos x="0" y="0"/>
              </a:cxn>
            </a:cxnLst>
            <a:rect l="0" t="0" r="r" b="b"/>
            <a:pathLst>
              <a:path w="142" h="88">
                <a:moveTo>
                  <a:pt x="0" y="0"/>
                </a:moveTo>
                <a:lnTo>
                  <a:pt x="142" y="15"/>
                </a:lnTo>
                <a:lnTo>
                  <a:pt x="20" y="8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57468" name="Rectangle 60"/>
          <p:cNvSpPr>
            <a:spLocks noChangeArrowheads="1"/>
          </p:cNvSpPr>
          <p:nvPr/>
        </p:nvSpPr>
        <p:spPr bwMode="gray">
          <a:xfrm>
            <a:off x="3278188" y="5248275"/>
            <a:ext cx="10636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latin typeface="Courier New" pitchFamily="49" charset="0"/>
              </a:rPr>
              <a:t>Principal </a:t>
            </a:r>
            <a:endParaRPr lang="en-US" b="1"/>
          </a:p>
        </p:txBody>
      </p:sp>
      <p:sp>
        <p:nvSpPr>
          <p:cNvPr id="657469" name="Rectangle 61"/>
          <p:cNvSpPr>
            <a:spLocks noChangeArrowheads="1"/>
          </p:cNvSpPr>
          <p:nvPr/>
        </p:nvSpPr>
        <p:spPr bwMode="gray">
          <a:xfrm>
            <a:off x="4344988" y="5195888"/>
            <a:ext cx="6207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fr-FR"/>
              <a:t>sécurité</a:t>
            </a:r>
            <a:endParaRPr lang="fr-FR" b="1"/>
          </a:p>
        </p:txBody>
      </p:sp>
      <p:sp>
        <p:nvSpPr>
          <p:cNvPr id="657470" name="AutoShape 62"/>
          <p:cNvSpPr>
            <a:spLocks noChangeAspect="1" noChangeArrowheads="1" noTextEdit="1"/>
          </p:cNvSpPr>
          <p:nvPr/>
        </p:nvSpPr>
        <p:spPr bwMode="gray">
          <a:xfrm>
            <a:off x="5584825" y="4229100"/>
            <a:ext cx="3348038" cy="1914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57471" name="Rectangle 63"/>
          <p:cNvSpPr>
            <a:spLocks noChangeArrowheads="1"/>
          </p:cNvSpPr>
          <p:nvPr/>
        </p:nvSpPr>
        <p:spPr bwMode="gray">
          <a:xfrm>
            <a:off x="5613400" y="4257675"/>
            <a:ext cx="3290888" cy="1858963"/>
          </a:xfrm>
          <a:prstGeom prst="rect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57472" name="Rectangle 64"/>
          <p:cNvSpPr>
            <a:spLocks noChangeArrowheads="1"/>
          </p:cNvSpPr>
          <p:nvPr/>
        </p:nvSpPr>
        <p:spPr bwMode="gray">
          <a:xfrm>
            <a:off x="7278688" y="5202238"/>
            <a:ext cx="1371600" cy="639762"/>
          </a:xfrm>
          <a:prstGeom prst="rect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57473" name="Rectangle 65"/>
          <p:cNvSpPr>
            <a:spLocks noChangeArrowheads="1"/>
          </p:cNvSpPr>
          <p:nvPr/>
        </p:nvSpPr>
        <p:spPr bwMode="gray">
          <a:xfrm>
            <a:off x="7470775" y="5410200"/>
            <a:ext cx="7381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rainforest</a:t>
            </a:r>
            <a:endParaRPr lang="en-US" b="1"/>
          </a:p>
        </p:txBody>
      </p:sp>
      <p:sp>
        <p:nvSpPr>
          <p:cNvPr id="657474" name="Rectangle 66"/>
          <p:cNvSpPr>
            <a:spLocks noChangeArrowheads="1"/>
          </p:cNvSpPr>
          <p:nvPr/>
        </p:nvSpPr>
        <p:spPr bwMode="gray">
          <a:xfrm>
            <a:off x="8213725" y="5410200"/>
            <a:ext cx="492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.</a:t>
            </a:r>
            <a:endParaRPr lang="en-US" b="1"/>
          </a:p>
        </p:txBody>
      </p:sp>
      <p:sp>
        <p:nvSpPr>
          <p:cNvPr id="657475" name="Rectangle 67"/>
          <p:cNvSpPr>
            <a:spLocks noChangeArrowheads="1"/>
          </p:cNvSpPr>
          <p:nvPr/>
        </p:nvSpPr>
        <p:spPr bwMode="gray">
          <a:xfrm>
            <a:off x="8261350" y="5410200"/>
            <a:ext cx="1968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jar</a:t>
            </a:r>
            <a:endParaRPr lang="en-US" b="1"/>
          </a:p>
        </p:txBody>
      </p:sp>
      <p:sp>
        <p:nvSpPr>
          <p:cNvPr id="657476" name="Rectangle 68"/>
          <p:cNvSpPr>
            <a:spLocks noChangeArrowheads="1"/>
          </p:cNvSpPr>
          <p:nvPr/>
        </p:nvSpPr>
        <p:spPr bwMode="gray">
          <a:xfrm>
            <a:off x="8270875" y="4295775"/>
            <a:ext cx="3556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JVM</a:t>
            </a:r>
            <a:endParaRPr lang="en-US" b="1"/>
          </a:p>
        </p:txBody>
      </p:sp>
      <p:sp>
        <p:nvSpPr>
          <p:cNvPr id="657477" name="Rectangle 69"/>
          <p:cNvSpPr>
            <a:spLocks noChangeArrowheads="1"/>
          </p:cNvSpPr>
          <p:nvPr/>
        </p:nvSpPr>
        <p:spPr bwMode="gray">
          <a:xfrm>
            <a:off x="5907088" y="5202238"/>
            <a:ext cx="1371600" cy="639762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57478" name="Rectangle 70"/>
          <p:cNvSpPr>
            <a:spLocks noChangeArrowheads="1"/>
          </p:cNvSpPr>
          <p:nvPr/>
        </p:nvSpPr>
        <p:spPr bwMode="gray">
          <a:xfrm>
            <a:off x="5907088" y="5202238"/>
            <a:ext cx="1371600" cy="639762"/>
          </a:xfrm>
          <a:prstGeom prst="rect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57479" name="Rectangle 71"/>
          <p:cNvSpPr>
            <a:spLocks noChangeArrowheads="1"/>
          </p:cNvSpPr>
          <p:nvPr/>
        </p:nvSpPr>
        <p:spPr bwMode="gray">
          <a:xfrm>
            <a:off x="6264275" y="5497513"/>
            <a:ext cx="5905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fr-FR"/>
              <a:t>non sûr</a:t>
            </a:r>
          </a:p>
        </p:txBody>
      </p:sp>
      <p:sp>
        <p:nvSpPr>
          <p:cNvPr id="657480" name="Rectangle 72"/>
          <p:cNvSpPr>
            <a:spLocks noChangeArrowheads="1"/>
          </p:cNvSpPr>
          <p:nvPr/>
        </p:nvSpPr>
        <p:spPr bwMode="gray">
          <a:xfrm>
            <a:off x="6221413" y="5283200"/>
            <a:ext cx="7191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plugin.jar</a:t>
            </a:r>
          </a:p>
        </p:txBody>
      </p:sp>
      <p:sp>
        <p:nvSpPr>
          <p:cNvPr id="657483" name="Rectangle 75"/>
          <p:cNvSpPr>
            <a:spLocks noChangeArrowheads="1"/>
          </p:cNvSpPr>
          <p:nvPr/>
        </p:nvSpPr>
        <p:spPr bwMode="gray">
          <a:xfrm>
            <a:off x="5816600" y="4652963"/>
            <a:ext cx="2925763" cy="1281112"/>
          </a:xfrm>
          <a:prstGeom prst="rect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57484" name="Rectangle 76"/>
          <p:cNvSpPr>
            <a:spLocks noChangeArrowheads="1"/>
          </p:cNvSpPr>
          <p:nvPr/>
        </p:nvSpPr>
        <p:spPr bwMode="gray">
          <a:xfrm>
            <a:off x="6584950" y="4821238"/>
            <a:ext cx="12922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fr-FR"/>
              <a:t>Application Java</a:t>
            </a:r>
          </a:p>
        </p:txBody>
      </p:sp>
      <p:sp>
        <p:nvSpPr>
          <p:cNvPr id="657485" name="Rectangle 77"/>
          <p:cNvSpPr>
            <a:spLocks noChangeArrowheads="1"/>
          </p:cNvSpPr>
          <p:nvPr/>
        </p:nvSpPr>
        <p:spPr bwMode="gray">
          <a:xfrm>
            <a:off x="6318250" y="4381500"/>
            <a:ext cx="9572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latin typeface="Courier New" pitchFamily="49" charset="0"/>
              </a:rPr>
              <a:t>signedby </a:t>
            </a:r>
            <a:endParaRPr lang="en-US" b="1"/>
          </a:p>
        </p:txBody>
      </p:sp>
      <p:sp>
        <p:nvSpPr>
          <p:cNvPr id="657486" name="Rectangle 78"/>
          <p:cNvSpPr>
            <a:spLocks noChangeArrowheads="1"/>
          </p:cNvSpPr>
          <p:nvPr/>
        </p:nvSpPr>
        <p:spPr bwMode="gray">
          <a:xfrm>
            <a:off x="7280275" y="4340225"/>
            <a:ext cx="6207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fr-FR"/>
              <a:t>sécurité</a:t>
            </a:r>
            <a:endParaRPr lang="fr-FR" b="1"/>
          </a:p>
        </p:txBody>
      </p:sp>
      <p:sp>
        <p:nvSpPr>
          <p:cNvPr id="657487" name="Freeform 79"/>
          <p:cNvSpPr>
            <a:spLocks/>
          </p:cNvSpPr>
          <p:nvPr/>
        </p:nvSpPr>
        <p:spPr bwMode="gray">
          <a:xfrm>
            <a:off x="2017713" y="5456238"/>
            <a:ext cx="914400" cy="9144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288" y="0"/>
              </a:cxn>
              <a:cxn ang="0">
                <a:pos x="576" y="288"/>
              </a:cxn>
              <a:cxn ang="0">
                <a:pos x="576" y="288"/>
              </a:cxn>
              <a:cxn ang="0">
                <a:pos x="288" y="576"/>
              </a:cxn>
              <a:cxn ang="0">
                <a:pos x="0" y="288"/>
              </a:cxn>
            </a:cxnLst>
            <a:rect l="0" t="0" r="r" b="b"/>
            <a:pathLst>
              <a:path w="576" h="576">
                <a:moveTo>
                  <a:pt x="0" y="288"/>
                </a:moveTo>
                <a:cubicBezTo>
                  <a:pt x="0" y="129"/>
                  <a:pt x="129" y="0"/>
                  <a:pt x="288" y="0"/>
                </a:cubicBezTo>
                <a:cubicBezTo>
                  <a:pt x="447" y="0"/>
                  <a:pt x="576" y="129"/>
                  <a:pt x="576" y="288"/>
                </a:cubicBezTo>
                <a:cubicBezTo>
                  <a:pt x="576" y="288"/>
                  <a:pt x="576" y="288"/>
                  <a:pt x="576" y="288"/>
                </a:cubicBezTo>
                <a:cubicBezTo>
                  <a:pt x="576" y="447"/>
                  <a:pt x="447" y="576"/>
                  <a:pt x="288" y="576"/>
                </a:cubicBezTo>
                <a:cubicBezTo>
                  <a:pt x="129" y="576"/>
                  <a:pt x="0" y="447"/>
                  <a:pt x="0" y="288"/>
                </a:cubicBezTo>
              </a:path>
            </a:pathLst>
          </a:custGeom>
          <a:solidFill>
            <a:srgbClr val="B2B2B2"/>
          </a:solidFill>
          <a:ln w="12700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57488" name="Rectangle 80"/>
          <p:cNvSpPr>
            <a:spLocks noChangeArrowheads="1"/>
          </p:cNvSpPr>
          <p:nvPr/>
        </p:nvSpPr>
        <p:spPr bwMode="gray">
          <a:xfrm>
            <a:off x="2087563" y="5702300"/>
            <a:ext cx="7889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fr-FR"/>
              <a:t>Utilisateur</a:t>
            </a:r>
            <a:endParaRPr lang="fr-FR" b="1"/>
          </a:p>
        </p:txBody>
      </p:sp>
      <p:sp>
        <p:nvSpPr>
          <p:cNvPr id="657489" name="Rectangle 81"/>
          <p:cNvSpPr>
            <a:spLocks noChangeArrowheads="1"/>
          </p:cNvSpPr>
          <p:nvPr/>
        </p:nvSpPr>
        <p:spPr bwMode="gray">
          <a:xfrm>
            <a:off x="2174875" y="5924550"/>
            <a:ext cx="5905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non sûr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Courier New" pitchFamily="49" charset="0"/>
              </a:rPr>
              <a:t>java.security.policy</a:t>
            </a:r>
            <a:endParaRPr lang="en-US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5945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3919022"/>
          </a:xfrm>
        </p:spPr>
        <p:txBody>
          <a:bodyPr/>
          <a:lstStyle/>
          <a:p>
            <a:r>
              <a:rPr lang="fr-FR" dirty="0" smtClean="0"/>
              <a:t>Fichier de règles de sécurité Java</a:t>
            </a:r>
          </a:p>
          <a:p>
            <a:pPr lvl="1"/>
            <a:r>
              <a:rPr lang="fr-FR" dirty="0" smtClean="0"/>
              <a:t>Il spécifie quelles </a:t>
            </a:r>
            <a:r>
              <a:rPr lang="fr-FR" i="1" dirty="0" smtClean="0">
                <a:latin typeface="Century Schoolbook" pitchFamily="18" charset="0"/>
              </a:rPr>
              <a:t>permissions</a:t>
            </a:r>
            <a:r>
              <a:rPr lang="fr-FR" dirty="0" smtClean="0"/>
              <a:t> sont accordées aux utilisateurs et aux applications</a:t>
            </a:r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sz="800" dirty="0" smtClean="0"/>
          </a:p>
          <a:p>
            <a:r>
              <a:rPr lang="fr-FR" dirty="0" smtClean="0"/>
              <a:t>Les bibliothèques Java </a:t>
            </a:r>
            <a:r>
              <a:rPr lang="fr-FR" dirty="0" err="1" smtClean="0"/>
              <a:t>Core</a:t>
            </a:r>
            <a:r>
              <a:rPr lang="fr-FR" dirty="0" smtClean="0"/>
              <a:t> vérifient les permissions avant d’effectuer toute opération non sûre</a:t>
            </a:r>
          </a:p>
          <a:p>
            <a:pPr lvl="1"/>
            <a:r>
              <a:rPr lang="fr-FR" dirty="0" smtClean="0"/>
              <a:t>Toute permission non explicitement accordée dans le fichier est refusée</a:t>
            </a:r>
            <a:endParaRPr lang="fr-FR" dirty="0"/>
          </a:p>
        </p:txBody>
      </p:sp>
      <p:sp>
        <p:nvSpPr>
          <p:cNvPr id="659460" name="Text Box 4"/>
          <p:cNvSpPr txBox="1">
            <a:spLocks noChangeArrowheads="1"/>
          </p:cNvSpPr>
          <p:nvPr/>
        </p:nvSpPr>
        <p:spPr bwMode="gray">
          <a:xfrm>
            <a:off x="508000" y="2324078"/>
            <a:ext cx="8174038" cy="13811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grant </a:t>
            </a:r>
            <a:r>
              <a:rPr lang="en-US" b="1">
                <a:latin typeface="Courier New" pitchFamily="49" charset="0"/>
              </a:rPr>
              <a:t>codebase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  <a:cs typeface="Courier New" pitchFamily="49" charset="0"/>
              </a:rPr>
              <a:t>"</a:t>
            </a:r>
            <a:r>
              <a:rPr lang="en-US">
                <a:latin typeface="Courier New" pitchFamily="49" charset="0"/>
              </a:rPr>
              <a:t>file:rainforest.jar</a:t>
            </a:r>
            <a:r>
              <a:rPr lang="en-US">
                <a:latin typeface="Courier New" pitchFamily="49" charset="0"/>
                <a:cs typeface="Courier New" pitchFamily="49" charset="0"/>
              </a:rPr>
              <a:t>"</a:t>
            </a:r>
            <a:r>
              <a:rPr lang="en-US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signedby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  <a:cs typeface="Courier New" pitchFamily="49" charset="0"/>
              </a:rPr>
              <a:t>"</a:t>
            </a:r>
            <a:r>
              <a:rPr lang="en-US">
                <a:latin typeface="Courier New" pitchFamily="49" charset="0"/>
              </a:rPr>
              <a:t>crs516</a:t>
            </a:r>
            <a:r>
              <a:rPr lang="en-US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>
                <a:latin typeface="Courier New" pitchFamily="49" charset="0"/>
              </a:rPr>
              <a:t>         </a:t>
            </a:r>
            <a:r>
              <a:rPr lang="en-US" b="1">
                <a:latin typeface="Courier New" pitchFamily="49" charset="0"/>
              </a:rPr>
              <a:t>Principal</a:t>
            </a:r>
            <a:r>
              <a:rPr lang="en-US">
                <a:latin typeface="Courier New" pitchFamily="49" charset="0"/>
              </a:rPr>
              <a:t>  com.sun.security.auth.NTUserPrincipal </a:t>
            </a:r>
            <a:r>
              <a:rPr lang="en-US">
                <a:latin typeface="Courier New" pitchFamily="49" charset="0"/>
                <a:cs typeface="Courier New" pitchFamily="49" charset="0"/>
              </a:rPr>
              <a:t>"</a:t>
            </a:r>
            <a:r>
              <a:rPr lang="en-US">
                <a:latin typeface="Courier New" pitchFamily="49" charset="0"/>
              </a:rPr>
              <a:t>peter.piper"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{</a:t>
            </a:r>
          </a:p>
          <a:p>
            <a:r>
              <a:rPr lang="en-US">
                <a:latin typeface="Courier New" pitchFamily="49" charset="0"/>
              </a:rPr>
              <a:t>    permission </a:t>
            </a:r>
            <a:r>
              <a:rPr lang="en-US" b="1">
                <a:latin typeface="Courier New" pitchFamily="49" charset="0"/>
              </a:rPr>
              <a:t>java.io.FilePermission</a:t>
            </a:r>
            <a:r>
              <a:rPr lang="en-US">
                <a:latin typeface="Courier New" pitchFamily="49" charset="0"/>
              </a:rPr>
              <a:t> "*", "read,write";</a:t>
            </a:r>
          </a:p>
          <a:p>
            <a:r>
              <a:rPr lang="en-US">
                <a:latin typeface="Courier New" pitchFamily="49" charset="0"/>
              </a:rPr>
              <a:t>    permission java.util.PropertyPermission "*", </a:t>
            </a:r>
            <a:r>
              <a:rPr lang="en-US" b="1">
                <a:latin typeface="Courier New" pitchFamily="49" charset="0"/>
              </a:rPr>
              <a:t>"read,write"</a:t>
            </a:r>
            <a:r>
              <a:rPr lang="en-US">
                <a:latin typeface="Courier New" pitchFamily="49" charset="0"/>
              </a:rPr>
              <a:t>;</a:t>
            </a:r>
          </a:p>
          <a:p>
            <a:r>
              <a:rPr lang="en-US">
                <a:latin typeface="Courier New" pitchFamily="49" charset="0"/>
              </a:rPr>
              <a:t>    permission java.net.SocketPermission </a:t>
            </a:r>
            <a:r>
              <a:rPr lang="en-US" b="1">
                <a:latin typeface="Courier New" pitchFamily="49" charset="0"/>
              </a:rPr>
              <a:t>"localhost:*"</a:t>
            </a:r>
            <a:r>
              <a:rPr lang="en-US">
                <a:latin typeface="Courier New" pitchFamily="49" charset="0"/>
              </a:rPr>
              <a:t>, "connect, resolve";</a:t>
            </a:r>
          </a:p>
          <a:p>
            <a:r>
              <a:rPr lang="en-US">
                <a:latin typeface="Courier New" pitchFamily="49" charset="0"/>
              </a:rPr>
              <a:t>};</a:t>
            </a:r>
          </a:p>
        </p:txBody>
      </p:sp>
      <p:sp>
        <p:nvSpPr>
          <p:cNvPr id="659461" name="AutoShape 5"/>
          <p:cNvSpPr>
            <a:spLocks noChangeArrowheads="1"/>
          </p:cNvSpPr>
          <p:nvPr/>
        </p:nvSpPr>
        <p:spPr bwMode="gray">
          <a:xfrm>
            <a:off x="1343025" y="3792515"/>
            <a:ext cx="1773238" cy="315913"/>
          </a:xfrm>
          <a:prstGeom prst="wedgeRectCallout">
            <a:avLst>
              <a:gd name="adj1" fmla="val 27171"/>
              <a:gd name="adj2" fmla="val -302764"/>
            </a:avLst>
          </a:prstGeom>
          <a:solidFill>
            <a:srgbClr val="D5EA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Type de permission</a:t>
            </a:r>
          </a:p>
        </p:txBody>
      </p:sp>
      <p:sp>
        <p:nvSpPr>
          <p:cNvPr id="659462" name="AutoShape 6"/>
          <p:cNvSpPr>
            <a:spLocks noChangeArrowheads="1"/>
          </p:cNvSpPr>
          <p:nvPr/>
        </p:nvSpPr>
        <p:spPr bwMode="gray">
          <a:xfrm>
            <a:off x="5019675" y="3819503"/>
            <a:ext cx="892175" cy="315912"/>
          </a:xfrm>
          <a:prstGeom prst="wedgeRectCallout">
            <a:avLst>
              <a:gd name="adj1" fmla="val 713"/>
              <a:gd name="adj2" fmla="val -185176"/>
            </a:avLst>
          </a:prstGeom>
          <a:solidFill>
            <a:srgbClr val="D5EA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dirty="0" err="1"/>
              <a:t>C</a:t>
            </a:r>
            <a:r>
              <a:rPr lang="en-US" dirty="0" err="1" smtClean="0"/>
              <a:t>ible</a:t>
            </a:r>
            <a:endParaRPr lang="en-US" dirty="0"/>
          </a:p>
        </p:txBody>
      </p:sp>
      <p:sp>
        <p:nvSpPr>
          <p:cNvPr id="659463" name="AutoShape 7"/>
          <p:cNvSpPr>
            <a:spLocks noChangeArrowheads="1"/>
          </p:cNvSpPr>
          <p:nvPr/>
        </p:nvSpPr>
        <p:spPr bwMode="gray">
          <a:xfrm>
            <a:off x="6372225" y="3856015"/>
            <a:ext cx="1208088" cy="315913"/>
          </a:xfrm>
          <a:prstGeom prst="wedgeRectCallout">
            <a:avLst>
              <a:gd name="adj1" fmla="val -40144"/>
              <a:gd name="adj2" fmla="val -242463"/>
            </a:avLst>
          </a:prstGeom>
          <a:solidFill>
            <a:srgbClr val="D5EA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ctions</a:t>
            </a:r>
            <a:endParaRPr lang="en-US" dirty="0"/>
          </a:p>
        </p:txBody>
      </p:sp>
      <p:sp>
        <p:nvSpPr>
          <p:cNvPr id="659464" name="AutoShape 8"/>
          <p:cNvSpPr>
            <a:spLocks noChangeArrowheads="1"/>
          </p:cNvSpPr>
          <p:nvPr/>
        </p:nvSpPr>
        <p:spPr bwMode="gray">
          <a:xfrm>
            <a:off x="6994525" y="2046860"/>
            <a:ext cx="1517650" cy="315912"/>
          </a:xfrm>
          <a:prstGeom prst="wedgeRectCallout">
            <a:avLst>
              <a:gd name="adj1" fmla="val -82074"/>
              <a:gd name="adj2" fmla="val 123778"/>
            </a:avLst>
          </a:prstGeom>
          <a:solidFill>
            <a:srgbClr val="D5EA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Module login</a:t>
            </a:r>
          </a:p>
        </p:txBody>
      </p:sp>
      <p:sp>
        <p:nvSpPr>
          <p:cNvPr id="659465" name="Text Box 9"/>
          <p:cNvSpPr txBox="1">
            <a:spLocks noChangeArrowheads="1"/>
          </p:cNvSpPr>
          <p:nvPr/>
        </p:nvSpPr>
        <p:spPr bwMode="gray">
          <a:xfrm>
            <a:off x="536575" y="5188921"/>
            <a:ext cx="6578600" cy="1168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// Dans (java.io) </a:t>
            </a:r>
            <a:r>
              <a:rPr lang="en-US" b="1">
                <a:latin typeface="Courier New" pitchFamily="49" charset="0"/>
              </a:rPr>
              <a:t>FileReader</a:t>
            </a:r>
            <a:r>
              <a:rPr lang="en-US">
                <a:latin typeface="Courier New" pitchFamily="49" charset="0"/>
              </a:rPr>
              <a:t>.java</a:t>
            </a:r>
          </a:p>
          <a:p>
            <a:r>
              <a:rPr lang="en-US">
                <a:latin typeface="Courier New" pitchFamily="49" charset="0"/>
              </a:rPr>
              <a:t>SecurityManager sm = </a:t>
            </a:r>
            <a:r>
              <a:rPr lang="en-US" b="1">
                <a:latin typeface="Courier New" pitchFamily="49" charset="0"/>
              </a:rPr>
              <a:t>System.getSecurityManager();</a:t>
            </a:r>
          </a:p>
          <a:p>
            <a:r>
              <a:rPr lang="en-US">
                <a:latin typeface="Courier New" pitchFamily="49" charset="0"/>
              </a:rPr>
              <a:t>if (sm != null) {</a:t>
            </a:r>
          </a:p>
          <a:p>
            <a:r>
              <a:rPr lang="en-US">
                <a:latin typeface="Courier New" pitchFamily="49" charset="0"/>
              </a:rPr>
              <a:t>   sm.</a:t>
            </a:r>
            <a:r>
              <a:rPr lang="en-US" b="1">
                <a:latin typeface="Courier New" pitchFamily="49" charset="0"/>
              </a:rPr>
              <a:t>checkPermission(new FilePermission(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b="1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>
                <a:latin typeface="Courier New" pitchFamily="49" charset="0"/>
              </a:rPr>
              <a:t>read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>
                <a:latin typeface="Courier New" pitchFamily="49" charset="0"/>
              </a:rPr>
              <a:t>));</a:t>
            </a:r>
          </a:p>
          <a:p>
            <a:r>
              <a:rPr lang="en-US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Comment signer un fichier </a:t>
            </a:r>
            <a:r>
              <a:rPr lang="fr-FR" dirty="0">
                <a:solidFill>
                  <a:schemeClr val="tx1"/>
                </a:solidFill>
                <a:latin typeface="Courier New" pitchFamily="49" charset="0"/>
              </a:rPr>
              <a:t>.jar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6560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38656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dirty="0"/>
              <a:t>Pour signer un fichier </a:t>
            </a:r>
            <a:r>
              <a:rPr lang="fr-FR" dirty="0">
                <a:latin typeface="Courier New" pitchFamily="49" charset="0"/>
              </a:rPr>
              <a:t>.jar</a:t>
            </a:r>
            <a:endParaRPr lang="fr-FR" dirty="0"/>
          </a:p>
          <a:p>
            <a:pPr lvl="1">
              <a:lnSpc>
                <a:spcPct val="90000"/>
              </a:lnSpc>
            </a:pPr>
            <a:r>
              <a:rPr lang="fr-FR" dirty="0">
                <a:solidFill>
                  <a:schemeClr val="tx1"/>
                </a:solidFill>
              </a:rPr>
              <a:t>Obtenez une paire de clés privée/publique</a:t>
            </a:r>
          </a:p>
          <a:p>
            <a:pPr lvl="1">
              <a:lnSpc>
                <a:spcPct val="90000"/>
              </a:lnSpc>
            </a:pPr>
            <a:r>
              <a:rPr lang="fr-FR" dirty="0">
                <a:solidFill>
                  <a:schemeClr val="tx1"/>
                </a:solidFill>
              </a:rPr>
              <a:t>Obtenez une clé publique signée par une autorité de </a:t>
            </a:r>
            <a:r>
              <a:rPr lang="fr-FR" dirty="0" smtClean="0">
                <a:solidFill>
                  <a:schemeClr val="tx1"/>
                </a:solidFill>
              </a:rPr>
              <a:t>certification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(ou </a:t>
            </a:r>
            <a:r>
              <a:rPr lang="fr-FR" dirty="0">
                <a:solidFill>
                  <a:schemeClr val="tx1"/>
                </a:solidFill>
              </a:rPr>
              <a:t>« auto-signée »)</a:t>
            </a:r>
          </a:p>
          <a:p>
            <a:pPr lvl="1">
              <a:lnSpc>
                <a:spcPct val="90000"/>
              </a:lnSpc>
            </a:pPr>
            <a:r>
              <a:rPr lang="fr-FR" dirty="0"/>
              <a:t>Mémorisez vos clés dans un </a:t>
            </a:r>
            <a:r>
              <a:rPr lang="fr-FR" dirty="0" err="1">
                <a:latin typeface="Courier New" pitchFamily="49" charset="0"/>
              </a:rPr>
              <a:t>keystore</a:t>
            </a:r>
            <a:endParaRPr lang="fr-FR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fr-FR" dirty="0"/>
              <a:t>Ce qui peut être réalisé avec l’outil libre </a:t>
            </a:r>
            <a:r>
              <a:rPr lang="fr-FR" dirty="0" err="1">
                <a:latin typeface="Courier New" pitchFamily="49" charset="0"/>
              </a:rPr>
              <a:t>keytool</a:t>
            </a:r>
            <a:r>
              <a:rPr lang="fr-FR" dirty="0"/>
              <a:t> (partie du JDK de Sun)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fr-FR" dirty="0"/>
              <a:t>Utilisez </a:t>
            </a:r>
            <a:r>
              <a:rPr lang="fr-FR" dirty="0" err="1">
                <a:latin typeface="Courier New" pitchFamily="49" charset="0"/>
              </a:rPr>
              <a:t>jarsigner</a:t>
            </a:r>
            <a:r>
              <a:rPr lang="fr-FR" dirty="0"/>
              <a:t> (du SDK) pour signer un fichier JAR avec </a:t>
            </a:r>
            <a:r>
              <a:rPr lang="fr-FR" dirty="0" err="1">
                <a:latin typeface="Courier New" pitchFamily="49" charset="0"/>
              </a:rPr>
              <a:t>keystore</a:t>
            </a:r>
            <a:endParaRPr lang="fr-FR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fr-FR" dirty="0"/>
              <a:t>Si </a:t>
            </a:r>
            <a:r>
              <a:rPr lang="fr-FR" dirty="0" err="1">
                <a:latin typeface="Courier New" pitchFamily="49" charset="0"/>
              </a:rPr>
              <a:t>keystore</a:t>
            </a:r>
            <a:r>
              <a:rPr lang="fr-FR" dirty="0"/>
              <a:t> contient une clé privée avec l’alias </a:t>
            </a:r>
            <a:r>
              <a:rPr lang="fr-FR" dirty="0" err="1">
                <a:latin typeface="Courier New" pitchFamily="49" charset="0"/>
              </a:rPr>
              <a:t>rainforest</a:t>
            </a:r>
            <a:endParaRPr lang="fr-FR" sz="1200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fr-FR" sz="1200" dirty="0"/>
          </a:p>
          <a:p>
            <a:pPr>
              <a:lnSpc>
                <a:spcPct val="90000"/>
              </a:lnSpc>
            </a:pPr>
            <a:r>
              <a:rPr lang="fr-FR" dirty="0"/>
              <a:t>Le fichier de règles de sécurité des utilisateurs doit ressembler à </a:t>
            </a:r>
            <a:r>
              <a:rPr lang="fr-FR" dirty="0" smtClean="0"/>
              <a:t>celui-ci</a:t>
            </a:r>
            <a:endParaRPr lang="fr-FR" dirty="0"/>
          </a:p>
          <a:p>
            <a:pPr lvl="1">
              <a:lnSpc>
                <a:spcPct val="90000"/>
              </a:lnSpc>
            </a:pPr>
            <a:r>
              <a:rPr lang="fr-FR" dirty="0" err="1">
                <a:latin typeface="Courier New" pitchFamily="49" charset="0"/>
              </a:rPr>
              <a:t>keystore</a:t>
            </a:r>
            <a:r>
              <a:rPr lang="fr-FR" dirty="0"/>
              <a:t> doit contenir un certificat (avec une clé publique) de </a:t>
            </a:r>
            <a:r>
              <a:rPr lang="fr-FR" dirty="0" err="1"/>
              <a:t>RainForest</a:t>
            </a:r>
            <a:endParaRPr lang="fr-FR" dirty="0"/>
          </a:p>
          <a:p>
            <a:pPr lvl="1">
              <a:lnSpc>
                <a:spcPct val="90000"/>
              </a:lnSpc>
            </a:pPr>
            <a:r>
              <a:rPr lang="fr-FR" dirty="0"/>
              <a:t>Indique les usages pour lesquels ils peuvent faire confiance aux applications signées par </a:t>
            </a:r>
            <a:r>
              <a:rPr lang="fr-FR" dirty="0" err="1"/>
              <a:t>RainForest</a:t>
            </a:r>
            <a:endParaRPr lang="fr-FR" dirty="0"/>
          </a:p>
        </p:txBody>
      </p:sp>
      <p:sp>
        <p:nvSpPr>
          <p:cNvPr id="665604" name="Text Box 4"/>
          <p:cNvSpPr txBox="1">
            <a:spLocks noChangeArrowheads="1"/>
          </p:cNvSpPr>
          <p:nvPr/>
        </p:nvSpPr>
        <p:spPr bwMode="gray">
          <a:xfrm>
            <a:off x="596900" y="3627062"/>
            <a:ext cx="7848600" cy="317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 err="1">
                <a:latin typeface="Courier New" pitchFamily="49" charset="0"/>
              </a:rPr>
              <a:t>jarsigner</a:t>
            </a:r>
            <a:r>
              <a:rPr lang="en-US" dirty="0">
                <a:latin typeface="Courier New" pitchFamily="49" charset="0"/>
              </a:rPr>
              <a:t> –</a:t>
            </a:r>
            <a:r>
              <a:rPr lang="en-US" dirty="0" err="1">
                <a:latin typeface="Courier New" pitchFamily="49" charset="0"/>
              </a:rPr>
              <a:t>keystore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rainforest.keystore</a:t>
            </a:r>
            <a:r>
              <a:rPr lang="en-US" dirty="0">
                <a:latin typeface="Courier New" pitchFamily="49" charset="0"/>
              </a:rPr>
              <a:t> rainforest.jar rainforest</a:t>
            </a:r>
          </a:p>
        </p:txBody>
      </p:sp>
      <p:sp>
        <p:nvSpPr>
          <p:cNvPr id="665605" name="Text Box 5"/>
          <p:cNvSpPr txBox="1">
            <a:spLocks noChangeArrowheads="1"/>
          </p:cNvSpPr>
          <p:nvPr/>
        </p:nvSpPr>
        <p:spPr bwMode="gray">
          <a:xfrm>
            <a:off x="576263" y="5197475"/>
            <a:ext cx="8075612" cy="10779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</a:rPr>
              <a:t>keystore file:/c:/music_dot_com.keystore; // keystore utilisateur</a:t>
            </a:r>
          </a:p>
          <a:p>
            <a:endParaRPr lang="en-US" sz="800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grant codebase </a:t>
            </a:r>
            <a:r>
              <a:rPr lang="en-US">
                <a:latin typeface="Courier New" pitchFamily="49" charset="0"/>
                <a:cs typeface="Courier New" pitchFamily="49" charset="0"/>
              </a:rPr>
              <a:t>"</a:t>
            </a:r>
            <a:r>
              <a:rPr lang="en-US">
                <a:latin typeface="Courier New" pitchFamily="49" charset="0"/>
              </a:rPr>
              <a:t>file:rainforest.jar</a:t>
            </a:r>
            <a:r>
              <a:rPr lang="en-US">
                <a:latin typeface="Courier New" pitchFamily="49" charset="0"/>
                <a:cs typeface="Courier New" pitchFamily="49" charset="0"/>
              </a:rPr>
              <a:t>"</a:t>
            </a:r>
            <a:r>
              <a:rPr lang="en-US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signedBy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>
                <a:latin typeface="Courier New" pitchFamily="49" charset="0"/>
              </a:rPr>
              <a:t>RainForest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"</a:t>
            </a:r>
            <a:r>
              <a:rPr lang="en-US">
                <a:latin typeface="Courier New" pitchFamily="49" charset="0"/>
              </a:rPr>
              <a:t> {</a:t>
            </a:r>
          </a:p>
          <a:p>
            <a:r>
              <a:rPr lang="en-US">
                <a:latin typeface="Courier New" pitchFamily="49" charset="0"/>
              </a:rPr>
              <a:t>  permission java.net.SocketPermission </a:t>
            </a:r>
            <a:r>
              <a:rPr lang="en-US">
                <a:latin typeface="Courier New" pitchFamily="49" charset="0"/>
                <a:cs typeface="Courier New" pitchFamily="49" charset="0"/>
              </a:rPr>
              <a:t>"</a:t>
            </a:r>
            <a:r>
              <a:rPr lang="en-US">
                <a:latin typeface="Courier New" pitchFamily="49" charset="0"/>
              </a:rPr>
              <a:t>promos.rf.com:80</a:t>
            </a:r>
            <a:r>
              <a:rPr lang="en-US">
                <a:latin typeface="Courier New" pitchFamily="49" charset="0"/>
                <a:cs typeface="Courier New" pitchFamily="49" charset="0"/>
              </a:rPr>
              <a:t>"</a:t>
            </a:r>
            <a:r>
              <a:rPr lang="en-US">
                <a:latin typeface="Courier New" pitchFamily="49" charset="0"/>
              </a:rPr>
              <a:t>,</a:t>
            </a:r>
            <a:r>
              <a:rPr lang="en-US">
                <a:latin typeface="Courier New" pitchFamily="49" charset="0"/>
                <a:cs typeface="Courier New" pitchFamily="49" charset="0"/>
              </a:rPr>
              <a:t>"</a:t>
            </a:r>
            <a:r>
              <a:rPr lang="en-US">
                <a:latin typeface="Courier New" pitchFamily="49" charset="0"/>
              </a:rPr>
              <a:t>connect, read</a:t>
            </a:r>
            <a:r>
              <a:rPr lang="en-US">
                <a:latin typeface="Courier New" pitchFamily="49" charset="0"/>
                <a:cs typeface="Courier New" pitchFamily="49" charset="0"/>
              </a:rPr>
              <a:t>"</a:t>
            </a:r>
            <a:r>
              <a:rPr lang="en-US">
                <a:latin typeface="Courier New" pitchFamily="49" charset="0"/>
              </a:rPr>
              <a:t>;</a:t>
            </a:r>
          </a:p>
          <a:p>
            <a:r>
              <a:rPr lang="en-US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Attaques liées à l’injection de SQL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279400" y="1312863"/>
            <a:ext cx="8599488" cy="2190343"/>
          </a:xfrm>
        </p:spPr>
        <p:txBody>
          <a:bodyPr/>
          <a:lstStyle/>
          <a:p>
            <a:r>
              <a:rPr lang="fr-FR" dirty="0"/>
              <a:t>Utilisez </a:t>
            </a:r>
            <a:r>
              <a:rPr lang="fr-FR" dirty="0" err="1" smtClean="0">
                <a:latin typeface="Courier New" pitchFamily="49" charset="0"/>
              </a:rPr>
              <a:t>PreparedStatement</a:t>
            </a:r>
            <a:endParaRPr lang="fr-FR" dirty="0" smtClean="0">
              <a:latin typeface="Courier New" pitchFamily="49" charset="0"/>
            </a:endParaRPr>
          </a:p>
          <a:p>
            <a:endParaRPr lang="fr-FR" dirty="0">
              <a:latin typeface="Courier New" pitchFamily="49" charset="0"/>
            </a:endParaRPr>
          </a:p>
          <a:p>
            <a:pPr lvl="1"/>
            <a:endParaRPr lang="fr-FR" dirty="0"/>
          </a:p>
          <a:p>
            <a:pPr lvl="2">
              <a:buFont typeface="Arial" charset="0"/>
              <a:buNone/>
            </a:pP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Limitez les droits d’accès aux tables des bases de données</a:t>
            </a:r>
          </a:p>
        </p:txBody>
      </p:sp>
      <p:sp>
        <p:nvSpPr>
          <p:cNvPr id="706601" name="Text Box 41"/>
          <p:cNvSpPr txBox="1">
            <a:spLocks noChangeArrowheads="1"/>
          </p:cNvSpPr>
          <p:nvPr/>
        </p:nvSpPr>
        <p:spPr bwMode="gray">
          <a:xfrm>
            <a:off x="492125" y="1855126"/>
            <a:ext cx="8161338" cy="742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PreparedStatement stmt = conn.prepareStatement(</a:t>
            </a:r>
            <a:r>
              <a:rPr lang="en-US">
                <a:latin typeface="Courier New" pitchFamily="49" charset="0"/>
                <a:cs typeface="Courier New" pitchFamily="49" charset="0"/>
              </a:rPr>
              <a:t>"</a:t>
            </a:r>
            <a:r>
              <a:rPr lang="en-US">
                <a:latin typeface="Courier New" pitchFamily="49" charset="0"/>
              </a:rPr>
              <a:t>SELECT * FROM promotions where couponCode = ?</a:t>
            </a:r>
            <a:r>
              <a:rPr lang="en-US">
                <a:latin typeface="Courier New" pitchFamily="49" charset="0"/>
                <a:cs typeface="Courier New" pitchFamily="49" charset="0"/>
              </a:rPr>
              <a:t>")</a:t>
            </a:r>
            <a:r>
              <a:rPr lang="en-US" b="1">
                <a:latin typeface="Courier New" pitchFamily="49" charset="0"/>
              </a:rPr>
              <a:t>;</a:t>
            </a:r>
          </a:p>
          <a:p>
            <a:r>
              <a:rPr lang="en-US" b="1">
                <a:latin typeface="Courier New" pitchFamily="49" charset="0"/>
              </a:rPr>
              <a:t>stmt.setString(1, input);</a:t>
            </a: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Injection via </a:t>
            </a:r>
            <a:r>
              <a:rPr lang="fr-FR" dirty="0" err="1">
                <a:solidFill>
                  <a:schemeClr val="tx1"/>
                </a:solidFill>
                <a:latin typeface="Courier New" pitchFamily="49" charset="0"/>
              </a:rPr>
              <a:t>System.exec</a:t>
            </a:r>
            <a:r>
              <a:rPr lang="fr-FR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2293937"/>
          </a:xfrm>
        </p:spPr>
        <p:txBody>
          <a:bodyPr/>
          <a:lstStyle/>
          <a:p>
            <a:r>
              <a:rPr lang="fr-FR" dirty="0"/>
              <a:t>L’injection peut aussi se produire via </a:t>
            </a:r>
            <a:r>
              <a:rPr lang="fr-FR" dirty="0" err="1">
                <a:latin typeface="Courier New" pitchFamily="49" charset="0"/>
              </a:rPr>
              <a:t>System.exec</a:t>
            </a:r>
            <a:r>
              <a:rPr lang="fr-FR" dirty="0">
                <a:latin typeface="Courier New" pitchFamily="49" charset="0"/>
              </a:rPr>
              <a:t>()</a:t>
            </a:r>
          </a:p>
          <a:p>
            <a:pPr lvl="1"/>
            <a:r>
              <a:rPr lang="fr-FR" dirty="0"/>
              <a:t>N’invoquez pas de scripts natifs directement depuis des applications Java</a:t>
            </a:r>
          </a:p>
          <a:p>
            <a:pPr lvl="2"/>
            <a:r>
              <a:rPr lang="fr-FR" dirty="0"/>
              <a:t>Et ne transmettez en aucun cas des paramètres utilisateur à de tels scripts</a:t>
            </a:r>
          </a:p>
          <a:p>
            <a:pPr lvl="1"/>
            <a:r>
              <a:rPr lang="fr-FR" dirty="0"/>
              <a:t>Si vous le faites, validez la ligne de commande</a:t>
            </a:r>
          </a:p>
          <a:p>
            <a:r>
              <a:rPr lang="fr-FR" dirty="0"/>
              <a:t>Utilisez </a:t>
            </a:r>
            <a:r>
              <a:rPr lang="fr-FR" dirty="0" err="1">
                <a:latin typeface="Courier New" pitchFamily="49" charset="0"/>
              </a:rPr>
              <a:t>javax.script</a:t>
            </a:r>
            <a:r>
              <a:rPr lang="fr-FR" dirty="0"/>
              <a:t> pour l’exécution sécurisée de scripts</a:t>
            </a:r>
          </a:p>
          <a:p>
            <a:pPr lvl="1"/>
            <a:r>
              <a:rPr lang="fr-FR" dirty="0"/>
              <a:t>Utilisez les mécanismes de sécurité de Java pour fournir un « bac à sable 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53136206331"/>
</p:tagLst>
</file>

<file path=ppt/theme/theme1.xml><?xml version="1.0" encoding="utf-8"?>
<a:theme xmlns:a="http://schemas.openxmlformats.org/drawingml/2006/main" name="EP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80"/>
        </a:dk1>
        <a:lt1>
          <a:srgbClr val="BAB600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9D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3333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EPIC</Template>
  <TotalTime>1538</TotalTime>
  <Words>664</Words>
  <Application>Microsoft Office PowerPoint</Application>
  <PresentationFormat>Affichage à l'écran (4:3)</PresentationFormat>
  <Paragraphs>124</Paragraphs>
  <Slides>7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EPIC</vt:lpstr>
      <vt:lpstr>Bonnes pratiques et sécurité</vt:lpstr>
      <vt:lpstr>Sécurité des applications</vt:lpstr>
      <vt:lpstr>Trois scénarios pour la sécurité avec Java </vt:lpstr>
      <vt:lpstr>java.security.policy</vt:lpstr>
      <vt:lpstr>Comment signer un fichier .jar</vt:lpstr>
      <vt:lpstr>Attaques liées à l’injection de SQL</vt:lpstr>
      <vt:lpstr>Injection via System.exec()</vt:lpstr>
    </vt:vector>
  </TitlesOfParts>
  <Company>Learning Tree International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Security Best Practices</dc:title>
  <dc:creator>Rachelg</dc:creator>
  <cp:keywords>Presentation Styles, Instructional Design</cp:keywords>
  <dc:description>Tagged 01/15/2008 3:34:58 PM</dc:description>
  <cp:lastModifiedBy>Cyril</cp:lastModifiedBy>
  <cp:revision>176</cp:revision>
  <cp:lastPrinted>2005-11-17T23:48:36Z</cp:lastPrinted>
  <dcterms:created xsi:type="dcterms:W3CDTF">2007-06-05T23:52:58Z</dcterms:created>
  <dcterms:modified xsi:type="dcterms:W3CDTF">2013-02-13T15:34:33Z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 completed">
    <vt:lpwstr>August 2006</vt:lpwstr>
  </property>
  <property fmtid="{D5CDD505-2E9C-101B-9397-08002B2CF9AE}" pid="3" name="Owner">
    <vt:lpwstr>Kendall Laine</vt:lpwstr>
  </property>
</Properties>
</file>