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302" r:id="rId5"/>
    <p:sldId id="303" r:id="rId6"/>
    <p:sldId id="315" r:id="rId7"/>
    <p:sldId id="305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6" r:id="rId18"/>
    <p:sldId id="281" r:id="rId19"/>
    <p:sldId id="282" r:id="rId20"/>
    <p:sldId id="317" r:id="rId21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166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-1722" y="-96"/>
      </p:cViewPr>
      <p:guideLst>
        <p:guide orient="horz" pos="934"/>
        <p:guide pos="269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270"/>
    </p:cViewPr>
  </p:sorterViewPr>
  <p:notesViewPr>
    <p:cSldViewPr snapToGrid="0">
      <p:cViewPr>
        <p:scale>
          <a:sx n="50" d="100"/>
          <a:sy n="50" d="100"/>
        </p:scale>
        <p:origin x="-2394" y="-78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4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4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1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4800" y="244475"/>
            <a:ext cx="5180013" cy="3884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23262"/>
            <a:ext cx="6794500" cy="38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182" tIns="39591" rIns="79182" bIns="39591">
            <a:spAutoFit/>
          </a:bodyPr>
          <a:lstStyle/>
          <a:p>
            <a:pPr marL="176477" defTabSz="890334">
              <a:spcBef>
                <a:spcPct val="50000"/>
              </a:spcBef>
              <a:tabLst>
                <a:tab pos="3416655" algn="ctr"/>
                <a:tab pos="662026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973-6-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477" defTabSz="890334">
                <a:spcBef>
                  <a:spcPct val="50000"/>
                </a:spcBef>
                <a:tabLst>
                  <a:tab pos="3416655" algn="ctr"/>
                  <a:tab pos="662026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7491" y="3994668"/>
            <a:ext cx="518740" cy="21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592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963" y="4239552"/>
            <a:ext cx="6299710" cy="12385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253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04" y="4239553"/>
            <a:ext cx="6271964" cy="1238541"/>
          </a:xfrm>
        </p:spPr>
        <p:txBody>
          <a:bodyPr/>
          <a:lstStyle/>
          <a:p>
            <a:r>
              <a:rPr lang="en-US" dirty="0" smtClean="0"/>
              <a:t>Jogger text: Review Questions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3 at 3:00pm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1478914"/>
          </a:xfrm>
        </p:spPr>
        <p:txBody>
          <a:bodyPr/>
          <a:lstStyle/>
          <a:p>
            <a:r>
              <a:rPr lang="en-US" dirty="0" smtClean="0"/>
              <a:t>Jogger text: Implementing </a:t>
            </a:r>
            <a:r>
              <a:rPr lang="en-US" dirty="0" err="1" smtClean="0"/>
              <a:t>IComparer</a:t>
            </a:r>
            <a:r>
              <a:rPr lang="en-US" dirty="0" smtClean="0"/>
              <a:t>&lt;Shape&gt;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Why does the class </a:t>
            </a:r>
            <a:r>
              <a:rPr lang="en-US" dirty="0" err="1" smtClean="0"/>
              <a:t>XComparer</a:t>
            </a:r>
            <a:r>
              <a:rPr lang="en-US" dirty="0" smtClean="0"/>
              <a:t> exist?</a:t>
            </a:r>
          </a:p>
          <a:p>
            <a:r>
              <a:rPr lang="en-US" dirty="0" smtClean="0"/>
              <a:t>Just to provide the function Compare</a:t>
            </a:r>
          </a:p>
          <a:p>
            <a:r>
              <a:rPr lang="en-US" dirty="0" smtClean="0"/>
              <a:t>Leads into delegates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2144562"/>
          </a:xfrm>
        </p:spPr>
        <p:txBody>
          <a:bodyPr/>
          <a:lstStyle/>
          <a:p>
            <a:pPr marL="228600" indent="-228600">
              <a:buFontTx/>
              <a:buNone/>
            </a:pPr>
            <a:r>
              <a:rPr lang="en-US" dirty="0" smtClean="0"/>
              <a:t>Jogger text: The Need for Delegates</a:t>
            </a:r>
          </a:p>
          <a:p>
            <a:pPr marL="228600" indent="-228600">
              <a:buFontTx/>
              <a:buNone/>
            </a:pPr>
            <a:r>
              <a:rPr lang="en-US" dirty="0" smtClean="0"/>
              <a:t>Direction: Left</a:t>
            </a:r>
          </a:p>
          <a:p>
            <a:pPr marL="228600" indent="-228600">
              <a:buFontTx/>
              <a:buNone/>
            </a:pPr>
            <a:r>
              <a:rPr lang="en-US" dirty="0" smtClean="0"/>
              <a:t>Instructor notes: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Just 1 method.</a:t>
            </a:r>
          </a:p>
          <a:p>
            <a:pPr marL="228600" indent="-228600"/>
            <a:r>
              <a:rPr lang="en-US" dirty="0" smtClean="0"/>
              <a:t>2. 	Yes, much more convenient. Can name the function anything you want. Don’t need to create an instance of the comparer.</a:t>
            </a:r>
          </a:p>
          <a:p>
            <a:pPr marL="228600" indent="-228600">
              <a:buFontTx/>
              <a:buAutoNum type="arabicPeriod"/>
            </a:pPr>
            <a:endParaRPr lang="en-US" dirty="0" smtClean="0"/>
          </a:p>
          <a:p>
            <a:pPr marL="228600" indent="-228600">
              <a:buFontTx/>
              <a:buAutoNum type="arabicPeriod"/>
            </a:pPr>
            <a:endParaRPr lang="en-US" dirty="0" smtClean="0"/>
          </a:p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9725" y="336550"/>
            <a:ext cx="5176838" cy="3883025"/>
          </a:xfrm>
          <a:ln/>
        </p:spPr>
      </p:sp>
      <p:sp>
        <p:nvSpPr>
          <p:cNvPr id="429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719287"/>
          </a:xfrm>
        </p:spPr>
        <p:txBody>
          <a:bodyPr/>
          <a:lstStyle/>
          <a:p>
            <a:r>
              <a:rPr lang="en-US" dirty="0" smtClean="0"/>
              <a:t>Jogger text: Delegates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Events are examples of where you have already used delegates</a:t>
            </a:r>
          </a:p>
          <a:p>
            <a:r>
              <a:rPr lang="en-US" dirty="0" smtClean="0"/>
              <a:t>…. += new </a:t>
            </a:r>
            <a:r>
              <a:rPr lang="en-US" dirty="0" err="1" smtClean="0"/>
              <a:t>EventHandler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…. += X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 smtClean="0"/>
              <a:t>Jogger text: Using Delegates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959660"/>
          </a:xfrm>
        </p:spPr>
        <p:txBody>
          <a:bodyPr/>
          <a:lstStyle/>
          <a:p>
            <a:r>
              <a:rPr lang="en-US" dirty="0" smtClean="0"/>
              <a:t>Jogger text: Sorting by Delegate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Consider the function</a:t>
            </a:r>
          </a:p>
          <a:p>
            <a:r>
              <a:rPr lang="en-US" dirty="0" smtClean="0"/>
              <a:t>Just one line of code</a:t>
            </a:r>
          </a:p>
          <a:p>
            <a:r>
              <a:rPr lang="en-US" dirty="0" smtClean="0"/>
              <a:t>Why write an entire function when only 1 line of code is need</a:t>
            </a:r>
          </a:p>
          <a:p>
            <a:r>
              <a:rPr lang="en-US" dirty="0" smtClean="0"/>
              <a:t>Enter Lambda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Lambda Expressions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Read as “price goes into price * .85”</a:t>
            </a:r>
          </a:p>
          <a:p>
            <a:r>
              <a:rPr lang="en-US" dirty="0" smtClean="0"/>
              <a:t>Or price goes to …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Lambda Expressions (continued)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What would the delegate be for this lambda expression?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 smtClean="0"/>
              <a:t>Jogger text: Sorting by Lambda Expression (continued)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998167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Func</a:t>
            </a:r>
            <a:r>
              <a:rPr lang="en-US" dirty="0" smtClean="0"/>
              <a:t>&lt;T,R&gt; Delegate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2200033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Func</a:t>
            </a:r>
            <a:r>
              <a:rPr lang="en-US" dirty="0" smtClean="0"/>
              <a:t>&lt;T,R&gt; Delegate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X – </a:t>
            </a:r>
            <a:r>
              <a:rPr lang="en-US" dirty="0" err="1" smtClean="0"/>
              <a:t>IEnumerable</a:t>
            </a:r>
            <a:r>
              <a:rPr lang="en-US" dirty="0" smtClean="0"/>
              <a:t>&lt;Shape&gt;</a:t>
            </a:r>
          </a:p>
          <a:p>
            <a:r>
              <a:rPr lang="en-US" dirty="0" smtClean="0"/>
              <a:t>Y – List&lt;Shape&gt;</a:t>
            </a:r>
          </a:p>
          <a:p>
            <a:r>
              <a:rPr lang="en-US" dirty="0" smtClean="0"/>
              <a:t>Z A Shape</a:t>
            </a:r>
          </a:p>
          <a:p>
            <a:endParaRPr lang="en-US" dirty="0" smtClean="0"/>
          </a:p>
          <a:p>
            <a:r>
              <a:rPr lang="en-US" dirty="0" smtClean="0"/>
              <a:t>Answer 2 – a shape.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Jogger text: Data in the Middle Tier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Direction: Right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Instructor notes: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Jogger text: Delegates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Events are examples of where you have already used delegates</a:t>
            </a:r>
          </a:p>
          <a:p>
            <a:r>
              <a:rPr lang="en-US" dirty="0" smtClean="0"/>
              <a:t>…. += new </a:t>
            </a:r>
            <a:r>
              <a:rPr lang="en-US" dirty="0" err="1" smtClean="0"/>
              <a:t>EventHandler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…. += X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998167"/>
          </a:xfrm>
        </p:spPr>
        <p:txBody>
          <a:bodyPr/>
          <a:lstStyle/>
          <a:p>
            <a:r>
              <a:rPr lang="en-US" dirty="0" smtClean="0"/>
              <a:t>Jogger text: Extension Methods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Extension method  - it is nothing but a static method written in a special way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Many Extension Method Choices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 smtClean="0"/>
              <a:t>Jogger text: LINQ Expressions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&lt;*s*o*u*r*c*e*&gt;*9*7*3*b*2*-*6*-*9*&lt;*/*s*o*u*r*c*e*&gt;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LINQ Expressions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 smtClean="0"/>
              <a:t>Jogger text: Sorting Example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56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1423443"/>
          </a:xfrm>
        </p:spPr>
        <p:txBody>
          <a:bodyPr/>
          <a:lstStyle/>
          <a:p>
            <a:r>
              <a:rPr lang="en-US" dirty="0" smtClean="0"/>
              <a:t>Jogger text: Collating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Whatever the business rules are for what makes one Shape larger than another etc… For strings, alphabetical order is the default collating sequence, but how would you sort user-defined classes?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&lt;*s*o*u*r*c*e*&gt;*9*7*3*a*1*-*7*-*1*5*&lt;*/*s*o*u*r*c*e*&gt;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423443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IComparable</a:t>
            </a:r>
            <a:r>
              <a:rPr lang="en-US" dirty="0" smtClean="0"/>
              <a:t> and </a:t>
            </a:r>
            <a:r>
              <a:rPr lang="en-US" dirty="0" err="1" smtClean="0"/>
              <a:t>IComparer</a:t>
            </a:r>
            <a:r>
              <a:rPr lang="en-US" dirty="0" smtClean="0"/>
              <a:t> Interfaces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IComparable</a:t>
            </a:r>
            <a:r>
              <a:rPr lang="en-US" dirty="0" smtClean="0"/>
              <a:t> interface is designed to allow objects to be </a:t>
            </a:r>
            <a:r>
              <a:rPr lang="en-US" dirty="0" err="1" smtClean="0"/>
              <a:t>sortable</a:t>
            </a:r>
            <a:r>
              <a:rPr lang="en-US" dirty="0" smtClean="0"/>
              <a:t> within a collection. Just derive your object from </a:t>
            </a:r>
            <a:r>
              <a:rPr lang="en-US" dirty="0" err="1" smtClean="0"/>
              <a:t>IComparable</a:t>
            </a:r>
            <a:r>
              <a:rPr lang="en-US" dirty="0" smtClean="0"/>
              <a:t>, and add a </a:t>
            </a:r>
            <a:r>
              <a:rPr lang="en-US" dirty="0" err="1" smtClean="0"/>
              <a:t>CompareTo</a:t>
            </a:r>
            <a:r>
              <a:rPr lang="en-US" dirty="0" smtClean="0"/>
              <a:t> method of your own to it.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111423" cy="1638300"/>
          </a:xfrm>
        </p:spPr>
        <p:txBody>
          <a:bodyPr/>
          <a:lstStyle/>
          <a:p>
            <a:r>
              <a:rPr lang="fr-FR" noProof="0" dirty="0" smtClean="0"/>
              <a:t>Manipulation des données au niveau intermédiaire</a:t>
            </a:r>
            <a:endParaRPr lang="fr-FR" noProof="0" dirty="0"/>
          </a:p>
        </p:txBody>
      </p:sp>
      <p:sp>
        <p:nvSpPr>
          <p:cNvPr id="2" name="Sous-titr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Implémentation de </a:t>
            </a:r>
            <a:r>
              <a:rPr lang="fr-FR" noProof="0" dirty="0" err="1" smtClean="0">
                <a:latin typeface="Courier New" pitchFamily="49" charset="0"/>
              </a:rPr>
              <a:t>IComparer</a:t>
            </a:r>
            <a:r>
              <a:rPr lang="fr-FR" noProof="0" dirty="0" smtClean="0">
                <a:latin typeface="Courier New" pitchFamily="49" charset="0"/>
              </a:rPr>
              <a:t>&lt;Shape&gt;</a:t>
            </a:r>
            <a:endParaRPr lang="fr-FR" noProof="0" dirty="0">
              <a:latin typeface="Courier New" pitchFamily="49" charset="0"/>
            </a:endParaRPr>
          </a:p>
        </p:txBody>
      </p:sp>
      <p:sp>
        <p:nvSpPr>
          <p:cNvPr id="406536" name="Rectangle 8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369332"/>
          </a:xfrm>
          <a:noFill/>
          <a:ln/>
        </p:spPr>
        <p:txBody>
          <a:bodyPr/>
          <a:lstStyle/>
          <a:p>
            <a:r>
              <a:rPr lang="fr-FR" noProof="0" dirty="0" smtClean="0"/>
              <a:t>Dans cet exemple, les formes sont triées selon leur position à l’écran :</a:t>
            </a:r>
            <a:endParaRPr lang="fr-FR" noProof="0" dirty="0"/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gray">
          <a:xfrm>
            <a:off x="347663" y="1828328"/>
            <a:ext cx="6175375" cy="1624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noProof="1">
                <a:latin typeface="Courier New" pitchFamily="49" charset="0"/>
              </a:rPr>
              <a:t>public class</a:t>
            </a:r>
            <a:r>
              <a:rPr lang="en-US" sz="1600" b="0" noProof="1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XComparer</a:t>
            </a:r>
            <a:r>
              <a:rPr lang="en-US" sz="1600" b="0" noProof="1">
                <a:latin typeface="Courier New" pitchFamily="49" charset="0"/>
              </a:rPr>
              <a:t> : IComparer&lt;Shape&gt;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noProof="1">
                <a:latin typeface="Courier New" pitchFamily="49" charset="0"/>
              </a:rPr>
              <a:t>public int</a:t>
            </a:r>
            <a:r>
              <a:rPr lang="en-US" sz="1600" b="0" noProof="1">
                <a:latin typeface="Courier New" pitchFamily="49" charset="0"/>
              </a:rPr>
              <a:t> Compare(Shape </a:t>
            </a:r>
            <a:r>
              <a:rPr lang="en-US" sz="1600" b="0" dirty="0">
                <a:latin typeface="Courier New" pitchFamily="49" charset="0"/>
              </a:rPr>
              <a:t>s1</a:t>
            </a:r>
            <a:r>
              <a:rPr lang="en-US" sz="1600" b="0" noProof="1">
                <a:latin typeface="Courier New" pitchFamily="49" charset="0"/>
              </a:rPr>
              <a:t>, Shape </a:t>
            </a:r>
            <a:r>
              <a:rPr lang="en-US" sz="1600" b="0" dirty="0">
                <a:latin typeface="Courier New" pitchFamily="49" charset="0"/>
              </a:rPr>
              <a:t>s2</a:t>
            </a:r>
            <a:r>
              <a:rPr lang="en-US" sz="1600" b="0" noProof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noProof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b="0" noProof="1">
                <a:latin typeface="Courier New" pitchFamily="49" charset="0"/>
              </a:rPr>
              <a:t> s1.GetX() </a:t>
            </a:r>
            <a:r>
              <a:rPr lang="en-US" sz="1600" b="0" dirty="0">
                <a:latin typeface="Courier New" pitchFamily="49" charset="0"/>
              </a:rPr>
              <a:t>-</a:t>
            </a:r>
            <a:r>
              <a:rPr lang="en-US" sz="1600" b="0" noProof="1">
                <a:latin typeface="Courier New" pitchFamily="49" charset="0"/>
              </a:rPr>
              <a:t> s2.GetX();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noProof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}</a:t>
            </a:r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gray">
          <a:xfrm>
            <a:off x="1833563" y="3072928"/>
            <a:ext cx="6073775" cy="3278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List&lt;Shape&gt; shapeList = new List&lt;Shape&gt;();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Circle(1.0,10.3));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Circle(2.3,4.4));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Rectangle(1.0, 1.0, 5.1));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Circle(3.3, 11.8));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shapeList.Sort(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XComparer());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foreach</a:t>
            </a:r>
            <a:r>
              <a:rPr lang="en-US" sz="1600" b="0" dirty="0">
                <a:latin typeface="Courier New" pitchFamily="49" charset="0"/>
              </a:rPr>
              <a:t> (Shape s </a:t>
            </a:r>
            <a:r>
              <a:rPr lang="en-US" sz="1600" b="1" dirty="0">
                <a:latin typeface="Courier New" pitchFamily="49" charset="0"/>
              </a:rPr>
              <a:t>in</a:t>
            </a:r>
            <a:r>
              <a:rPr lang="en-US" sz="1600" b="0" dirty="0">
                <a:latin typeface="Courier New" pitchFamily="49" charset="0"/>
              </a:rPr>
              <a:t> shapeList)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Console.WriteLine("{0,7:N4}", s.Area);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406535" name="AutoShape 7"/>
          <p:cNvSpPr>
            <a:spLocks noChangeArrowheads="1"/>
          </p:cNvSpPr>
          <p:nvPr/>
        </p:nvSpPr>
        <p:spPr bwMode="gray">
          <a:xfrm>
            <a:off x="7188200" y="5054128"/>
            <a:ext cx="1394485" cy="555625"/>
          </a:xfrm>
          <a:prstGeom prst="wedgeRectCallout">
            <a:avLst>
              <a:gd name="adj1" fmla="val -128069"/>
              <a:gd name="adj2" fmla="val -6368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 smtClean="0"/>
              <a:t>Utilisation</a:t>
            </a:r>
            <a:r>
              <a:rPr lang="en-US" b="1" dirty="0" smtClean="0"/>
              <a:t> du </a:t>
            </a:r>
            <a:r>
              <a:rPr lang="en-US" b="1" dirty="0" err="1" smtClean="0">
                <a:latin typeface="Courier New" pitchFamily="49" charset="0"/>
              </a:rPr>
              <a:t>IComparer</a:t>
            </a:r>
            <a:endParaRPr lang="en-US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Pourquoi des délégués ?</a:t>
            </a:r>
            <a:endParaRPr lang="fr-FR" noProof="0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3965188"/>
          </a:xfrm>
        </p:spPr>
        <p:txBody>
          <a:bodyPr/>
          <a:lstStyle/>
          <a:p>
            <a:r>
              <a:rPr lang="fr-FR" noProof="0" dirty="0" smtClean="0"/>
              <a:t>Quand on écrit une classe qui implémente </a:t>
            </a:r>
            <a:r>
              <a:rPr lang="fr-FR" dirty="0" smtClean="0"/>
              <a:t>l’interface</a:t>
            </a:r>
            <a:r>
              <a:rPr lang="fr-FR" noProof="0" dirty="0" smtClean="0"/>
              <a:t> </a:t>
            </a:r>
            <a:r>
              <a:rPr lang="fr-FR" noProof="0" dirty="0" err="1" smtClean="0">
                <a:latin typeface="Courier New" pitchFamily="49" charset="0"/>
              </a:rPr>
              <a:t>IComparer</a:t>
            </a:r>
            <a:r>
              <a:rPr lang="fr-FR" noProof="0" dirty="0" smtClean="0"/>
              <a:t>, combien faut-il de méthodes pour remplir le contrat ? </a:t>
            </a:r>
            <a:r>
              <a:rPr lang="fr-FR" b="0" u="sng" noProof="0" dirty="0" smtClean="0"/>
              <a:t>				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N’aurait-il pas été plus pratique de simplement passer l’</a:t>
            </a:r>
            <a:r>
              <a:rPr lang="fr-FR" dirty="0" smtClean="0"/>
              <a:t>adresse de la fonction de comparaison </a:t>
            </a:r>
            <a:r>
              <a:rPr lang="fr-FR" noProof="0" dirty="0" smtClean="0"/>
              <a:t>? </a:t>
            </a:r>
            <a:r>
              <a:rPr lang="fr-FR" b="0" u="sng" noProof="0" dirty="0" smtClean="0"/>
              <a:t>						</a:t>
            </a:r>
            <a:endParaRPr lang="fr-FR" noProof="0" dirty="0" smtClean="0"/>
          </a:p>
          <a:p>
            <a:pPr lvl="1"/>
            <a:r>
              <a:rPr lang="fr-FR" noProof="0" dirty="0" smtClean="0"/>
              <a:t>Comme un pointeur de fonction en C++ ou en Pascal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46050" y="1368425"/>
            <a:ext cx="374650" cy="269875"/>
            <a:chOff x="590" y="209"/>
            <a:chExt cx="236" cy="170"/>
          </a:xfrm>
        </p:grpSpPr>
        <p:sp>
          <p:nvSpPr>
            <p:cNvPr id="421893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1894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95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1896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1897" name="Rectangle 9"/>
          <p:cNvSpPr>
            <a:spLocks noChangeArrowheads="1"/>
          </p:cNvSpPr>
          <p:nvPr/>
        </p:nvSpPr>
        <p:spPr bwMode="gray">
          <a:xfrm>
            <a:off x="1158875" y="2265363"/>
            <a:ext cx="6175375" cy="16240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noProof="1">
                <a:latin typeface="Courier New" pitchFamily="49" charset="0"/>
              </a:rPr>
              <a:t>public class</a:t>
            </a:r>
            <a:r>
              <a:rPr lang="en-US" sz="1600" b="0" noProof="1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XComparer</a:t>
            </a:r>
            <a:r>
              <a:rPr lang="en-US" sz="1600" b="0" noProof="1">
                <a:latin typeface="Courier New" pitchFamily="49" charset="0"/>
              </a:rPr>
              <a:t> : IComparer&lt;Shape&gt;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noProof="1">
                <a:latin typeface="Courier New" pitchFamily="49" charset="0"/>
              </a:rPr>
              <a:t>public int</a:t>
            </a:r>
            <a:r>
              <a:rPr lang="en-US" sz="1600" b="0" noProof="1">
                <a:latin typeface="Courier New" pitchFamily="49" charset="0"/>
              </a:rPr>
              <a:t> Compare(Shape </a:t>
            </a:r>
            <a:r>
              <a:rPr lang="en-US" sz="1600" b="0" dirty="0">
                <a:latin typeface="Courier New" pitchFamily="49" charset="0"/>
              </a:rPr>
              <a:t>s1</a:t>
            </a:r>
            <a:r>
              <a:rPr lang="en-US" sz="1600" b="0" noProof="1">
                <a:latin typeface="Courier New" pitchFamily="49" charset="0"/>
              </a:rPr>
              <a:t>, Shape </a:t>
            </a:r>
            <a:r>
              <a:rPr lang="en-US" sz="1600" b="0" dirty="0">
                <a:latin typeface="Courier New" pitchFamily="49" charset="0"/>
              </a:rPr>
              <a:t>s2</a:t>
            </a:r>
            <a:r>
              <a:rPr lang="en-US" sz="1600" b="0" noProof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noProof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b="0" noProof="1">
                <a:latin typeface="Courier New" pitchFamily="49" charset="0"/>
              </a:rPr>
              <a:t> s1.GetX() </a:t>
            </a:r>
            <a:r>
              <a:rPr lang="en-US" sz="1600" b="0" dirty="0">
                <a:latin typeface="Courier New" pitchFamily="49" charset="0"/>
              </a:rPr>
              <a:t>-</a:t>
            </a:r>
            <a:r>
              <a:rPr lang="en-US" sz="1600" b="0" noProof="1">
                <a:latin typeface="Courier New" pitchFamily="49" charset="0"/>
              </a:rPr>
              <a:t> s2.GetX()</a:t>
            </a:r>
            <a:r>
              <a:rPr lang="en-US" sz="1600" b="0" dirty="0">
                <a:latin typeface="Courier New" pitchFamily="49" charset="0"/>
              </a:rPr>
              <a:t>;</a:t>
            </a:r>
            <a:endParaRPr lang="en-US" sz="1600" b="0" noProof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noProof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}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gray">
          <a:xfrm>
            <a:off x="139700" y="4341813"/>
            <a:ext cx="374650" cy="269875"/>
            <a:chOff x="590" y="209"/>
            <a:chExt cx="236" cy="170"/>
          </a:xfrm>
        </p:grpSpPr>
        <p:sp>
          <p:nvSpPr>
            <p:cNvPr id="421899" name="Oval 11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1900" name="Freeform 12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01" name="Oval 13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1902" name="Freeform 14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gray">
          <a:xfrm>
            <a:off x="579438" y="1885950"/>
            <a:ext cx="7662862" cy="3856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namespace</a:t>
            </a:r>
            <a:r>
              <a:rPr lang="en-US" sz="1600" b="0" dirty="0">
                <a:latin typeface="Courier New" pitchFamily="49" charset="0"/>
              </a:rPr>
              <a:t> Graphics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delegate double</a:t>
            </a:r>
            <a:r>
              <a:rPr lang="en-US" sz="1600" b="0" dirty="0">
                <a:latin typeface="Courier New" pitchFamily="49" charset="0"/>
              </a:rPr>
              <a:t> MathFunction(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x);</a:t>
            </a:r>
          </a:p>
          <a:p>
            <a:pPr>
              <a:lnSpc>
                <a:spcPct val="90000"/>
              </a:lnSpc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class</a:t>
            </a:r>
            <a:r>
              <a:rPr lang="en-US" sz="1600" b="0" dirty="0">
                <a:latin typeface="Courier New" pitchFamily="49" charset="0"/>
              </a:rPr>
              <a:t> Plotter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Plot(MathFunction f)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for</a:t>
            </a:r>
            <a:r>
              <a:rPr lang="en-US" sz="1600" b="0" dirty="0">
                <a:latin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x = 0.0; x &lt;= Math.PI;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             x += Math.PI/100.0)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y = f(x);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Console.WriteLine("{0,10:F3} {1,10:F3}", x, y);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délégués</a:t>
            </a:r>
            <a:endParaRPr lang="fr-FR" noProof="0" dirty="0"/>
          </a:p>
        </p:txBody>
      </p:sp>
      <p:sp>
        <p:nvSpPr>
          <p:cNvPr id="428036" name="Rectangle 4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Un </a:t>
            </a:r>
            <a:r>
              <a:rPr lang="fr-FR" i="1" noProof="0" dirty="0" smtClean="0">
                <a:latin typeface="Century Schoolbook" pitchFamily="18" charset="0"/>
              </a:rPr>
              <a:t>délégué</a:t>
            </a:r>
            <a:r>
              <a:rPr lang="fr-FR" noProof="0" dirty="0" smtClean="0"/>
              <a:t> permet de passer l’adresse d’une méthode en paramètre</a:t>
            </a:r>
            <a:endParaRPr lang="fr-FR" i="1" noProof="0" dirty="0">
              <a:latin typeface="Century Schoolbook" pitchFamily="18" charset="0"/>
            </a:endParaRPr>
          </a:p>
        </p:txBody>
      </p:sp>
      <p:sp>
        <p:nvSpPr>
          <p:cNvPr id="428037" name="AutoShape 5"/>
          <p:cNvSpPr>
            <a:spLocks noChangeArrowheads="1"/>
          </p:cNvSpPr>
          <p:nvPr/>
        </p:nvSpPr>
        <p:spPr bwMode="gray">
          <a:xfrm>
            <a:off x="5024673" y="2643188"/>
            <a:ext cx="3983525" cy="517525"/>
          </a:xfrm>
          <a:prstGeom prst="wedgeRectCallout">
            <a:avLst>
              <a:gd name="adj1" fmla="val -59690"/>
              <a:gd name="adj2" fmla="val -5521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On peut indiquer l’adresse de toute fonction qui reçoit un </a:t>
            </a:r>
            <a:r>
              <a:rPr lang="fr-FR" b="1" smtClean="0">
                <a:latin typeface="Courier New" pitchFamily="49" charset="0"/>
              </a:rPr>
              <a:t>double</a:t>
            </a:r>
            <a:r>
              <a:rPr lang="fr-FR" b="1" smtClean="0"/>
              <a:t> et retourne un </a:t>
            </a:r>
            <a:r>
              <a:rPr lang="fr-FR" b="1" smtClean="0">
                <a:latin typeface="Courier New" pitchFamily="49" charset="0"/>
              </a:rPr>
              <a:t>double</a:t>
            </a:r>
            <a:endParaRPr lang="fr-FR" b="1">
              <a:latin typeface="Courier New" pitchFamily="49" charset="0"/>
            </a:endParaRPr>
          </a:p>
        </p:txBody>
      </p:sp>
      <p:sp>
        <p:nvSpPr>
          <p:cNvPr id="428038" name="AutoShape 6"/>
          <p:cNvSpPr>
            <a:spLocks noChangeArrowheads="1"/>
          </p:cNvSpPr>
          <p:nvPr/>
        </p:nvSpPr>
        <p:spPr bwMode="gray">
          <a:xfrm>
            <a:off x="5749925" y="3440317"/>
            <a:ext cx="3222625" cy="688063"/>
          </a:xfrm>
          <a:prstGeom prst="wedgeRectCallout">
            <a:avLst>
              <a:gd name="adj1" fmla="val -61181"/>
              <a:gd name="adj2" fmla="val -5351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Peut recevoir n’importe quelle </a:t>
            </a:r>
            <a:r>
              <a:rPr lang="fr-FR" b="1" smtClean="0">
                <a:latin typeface="Courier New" pitchFamily="49" charset="0"/>
              </a:rPr>
              <a:t>MathFunction</a:t>
            </a:r>
            <a:r>
              <a:rPr lang="fr-FR" b="1" smtClean="0"/>
              <a:t>, appelée </a:t>
            </a:r>
            <a:r>
              <a:rPr lang="fr-FR" b="1" smtClean="0">
                <a:latin typeface="Courier New" pitchFamily="49" charset="0"/>
              </a:rPr>
              <a:t>f</a:t>
            </a:r>
            <a:r>
              <a:rPr lang="fr-FR" b="1" smtClean="0"/>
              <a:t> dans la méthode </a:t>
            </a:r>
            <a:r>
              <a:rPr lang="fr-FR" b="1" smtClean="0">
                <a:latin typeface="Courier New" pitchFamily="49" charset="0"/>
              </a:rPr>
              <a:t>Plot</a:t>
            </a:r>
            <a:endParaRPr lang="fr-FR" b="1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gray">
          <a:xfrm>
            <a:off x="4333875" y="5010150"/>
            <a:ext cx="3638550" cy="1208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smtClean="0">
                <a:latin typeface="Courier New" pitchFamily="49" charset="0"/>
              </a:rPr>
              <a:t>public static void</a:t>
            </a:r>
            <a:r>
              <a:rPr lang="fr-FR" sz="1600" b="0" smtClean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fr-FR" sz="1600" b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fr-FR" sz="1600" b="0" smtClean="0">
                <a:latin typeface="Courier New" pitchFamily="49" charset="0"/>
              </a:rPr>
              <a:t>   Plotter.Plot(Math.Cos);</a:t>
            </a:r>
          </a:p>
          <a:p>
            <a:pPr>
              <a:lnSpc>
                <a:spcPct val="90000"/>
              </a:lnSpc>
            </a:pPr>
            <a:r>
              <a:rPr lang="fr-FR" sz="1600" b="0" smtClean="0">
                <a:latin typeface="Courier New" pitchFamily="49" charset="0"/>
              </a:rPr>
              <a:t>   Plotter.Plot(Math.Tan);</a:t>
            </a:r>
          </a:p>
          <a:p>
            <a:pPr>
              <a:lnSpc>
                <a:spcPct val="90000"/>
              </a:lnSpc>
            </a:pPr>
            <a:r>
              <a:rPr lang="fr-FR" sz="1600" b="0" smtClean="0">
                <a:latin typeface="Courier New" pitchFamily="49" charset="0"/>
              </a:rPr>
              <a:t>}</a:t>
            </a:r>
            <a:endParaRPr lang="fr-FR" sz="1600" b="0">
              <a:latin typeface="Courier New" pitchFamily="49" charset="0"/>
            </a:endParaRPr>
          </a:p>
        </p:txBody>
      </p:sp>
      <p:sp>
        <p:nvSpPr>
          <p:cNvPr id="428040" name="AutoShape 8"/>
          <p:cNvSpPr>
            <a:spLocks noChangeArrowheads="1"/>
          </p:cNvSpPr>
          <p:nvPr/>
        </p:nvSpPr>
        <p:spPr bwMode="gray">
          <a:xfrm>
            <a:off x="1112838" y="5419724"/>
            <a:ext cx="3051756" cy="718525"/>
          </a:xfrm>
          <a:prstGeom prst="wedgeRectCallout">
            <a:avLst>
              <a:gd name="adj1" fmla="val 67468"/>
              <a:gd name="adj2" fmla="val -118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On passe l’adresse de la fonction mathématique souhaitée lors de l’appel</a:t>
            </a:r>
            <a:endParaRPr lang="fr-FR" b="1"/>
          </a:p>
        </p:txBody>
      </p:sp>
      <p:sp>
        <p:nvSpPr>
          <p:cNvPr id="428041" name="AutoShape 9"/>
          <p:cNvSpPr>
            <a:spLocks noChangeArrowheads="1"/>
          </p:cNvSpPr>
          <p:nvPr/>
        </p:nvSpPr>
        <p:spPr bwMode="gray">
          <a:xfrm>
            <a:off x="4464050" y="4189413"/>
            <a:ext cx="4075113" cy="339725"/>
          </a:xfrm>
          <a:prstGeom prst="wedgeRectCallout">
            <a:avLst>
              <a:gd name="adj1" fmla="val -70259"/>
              <a:gd name="adj2" fmla="val 3131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         Quelle fonction est en fait appelée ici ?</a:t>
            </a:r>
            <a:endParaRPr lang="fr-FR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gray">
          <a:xfrm>
            <a:off x="4592638" y="4221163"/>
            <a:ext cx="336550" cy="231775"/>
            <a:chOff x="590" y="209"/>
            <a:chExt cx="236" cy="170"/>
          </a:xfrm>
        </p:grpSpPr>
        <p:sp>
          <p:nvSpPr>
            <p:cNvPr id="428043" name="Oval 11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8044" name="Freeform 12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045" name="Oval 13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28046" name="Freeform 14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Utilisation des délégués</a:t>
            </a:r>
            <a:endParaRPr lang="fr-FR" noProof="0" dirty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831818"/>
          </a:xfrm>
        </p:spPr>
        <p:txBody>
          <a:bodyPr/>
          <a:lstStyle/>
          <a:p>
            <a:r>
              <a:rPr lang="fr-FR" noProof="0" dirty="0" smtClean="0"/>
              <a:t>Le Framework .NET utilise beaucoup les délégués pour les événements</a:t>
            </a:r>
          </a:p>
          <a:p>
            <a:r>
              <a:rPr lang="fr-FR" dirty="0" smtClean="0"/>
              <a:t>Les </a:t>
            </a:r>
            <a:r>
              <a:rPr lang="fr-FR" i="1" noProof="0" dirty="0" smtClean="0">
                <a:latin typeface="Century Schoolbook" pitchFamily="18" charset="0"/>
              </a:rPr>
              <a:t>gestionnaires d’événements</a:t>
            </a:r>
            <a:r>
              <a:rPr lang="fr-FR" noProof="0" dirty="0" smtClean="0"/>
              <a:t> des applications graphiques </a:t>
            </a:r>
            <a:r>
              <a:rPr lang="fr-FR" dirty="0" smtClean="0"/>
              <a:t>sont en fait des délégués</a:t>
            </a:r>
            <a:r>
              <a:rPr lang="fr-FR" noProof="0" dirty="0" smtClean="0"/>
              <a:t> :</a:t>
            </a:r>
          </a:p>
          <a:p>
            <a:pPr lvl="1">
              <a:buFont typeface="Arial" charset="0"/>
              <a:buNone/>
            </a:pPr>
            <a:r>
              <a:rPr lang="fr-FR" noProof="0" dirty="0" smtClean="0"/>
              <a:t>	</a:t>
            </a:r>
            <a:r>
              <a:rPr lang="fr-FR" noProof="0" dirty="0" err="1" smtClean="0">
                <a:latin typeface="Courier New" pitchFamily="49" charset="0"/>
              </a:rPr>
              <a:t>delegate</a:t>
            </a:r>
            <a:r>
              <a:rPr lang="fr-FR" noProof="0" dirty="0" smtClean="0">
                <a:latin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</a:rPr>
              <a:t>void</a:t>
            </a:r>
            <a:r>
              <a:rPr lang="fr-FR" noProof="0" dirty="0" smtClean="0">
                <a:latin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</a:rPr>
              <a:t>EventHandler</a:t>
            </a:r>
            <a:r>
              <a:rPr lang="fr-FR" noProof="0" dirty="0" smtClean="0">
                <a:latin typeface="Courier New" pitchFamily="49" charset="0"/>
              </a:rPr>
              <a:t>(</a:t>
            </a:r>
            <a:r>
              <a:rPr lang="fr-FR" noProof="0" dirty="0" err="1" smtClean="0">
                <a:latin typeface="Courier New" pitchFamily="49" charset="0"/>
              </a:rPr>
              <a:t>object</a:t>
            </a:r>
            <a:r>
              <a:rPr lang="fr-FR" noProof="0" dirty="0" smtClean="0">
                <a:latin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</a:rPr>
              <a:t>sender</a:t>
            </a:r>
            <a:r>
              <a:rPr lang="fr-FR" noProof="0" dirty="0" smtClean="0">
                <a:latin typeface="Courier New" pitchFamily="49" charset="0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EventArgs</a:t>
            </a:r>
            <a:r>
              <a:rPr lang="fr-FR" noProof="0" dirty="0" smtClean="0">
                <a:latin typeface="Courier New" pitchFamily="49" charset="0"/>
              </a:rPr>
              <a:t> e)</a:t>
            </a:r>
            <a:endParaRPr lang="fr-FR" noProof="0" dirty="0" smtClean="0"/>
          </a:p>
          <a:p>
            <a:r>
              <a:rPr lang="fr-FR" dirty="0" smtClean="0"/>
              <a:t>En </a:t>
            </a:r>
            <a:r>
              <a:rPr lang="fr-FR" noProof="0" dirty="0" smtClean="0"/>
              <a:t>C# V1, un délégué doit être explicitement construit :</a:t>
            </a:r>
          </a:p>
          <a:p>
            <a:pPr lvl="1">
              <a:buFont typeface="Arial" charset="0"/>
              <a:buNone/>
            </a:pPr>
            <a:r>
              <a:rPr lang="fr-FR" noProof="0" dirty="0" smtClean="0">
                <a:latin typeface="Courier New" pitchFamily="49" charset="0"/>
              </a:rPr>
              <a:t>	button1.Click += new </a:t>
            </a:r>
            <a:r>
              <a:rPr lang="fr-FR" noProof="0" dirty="0" err="1" smtClean="0">
                <a:latin typeface="Courier New" pitchFamily="49" charset="0"/>
              </a:rPr>
              <a:t>EventHandler</a:t>
            </a:r>
            <a:r>
              <a:rPr lang="fr-FR" noProof="0" dirty="0" smtClean="0">
                <a:latin typeface="Courier New" pitchFamily="49" charset="0"/>
              </a:rPr>
              <a:t>(button1_Click);</a:t>
            </a:r>
          </a:p>
          <a:p>
            <a:pPr lvl="1">
              <a:buFont typeface="Arial" charset="0"/>
              <a:buNone/>
            </a:pPr>
            <a:r>
              <a:rPr lang="fr-FR" noProof="0" dirty="0" smtClean="0">
                <a:latin typeface="Courier New" pitchFamily="49" charset="0"/>
              </a:rPr>
              <a:t>	</a:t>
            </a:r>
            <a:r>
              <a:rPr lang="fr-FR" noProof="0" dirty="0" err="1" smtClean="0">
                <a:latin typeface="Courier New" pitchFamily="49" charset="0"/>
              </a:rPr>
              <a:t>Plotter.Plot</a:t>
            </a:r>
            <a:r>
              <a:rPr lang="fr-FR" noProof="0" dirty="0" smtClean="0">
                <a:latin typeface="Courier New" pitchFamily="49" charset="0"/>
              </a:rPr>
              <a:t>(new </a:t>
            </a:r>
            <a:r>
              <a:rPr lang="fr-FR" noProof="0" dirty="0" err="1" smtClean="0">
                <a:latin typeface="Courier New" pitchFamily="49" charset="0"/>
              </a:rPr>
              <a:t>MathFunction</a:t>
            </a:r>
            <a:r>
              <a:rPr lang="fr-FR" noProof="0" dirty="0" smtClean="0">
                <a:latin typeface="Courier New" pitchFamily="49" charset="0"/>
              </a:rPr>
              <a:t>(</a:t>
            </a:r>
            <a:r>
              <a:rPr lang="fr-FR" noProof="0" dirty="0" err="1" smtClean="0">
                <a:latin typeface="Courier New" pitchFamily="49" charset="0"/>
              </a:rPr>
              <a:t>Math.Sin</a:t>
            </a:r>
            <a:r>
              <a:rPr lang="fr-FR" noProof="0" dirty="0" smtClean="0">
                <a:latin typeface="Courier New" pitchFamily="49" charset="0"/>
              </a:rPr>
              <a:t>));</a:t>
            </a:r>
          </a:p>
          <a:p>
            <a:r>
              <a:rPr lang="fr-FR" dirty="0" smtClean="0"/>
              <a:t>Les </a:t>
            </a:r>
            <a:r>
              <a:rPr lang="fr-FR" i="1" noProof="0" dirty="0" smtClean="0">
                <a:latin typeface="Century Schoolbook" pitchFamily="18" charset="0"/>
              </a:rPr>
              <a:t>délégués automatiques</a:t>
            </a:r>
            <a:r>
              <a:rPr lang="fr-FR" noProof="0" dirty="0" smtClean="0"/>
              <a:t> ont été ajoutés dans C# V2</a:t>
            </a:r>
          </a:p>
          <a:p>
            <a:pPr lvl="1"/>
            <a:r>
              <a:rPr lang="fr-FR" noProof="0" dirty="0" smtClean="0"/>
              <a:t>Plus simples et pratiques :</a:t>
            </a:r>
          </a:p>
          <a:p>
            <a:pPr lvl="1">
              <a:buFont typeface="Arial" charset="0"/>
              <a:buNone/>
            </a:pPr>
            <a:r>
              <a:rPr lang="fr-FR" noProof="0" dirty="0" smtClean="0">
                <a:latin typeface="Courier New" pitchFamily="49" charset="0"/>
              </a:rPr>
              <a:t>	button1.Click += button1_Click;</a:t>
            </a:r>
          </a:p>
          <a:p>
            <a:pPr lvl="1">
              <a:buFont typeface="Arial" charset="0"/>
              <a:buNone/>
            </a:pPr>
            <a:r>
              <a:rPr lang="fr-FR" noProof="0" dirty="0" smtClean="0">
                <a:latin typeface="Courier New" pitchFamily="49" charset="0"/>
              </a:rPr>
              <a:t>	</a:t>
            </a:r>
            <a:r>
              <a:rPr lang="fr-FR" noProof="0" dirty="0" err="1" smtClean="0">
                <a:latin typeface="Courier New" pitchFamily="49" charset="0"/>
              </a:rPr>
              <a:t>Plotter.Plot</a:t>
            </a:r>
            <a:r>
              <a:rPr lang="fr-FR" noProof="0" dirty="0" smtClean="0">
                <a:latin typeface="Courier New" pitchFamily="49" charset="0"/>
              </a:rPr>
              <a:t>(</a:t>
            </a:r>
            <a:r>
              <a:rPr lang="fr-FR" noProof="0" dirty="0" err="1" smtClean="0">
                <a:latin typeface="Courier New" pitchFamily="49" charset="0"/>
              </a:rPr>
              <a:t>Math.Sin</a:t>
            </a:r>
            <a:r>
              <a:rPr lang="fr-FR" noProof="0" dirty="0" smtClean="0">
                <a:latin typeface="Courier New" pitchFamily="49" charset="0"/>
              </a:rPr>
              <a:t>);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tri avec des délégués</a:t>
            </a:r>
            <a:endParaRPr lang="fr-FR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1708160"/>
          </a:xfrm>
        </p:spPr>
        <p:txBody>
          <a:bodyPr/>
          <a:lstStyle/>
          <a:p>
            <a:r>
              <a:rPr lang="fr-FR" noProof="0" dirty="0" smtClean="0"/>
              <a:t>Une surcharge de la méthode </a:t>
            </a:r>
            <a:r>
              <a:rPr lang="fr-FR" noProof="0" dirty="0" err="1" smtClean="0">
                <a:latin typeface="Courier New" pitchFamily="49" charset="0"/>
              </a:rPr>
              <a:t>list.Sort</a:t>
            </a:r>
            <a:r>
              <a:rPr lang="fr-FR" noProof="0" dirty="0" smtClean="0">
                <a:latin typeface="Courier New" pitchFamily="49" charset="0"/>
              </a:rPr>
              <a:t>()</a:t>
            </a:r>
            <a:r>
              <a:rPr lang="fr-FR" noProof="0" dirty="0" smtClean="0"/>
              <a:t> reçoit la méthode de comparaison en tant que délégué</a:t>
            </a:r>
          </a:p>
          <a:p>
            <a:pPr lvl="1"/>
            <a:r>
              <a:rPr lang="fr-FR" noProof="0" dirty="0" err="1" smtClean="0">
                <a:latin typeface="Courier New" pitchFamily="49" charset="0"/>
              </a:rPr>
              <a:t>list.Sort</a:t>
            </a:r>
            <a:r>
              <a:rPr lang="fr-FR" noProof="0" dirty="0" smtClean="0">
                <a:latin typeface="Courier New" pitchFamily="49" charset="0"/>
              </a:rPr>
              <a:t>(</a:t>
            </a:r>
            <a:r>
              <a:rPr lang="fr-FR" noProof="0" dirty="0" err="1" smtClean="0">
                <a:latin typeface="Courier New" pitchFamily="49" charset="0"/>
              </a:rPr>
              <a:t>Comparison</a:t>
            </a:r>
            <a:r>
              <a:rPr lang="fr-FR" noProof="0" dirty="0" smtClean="0">
                <a:latin typeface="Courier New" pitchFamily="49" charset="0"/>
              </a:rPr>
              <a:t>&lt;T&gt; </a:t>
            </a:r>
            <a:r>
              <a:rPr lang="fr-FR" noProof="0" dirty="0" err="1" smtClean="0">
                <a:latin typeface="Courier New" pitchFamily="49" charset="0"/>
              </a:rPr>
              <a:t>theCompareMethod</a:t>
            </a:r>
            <a:r>
              <a:rPr lang="fr-FR" noProof="0" dirty="0" smtClean="0">
                <a:latin typeface="Courier New" pitchFamily="49" charset="0"/>
              </a:rPr>
              <a:t>)</a:t>
            </a:r>
          </a:p>
          <a:p>
            <a:r>
              <a:rPr lang="fr-FR" noProof="0" dirty="0" smtClean="0"/>
              <a:t>Le délégué spécifié par le système est :</a:t>
            </a:r>
          </a:p>
          <a:p>
            <a:pPr lvl="1"/>
            <a:r>
              <a:rPr lang="fr-FR" noProof="0" dirty="0" smtClean="0">
                <a:latin typeface="Courier New" pitchFamily="49" charset="0"/>
              </a:rPr>
              <a:t>public </a:t>
            </a:r>
            <a:r>
              <a:rPr lang="fr-FR" noProof="0" dirty="0" err="1" smtClean="0">
                <a:latin typeface="Courier New" pitchFamily="49" charset="0"/>
              </a:rPr>
              <a:t>delegate</a:t>
            </a:r>
            <a:r>
              <a:rPr lang="fr-FR" noProof="0" dirty="0" smtClean="0">
                <a:latin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</a:rPr>
              <a:t>int</a:t>
            </a:r>
            <a:r>
              <a:rPr lang="fr-FR" noProof="0" dirty="0" smtClean="0">
                <a:latin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</a:rPr>
              <a:t>Comparison</a:t>
            </a:r>
            <a:r>
              <a:rPr lang="fr-FR" noProof="0" dirty="0" smtClean="0">
                <a:latin typeface="Courier New" pitchFamily="49" charset="0"/>
              </a:rPr>
              <a:t>(Shape x, Shape y);</a:t>
            </a:r>
            <a:endParaRPr lang="fr-FR" noProof="0" dirty="0"/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gray">
          <a:xfrm>
            <a:off x="1370013" y="3265401"/>
            <a:ext cx="6073775" cy="2955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SomeMethod()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List&lt;Shape&gt; shapeList =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List&lt;Shape&gt;();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Circle(1.0,10.3));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… add more shapes …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shapeList.Sort(ByScreenPosition);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… print out the shapes …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private</a:t>
            </a:r>
            <a:r>
              <a:rPr lang="en-US" sz="1600" b="1" noProof="1">
                <a:latin typeface="Courier New" pitchFamily="49" charset="0"/>
              </a:rPr>
              <a:t> int</a:t>
            </a:r>
            <a:r>
              <a:rPr lang="en-US" sz="1600" b="0" noProof="1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ByScreenPosition</a:t>
            </a:r>
            <a:r>
              <a:rPr lang="en-US" sz="1600" b="0" noProof="1">
                <a:latin typeface="Courier New" pitchFamily="49" charset="0"/>
              </a:rPr>
              <a:t>(Shape </a:t>
            </a:r>
            <a:r>
              <a:rPr lang="en-US" sz="1600" b="0" dirty="0">
                <a:latin typeface="Courier New" pitchFamily="49" charset="0"/>
              </a:rPr>
              <a:t>s1</a:t>
            </a:r>
            <a:r>
              <a:rPr lang="en-US" sz="1600" b="0" noProof="1">
                <a:latin typeface="Courier New" pitchFamily="49" charset="0"/>
              </a:rPr>
              <a:t>, Shape </a:t>
            </a:r>
            <a:r>
              <a:rPr lang="en-US" sz="1600" b="0" dirty="0">
                <a:latin typeface="Courier New" pitchFamily="49" charset="0"/>
              </a:rPr>
              <a:t>s2</a:t>
            </a:r>
            <a:r>
              <a:rPr lang="en-US" sz="1600" b="0" noProof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b="0" noProof="1">
                <a:latin typeface="Courier New" pitchFamily="49" charset="0"/>
              </a:rPr>
              <a:t> s1.GetX() </a:t>
            </a:r>
            <a:r>
              <a:rPr lang="en-US" sz="1600" b="0" dirty="0">
                <a:latin typeface="Courier New" pitchFamily="49" charset="0"/>
              </a:rPr>
              <a:t>-</a:t>
            </a:r>
            <a:r>
              <a:rPr lang="en-US" sz="1600" b="0" noProof="1">
                <a:latin typeface="Courier New" pitchFamily="49" charset="0"/>
              </a:rPr>
              <a:t> s2.GetX();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noProof="1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lambda </a:t>
            </a:r>
            <a:endParaRPr lang="fr-FR" noProof="0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2735263"/>
            <a:ext cx="8599488" cy="1862048"/>
          </a:xfrm>
        </p:spPr>
        <p:txBody>
          <a:bodyPr/>
          <a:lstStyle/>
          <a:p>
            <a:r>
              <a:rPr lang="fr-FR" noProof="0" dirty="0" smtClean="0"/>
              <a:t>Une </a:t>
            </a:r>
            <a:r>
              <a:rPr lang="fr-FR" i="1" noProof="0" dirty="0" smtClean="0">
                <a:latin typeface="Century Schoolbook" pitchFamily="18" charset="0"/>
              </a:rPr>
              <a:t>expression</a:t>
            </a:r>
            <a:r>
              <a:rPr lang="fr-FR" noProof="0" dirty="0" smtClean="0"/>
              <a:t> </a:t>
            </a:r>
            <a:r>
              <a:rPr lang="fr-FR" i="1" dirty="0" smtClean="0">
                <a:latin typeface="Century Schoolbook" pitchFamily="18" charset="0"/>
              </a:rPr>
              <a:t>lambda </a:t>
            </a:r>
            <a:r>
              <a:rPr lang="fr-FR" noProof="0" dirty="0" smtClean="0"/>
              <a:t>est un simple raccourci pour une méthode</a:t>
            </a:r>
          </a:p>
          <a:p>
            <a:pPr lvl="1"/>
            <a:r>
              <a:rPr lang="fr-FR" noProof="0" dirty="0" smtClean="0"/>
              <a:t>Utilise l’opérateur </a:t>
            </a:r>
            <a:r>
              <a:rPr lang="fr-FR" noProof="0" dirty="0" smtClean="0">
                <a:latin typeface="Courier New" pitchFamily="49" charset="0"/>
              </a:rPr>
              <a:t>=&gt;</a:t>
            </a:r>
            <a:r>
              <a:rPr lang="fr-FR" noProof="0" dirty="0" smtClean="0"/>
              <a:t> </a:t>
            </a:r>
            <a:r>
              <a:rPr lang="fr-FR" dirty="0" smtClean="0"/>
              <a:t>pour indiquer que les paramètres d’entrée « donnent » l’</a:t>
            </a:r>
            <a:r>
              <a:rPr lang="fr-FR" noProof="0" dirty="0" smtClean="0"/>
              <a:t>expression</a:t>
            </a:r>
          </a:p>
          <a:p>
            <a:r>
              <a:rPr lang="fr-FR" noProof="0" dirty="0" smtClean="0"/>
              <a:t>Par exemple, l’expression lambda de la fonction suivante serait :</a:t>
            </a:r>
          </a:p>
          <a:p>
            <a:endParaRPr lang="fr-FR" noProof="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gray">
          <a:xfrm>
            <a:off x="615950" y="4891088"/>
            <a:ext cx="4794250" cy="1279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Discount(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return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 * .</a:t>
            </a:r>
            <a:r>
              <a:rPr lang="en-US" sz="1800" b="0" dirty="0" smtClean="0">
                <a:solidFill>
                  <a:srgbClr val="000080"/>
                </a:solidFill>
                <a:latin typeface="Courier New" pitchFamily="49" charset="0"/>
              </a:rPr>
              <a:t>85m;</a:t>
            </a:r>
            <a:endParaRPr lang="en-US" sz="1800" b="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2632669" y="4138613"/>
            <a:ext cx="6043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0" lvl="1" indent="-341313"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(decimal price)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=&gt;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return price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* .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85m</a:t>
            </a: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gray">
          <a:xfrm flipH="1">
            <a:off x="4050531" y="4481565"/>
            <a:ext cx="220017" cy="5063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gray">
          <a:xfrm flipH="1">
            <a:off x="4009291" y="4476997"/>
            <a:ext cx="2439009" cy="11500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31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803650" y="1219200"/>
            <a:ext cx="1163638" cy="13668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lambda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560223"/>
          </a:xfrm>
        </p:spPr>
        <p:txBody>
          <a:bodyPr/>
          <a:lstStyle/>
          <a:p>
            <a:r>
              <a:rPr lang="fr-FR" noProof="0" dirty="0" smtClean="0"/>
              <a:t>On peut simplifier l’expression lambda de la diapositive précédente</a:t>
            </a:r>
          </a:p>
          <a:p>
            <a:r>
              <a:rPr lang="fr-FR" dirty="0" smtClean="0"/>
              <a:t>L’instruction </a:t>
            </a:r>
            <a:r>
              <a:rPr lang="fr-FR" dirty="0" smtClean="0">
                <a:latin typeface="Courier New" pitchFamily="49" charset="0"/>
              </a:rPr>
              <a:t>return</a:t>
            </a:r>
            <a:r>
              <a:rPr lang="fr-FR" dirty="0" smtClean="0"/>
              <a:t> peut être omise et le type de retour peut être inféré à partir de l’expression</a:t>
            </a:r>
          </a:p>
          <a:p>
            <a:pPr lvl="1"/>
            <a:r>
              <a:rPr lang="fr-FR" noProof="0" dirty="0" smtClean="0"/>
              <a:t>Cela fonctionnerait de façon identique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</a:rPr>
              <a:t>		(</a:t>
            </a:r>
            <a:r>
              <a:rPr lang="fr-FR" dirty="0" err="1" smtClean="0">
                <a:latin typeface="Courier New" pitchFamily="49" charset="0"/>
              </a:rPr>
              <a:t>decimal</a:t>
            </a:r>
            <a:r>
              <a:rPr lang="fr-FR" dirty="0" smtClean="0">
                <a:latin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</a:rPr>
              <a:t>price</a:t>
            </a:r>
            <a:r>
              <a:rPr lang="fr-FR" dirty="0" smtClean="0">
                <a:latin typeface="Courier New" pitchFamily="49" charset="0"/>
              </a:rPr>
              <a:t>) =&gt; </a:t>
            </a:r>
            <a:r>
              <a:rPr lang="fr-FR" dirty="0" err="1" smtClean="0">
                <a:latin typeface="Courier New" pitchFamily="49" charset="0"/>
              </a:rPr>
              <a:t>price</a:t>
            </a:r>
            <a:r>
              <a:rPr lang="fr-FR" dirty="0" smtClean="0">
                <a:latin typeface="Courier New" pitchFamily="49" charset="0"/>
              </a:rPr>
              <a:t> * .85m</a:t>
            </a:r>
            <a:endParaRPr lang="fr-FR" noProof="0" dirty="0" smtClean="0"/>
          </a:p>
          <a:p>
            <a:r>
              <a:rPr lang="fr-FR" noProof="0" dirty="0" smtClean="0"/>
              <a:t>Il n’est pas </a:t>
            </a:r>
            <a:r>
              <a:rPr lang="fr-FR" dirty="0" smtClean="0"/>
              <a:t>nécessaire de spécifier </a:t>
            </a:r>
            <a:r>
              <a:rPr lang="fr-FR" i="1" dirty="0" smtClean="0">
                <a:latin typeface="Century Schoolbook" pitchFamily="18" charset="0"/>
              </a:rPr>
              <a:t>explicitement</a:t>
            </a:r>
            <a:r>
              <a:rPr lang="fr-FR" noProof="0" dirty="0" smtClean="0"/>
              <a:t> le type du paramètre </a:t>
            </a:r>
            <a:r>
              <a:rPr lang="fr-FR" noProof="0" dirty="0" err="1" smtClean="0">
                <a:latin typeface="Courier New" pitchFamily="49" charset="0"/>
              </a:rPr>
              <a:t>price</a:t>
            </a:r>
            <a:endParaRPr lang="fr-FR" noProof="0" dirty="0" smtClean="0"/>
          </a:p>
          <a:p>
            <a:pPr lvl="1"/>
            <a:r>
              <a:rPr lang="fr-FR" noProof="0" dirty="0" smtClean="0"/>
              <a:t>Les expressions lambda sont généralement écrites implicitement</a:t>
            </a:r>
          </a:p>
          <a:p>
            <a:pPr lvl="1"/>
            <a:r>
              <a:rPr lang="fr-FR" dirty="0" smtClean="0"/>
              <a:t>À l’aide d’un délégué associé</a:t>
            </a:r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delegate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MoneyFunction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.85m</a:t>
            </a:r>
          </a:p>
          <a:p>
            <a:pPr lvl="1"/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tri avec une expression lambda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369332"/>
          </a:xfrm>
        </p:spPr>
        <p:txBody>
          <a:bodyPr/>
          <a:lstStyle/>
          <a:p>
            <a:r>
              <a:rPr lang="fr-FR" noProof="0" dirty="0" smtClean="0"/>
              <a:t>Tri de formes </a:t>
            </a:r>
            <a:r>
              <a:rPr lang="fr-FR" dirty="0" smtClean="0"/>
              <a:t>selon la position à l’écran avec une expression lambda </a:t>
            </a:r>
            <a:r>
              <a:rPr lang="fr-FR" noProof="0" dirty="0" smtClean="0"/>
              <a:t>:</a:t>
            </a:r>
            <a:endParaRPr lang="fr-FR" noProof="0" dirty="0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gray">
          <a:xfrm>
            <a:off x="742950" y="1897063"/>
            <a:ext cx="7416800" cy="250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SomeMethod()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List&lt;Shape&gt; shapeList =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List&lt;Shape&gt;();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Circle(1.0,10.3));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… add more shapes …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shapeList.Sort( (s1,s2) =&gt; s1.GetX() – s2.GetX() 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foreach</a:t>
            </a:r>
            <a:r>
              <a:rPr lang="en-US" sz="1600" b="0" dirty="0">
                <a:latin typeface="Courier New" pitchFamily="49" charset="0"/>
              </a:rPr>
              <a:t> (Shape s </a:t>
            </a:r>
            <a:r>
              <a:rPr lang="en-US" sz="1600" b="1" dirty="0">
                <a:latin typeface="Courier New" pitchFamily="49" charset="0"/>
              </a:rPr>
              <a:t>in</a:t>
            </a:r>
            <a:r>
              <a:rPr lang="en-US" sz="1600" b="0" dirty="0">
                <a:latin typeface="Courier New" pitchFamily="49" charset="0"/>
              </a:rPr>
              <a:t> shapeList)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	Console.WriteLine(s);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Délégués génériques</a:t>
            </a:r>
            <a:endParaRPr lang="fr-FR" noProof="0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 smtClean="0"/>
              <a:t>On peut utiliser un </a:t>
            </a:r>
            <a:r>
              <a:rPr lang="fr-FR" i="1" dirty="0" smtClean="0">
                <a:latin typeface="Century Schoolbook" pitchFamily="18" charset="0"/>
              </a:rPr>
              <a:t>délégué générique </a:t>
            </a:r>
            <a:r>
              <a:rPr lang="fr-FR" noProof="0" dirty="0" smtClean="0"/>
              <a:t>de la forme </a:t>
            </a:r>
            <a:r>
              <a:rPr lang="fr-FR" noProof="0" dirty="0" err="1" smtClean="0">
                <a:latin typeface="Courier New" pitchFamily="49" charset="0"/>
              </a:rPr>
              <a:t>Func</a:t>
            </a:r>
            <a:r>
              <a:rPr lang="fr-FR" noProof="0" dirty="0" smtClean="0">
                <a:latin typeface="Courier New" pitchFamily="49" charset="0"/>
              </a:rPr>
              <a:t>&lt;T,R&gt;</a:t>
            </a:r>
            <a:r>
              <a:rPr lang="fr-FR" noProof="0" dirty="0" smtClean="0"/>
              <a:t> pour stocker une expression lambda dans une variable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fr-FR" noProof="0" dirty="0" smtClean="0"/>
              <a:t> est le type de la cible,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fr-FR" noProof="0" dirty="0" smtClean="0"/>
              <a:t> est le type de retour</a:t>
            </a:r>
          </a:p>
          <a:p>
            <a:pPr lvl="1"/>
            <a:r>
              <a:rPr lang="fr-FR" dirty="0" smtClean="0"/>
              <a:t>On peut également avoir un ou plusieurs arguments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/>
            <a:r>
              <a:rPr lang="fr-FR" noProof="0" dirty="0" smtClean="0"/>
              <a:t>Par exemple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&lt;T,T,R&gt;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&lt;T,T,T,R&gt;</a:t>
            </a:r>
            <a:r>
              <a:rPr lang="fr-FR" dirty="0" smtClean="0"/>
              <a:t>, etc.</a:t>
            </a:r>
            <a:endParaRPr lang="fr-FR" noProof="0" dirty="0" smtClean="0"/>
          </a:p>
          <a:p>
            <a:r>
              <a:rPr lang="fr-FR" noProof="0" dirty="0" smtClean="0"/>
              <a:t>Par exemple, notre type de cible est </a:t>
            </a:r>
            <a:r>
              <a:rPr lang="fr-FR" noProof="0" dirty="0" smtClean="0">
                <a:latin typeface="Courier New" pitchFamily="49" charset="0"/>
              </a:rPr>
              <a:t>Dog</a:t>
            </a:r>
            <a:r>
              <a:rPr lang="fr-FR" noProof="0" dirty="0" smtClean="0"/>
              <a:t> et le type de retour est </a:t>
            </a:r>
            <a:r>
              <a:rPr lang="fr-FR" noProof="0" dirty="0" err="1" smtClean="0">
                <a:latin typeface="Courier New" pitchFamily="49" charset="0"/>
              </a:rPr>
              <a:t>bool</a:t>
            </a:r>
            <a:endParaRPr lang="fr-FR" noProof="0" dirty="0">
              <a:latin typeface="Courier New" pitchFamily="49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gray">
          <a:xfrm>
            <a:off x="1017588" y="3592206"/>
            <a:ext cx="7024687" cy="180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dogs = </a:t>
            </a: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Func&lt;Dog,bool&gt; IsWestie = 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(d =&gt; d.Breed == "Westie");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dogs.Where(IsWestie).OrderBy(d.Age))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Délégués génériques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79399" y="1312863"/>
            <a:ext cx="8719745" cy="4755148"/>
          </a:xfrm>
        </p:spPr>
        <p:txBody>
          <a:bodyPr/>
          <a:lstStyle/>
          <a:p>
            <a:r>
              <a:rPr lang="fr-FR" noProof="0" dirty="0" smtClean="0"/>
              <a:t>Particulièrement utile si une expression lambda est utilisée plusieurs fois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Quels seraient chaque type de donnée de </a:t>
            </a:r>
            <a:r>
              <a:rPr lang="fr-FR" noProof="0" dirty="0" smtClean="0">
                <a:latin typeface="Courier New" pitchFamily="49" charset="0"/>
              </a:rPr>
              <a:t>x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y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</a:rPr>
              <a:t>z</a:t>
            </a:r>
            <a:r>
              <a:rPr lang="fr-FR" noProof="0" dirty="0" smtClean="0"/>
              <a:t> dans l’exemple </a:t>
            </a:r>
            <a:br>
              <a:rPr lang="fr-FR" noProof="0" dirty="0" smtClean="0"/>
            </a:br>
            <a:r>
              <a:rPr lang="fr-FR" noProof="0" dirty="0" smtClean="0"/>
              <a:t>précédent ?</a:t>
            </a:r>
          </a:p>
          <a:p>
            <a:pPr>
              <a:buNone/>
            </a:pPr>
            <a:r>
              <a:rPr lang="fr-FR" noProof="0" dirty="0" smtClean="0"/>
              <a:t>	</a:t>
            </a:r>
            <a:r>
              <a:rPr lang="fr-FR" b="0" u="sng" noProof="0" dirty="0" smtClean="0"/>
              <a:t>									</a:t>
            </a:r>
            <a:endParaRPr lang="fr-FR" noProof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>
            <a:off x="153988" y="4927663"/>
            <a:ext cx="374650" cy="269875"/>
            <a:chOff x="590" y="209"/>
            <a:chExt cx="236" cy="170"/>
          </a:xfrm>
        </p:grpSpPr>
        <p:sp>
          <p:nvSpPr>
            <p:cNvPr id="498694" name="Oval 6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8695" name="Freeform 7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696" name="Oval 8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98697" name="Freeform 9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98707" name="Rectangle 19"/>
          <p:cNvSpPr>
            <a:spLocks noChangeArrowheads="1"/>
          </p:cNvSpPr>
          <p:nvPr/>
        </p:nvSpPr>
        <p:spPr bwMode="gray">
          <a:xfrm>
            <a:off x="1174750" y="1889125"/>
            <a:ext cx="6710363" cy="2778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SomeMethod()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List&lt;Shape&gt; shapeList = </a:t>
            </a:r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List&lt;Shape&gt;();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shapeList.Add(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</a:rPr>
              <a:t> Circle(1.0,10.3));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… add more shapes …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Func&lt;Shape,bool&gt; areaGT4 = (p =&gt; p.Area &gt; 4.0</a:t>
            </a:r>
            <a:r>
              <a:rPr lang="en-US" sz="1600" b="0" dirty="0" smtClean="0">
                <a:latin typeface="Courier New" pitchFamily="49" charset="0"/>
              </a:rPr>
              <a:t>);</a:t>
            </a:r>
            <a:endParaRPr lang="en-US" sz="1600" b="0" dirty="0"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x = shapeList.Where(areaGT4);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y = shapeList.Where(areaGT4).ToList();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var</a:t>
            </a:r>
            <a:r>
              <a:rPr lang="en-US" sz="1600" b="0" dirty="0">
                <a:latin typeface="Courier New" pitchFamily="49" charset="0"/>
              </a:rPr>
              <a:t> z = shapeList.Where(areaGT4).ToList()[0];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données au niveau intermédiaire</a:t>
            </a:r>
            <a:endParaRPr lang="fr-FR" noProof="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001369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 smtClean="0"/>
              <a:t>On souhaite souvent manipuler des données dans des collections génériques</a:t>
            </a:r>
          </a:p>
          <a:p>
            <a:pPr lvl="1">
              <a:tabLst>
                <a:tab pos="520700" algn="l"/>
              </a:tabLst>
            </a:pPr>
            <a:r>
              <a:rPr lang="fr-FR" noProof="0" dirty="0" smtClean="0"/>
              <a:t>Économise les coûts d’accès à la base de données</a:t>
            </a:r>
          </a:p>
          <a:p>
            <a:pPr>
              <a:tabLst>
                <a:tab pos="520700" algn="l"/>
              </a:tabLst>
            </a:pPr>
            <a:r>
              <a:rPr lang="fr-FR" noProof="0" dirty="0" smtClean="0"/>
              <a:t>Avant C# V3, il fallait déplacer les objets vers une collection différente dans une boucle pour les filtrer, par exemple :</a:t>
            </a:r>
          </a:p>
          <a:p>
            <a:pPr>
              <a:tabLst>
                <a:tab pos="520700" algn="l"/>
              </a:tabLst>
            </a:pPr>
            <a:endParaRPr lang="fr-FR" noProof="0" dirty="0" smtClean="0"/>
          </a:p>
          <a:p>
            <a:pPr>
              <a:tabLst>
                <a:tab pos="520700" algn="l"/>
              </a:tabLst>
            </a:pPr>
            <a:endParaRPr lang="fr-FR" noProof="0" dirty="0" smtClean="0"/>
          </a:p>
          <a:p>
            <a:pPr>
              <a:tabLst>
                <a:tab pos="520700" algn="l"/>
              </a:tabLst>
            </a:pPr>
            <a:endParaRPr lang="fr-FR" noProof="0" dirty="0" smtClean="0"/>
          </a:p>
          <a:p>
            <a:pPr>
              <a:tabLst>
                <a:tab pos="520700" algn="l"/>
              </a:tabLst>
            </a:pPr>
            <a:endParaRPr lang="fr-FR" noProof="0" dirty="0" smtClean="0"/>
          </a:p>
          <a:p>
            <a:pPr>
              <a:tabLst>
                <a:tab pos="520700" algn="l"/>
              </a:tabLst>
            </a:pPr>
            <a:endParaRPr lang="fr-FR" noProof="0" dirty="0" smtClean="0"/>
          </a:p>
          <a:p>
            <a:pPr>
              <a:tabLst>
                <a:tab pos="520700" algn="l"/>
              </a:tabLst>
            </a:pPr>
            <a:r>
              <a:rPr lang="fr-FR" noProof="0" dirty="0" smtClean="0"/>
              <a:t>LINQ peut être utile, mais peut </a:t>
            </a:r>
            <a:r>
              <a:rPr lang="fr-FR" dirty="0" smtClean="0"/>
              <a:t>parfois manquer de souplesse</a:t>
            </a:r>
            <a:endParaRPr lang="fr-FR" noProof="0" dirty="0" smtClean="0"/>
          </a:p>
          <a:p>
            <a:pPr lvl="1">
              <a:tabLst>
                <a:tab pos="520700" algn="l"/>
              </a:tabLst>
            </a:pPr>
            <a:r>
              <a:rPr lang="fr-FR" dirty="0" smtClean="0"/>
              <a:t>Par exemple, i</a:t>
            </a:r>
            <a:r>
              <a:rPr lang="fr-FR" noProof="0" dirty="0" smtClean="0"/>
              <a:t>l ne prend pas en charge </a:t>
            </a:r>
            <a:r>
              <a:rPr lang="fr-FR" noProof="0" dirty="0" err="1" smtClean="0">
                <a:latin typeface="Courier New" pitchFamily="49" charset="0"/>
              </a:rPr>
              <a:t>orderby</a:t>
            </a:r>
            <a:r>
              <a:rPr lang="fr-FR" noProof="0" dirty="0" smtClean="0"/>
              <a:t> avec état où l’emplacement d’un objet dépend de celui d’un objet précédent</a:t>
            </a:r>
            <a:endParaRPr lang="fr-FR" noProof="0" dirty="0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gray">
          <a:xfrm>
            <a:off x="1660525" y="3170206"/>
            <a:ext cx="5403850" cy="1801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all = </a:t>
            </a: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westies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List&lt;Dog&gt;();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all)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if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(d.Breed == "Westie") westies.Add(d);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westies.Sort(...);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westies)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Délégués génériques en tant que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délégué générique simplifie le passage de l’adresse d’une fonction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79438" y="1985533"/>
            <a:ext cx="7662862" cy="38601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namespace</a:t>
            </a:r>
            <a:r>
              <a:rPr lang="en-US" sz="1600" b="0" dirty="0">
                <a:latin typeface="Courier New" pitchFamily="49" charset="0"/>
              </a:rPr>
              <a:t> Graphics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dirty="0" smtClean="0">
                <a:latin typeface="Courier New" pitchFamily="49" charset="0"/>
              </a:rPr>
              <a:t>//</a:t>
            </a:r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</a:rPr>
              <a:t>delegate double</a:t>
            </a:r>
            <a:r>
              <a:rPr lang="en-US" sz="1600" b="0" dirty="0">
                <a:latin typeface="Courier New" pitchFamily="49" charset="0"/>
              </a:rPr>
              <a:t> MathFunction(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x);</a:t>
            </a:r>
          </a:p>
          <a:p>
            <a:pPr>
              <a:lnSpc>
                <a:spcPct val="90000"/>
              </a:lnSpc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class</a:t>
            </a:r>
            <a:r>
              <a:rPr lang="en-US" sz="1600" b="0" dirty="0">
                <a:latin typeface="Courier New" pitchFamily="49" charset="0"/>
              </a:rPr>
              <a:t> Plotter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b="0" dirty="0" smtClean="0">
                <a:latin typeface="Courier New" pitchFamily="49" charset="0"/>
              </a:rPr>
              <a:t>Plot(Func&lt;</a:t>
            </a:r>
            <a:r>
              <a:rPr lang="en-US" sz="1600" b="1" dirty="0" smtClean="0">
                <a:latin typeface="Courier New" pitchFamily="49" charset="0"/>
              </a:rPr>
              <a:t>double</a:t>
            </a:r>
            <a:r>
              <a:rPr lang="en-US" sz="1600" b="0" dirty="0" smtClean="0">
                <a:latin typeface="Courier New" pitchFamily="49" charset="0"/>
              </a:rPr>
              <a:t>,</a:t>
            </a:r>
            <a:r>
              <a:rPr lang="en-US" sz="1600" b="1" dirty="0" smtClean="0">
                <a:latin typeface="Courier New" pitchFamily="49" charset="0"/>
              </a:rPr>
              <a:t>double</a:t>
            </a:r>
            <a:r>
              <a:rPr lang="en-US" sz="1600" b="0" dirty="0" smtClean="0">
                <a:latin typeface="Courier New" pitchFamily="49" charset="0"/>
              </a:rPr>
              <a:t>&gt; f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for</a:t>
            </a:r>
            <a:r>
              <a:rPr lang="en-US" sz="1600" b="0" dirty="0">
                <a:latin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x = 0.0; x &lt;= Math.PI;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             x += Math.PI/100.0)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</a:rPr>
              <a:t> y = f(x);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  Console.WriteLine("{0,10:F3} {1,10:F3}", x, y);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>
            <a:off x="3603625" y="1928381"/>
            <a:ext cx="4224041" cy="300036"/>
          </a:xfrm>
          <a:prstGeom prst="wedgeRectCallout">
            <a:avLst>
              <a:gd name="adj1" fmla="val -106292"/>
              <a:gd name="adj2" fmla="val 11904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La déclaration du délégué n’est pas nécessaire</a:t>
            </a:r>
            <a:endParaRPr lang="fr-FR" b="1">
              <a:latin typeface="Courier New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5978525" y="3630183"/>
            <a:ext cx="2954460" cy="496888"/>
          </a:xfrm>
          <a:prstGeom prst="wedgeRectCallout">
            <a:avLst>
              <a:gd name="adj1" fmla="val -76680"/>
              <a:gd name="adj2" fmla="val -6214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smtClean="0"/>
              <a:t>Peut recevoir toute fonction qui prend et retourne un </a:t>
            </a:r>
            <a:r>
              <a:rPr lang="fr-FR" b="1" smtClean="0">
                <a:latin typeface="Courier New" pitchFamily="49" charset="0"/>
                <a:cs typeface="Courier New" pitchFamily="49" charset="0"/>
              </a:rPr>
              <a:t>double</a:t>
            </a:r>
            <a:endParaRPr lang="fr-F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733675" y="5052583"/>
            <a:ext cx="3638550" cy="1208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Plotter.Plot(Math.Cos);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   Plotter.Plot(Math.Tan);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méthodes d’extension pour les collections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03523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 smtClean="0"/>
              <a:t>Les classes de collection prennent en charge des manipulations directes</a:t>
            </a:r>
          </a:p>
          <a:p>
            <a:pPr lvl="1">
              <a:tabLst>
                <a:tab pos="520700" algn="l"/>
              </a:tabLst>
            </a:pPr>
            <a:r>
              <a:rPr lang="fr-FR" dirty="0" smtClean="0"/>
              <a:t>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fr-FR" noProof="0" dirty="0" smtClean="0"/>
              <a:t> par exemple</a:t>
            </a:r>
          </a:p>
          <a:p>
            <a:pPr>
              <a:tabLst>
                <a:tab pos="520700" algn="l"/>
              </a:tabLst>
            </a:pPr>
            <a:r>
              <a:rPr lang="fr-FR" noProof="0" dirty="0" smtClean="0"/>
              <a:t>Les </a:t>
            </a:r>
            <a:r>
              <a:rPr lang="fr-FR" dirty="0" smtClean="0"/>
              <a:t>méthodes d’extension pour les collections </a:t>
            </a:r>
            <a:r>
              <a:rPr lang="fr-FR" noProof="0" dirty="0" smtClean="0"/>
              <a:t>offrent de nouvelles facilités pour la manipulation de collections </a:t>
            </a:r>
            <a:r>
              <a:rPr lang="fr-FR" i="1" noProof="0" dirty="0" smtClean="0">
                <a:latin typeface="Century Schoolbook" pitchFamily="18" charset="0"/>
              </a:rPr>
              <a:t>sans</a:t>
            </a:r>
            <a:r>
              <a:rPr lang="fr-FR" noProof="0" dirty="0" smtClean="0"/>
              <a:t> les copier</a:t>
            </a:r>
          </a:p>
          <a:p>
            <a:pPr lvl="1"/>
            <a:r>
              <a:rPr lang="fr-FR" noProof="0" dirty="0" smtClean="0"/>
              <a:t>Fonctionne de façon semblable à </a:t>
            </a:r>
            <a:r>
              <a:rPr lang="fr-FR" noProof="0" dirty="0" smtClean="0">
                <a:latin typeface="Courier New" pitchFamily="49" charset="0"/>
              </a:rPr>
              <a:t>Sort(...)</a:t>
            </a:r>
          </a:p>
          <a:p>
            <a:r>
              <a:rPr lang="fr-FR" noProof="0" dirty="0" smtClean="0"/>
              <a:t>Elles retournent généralement </a:t>
            </a:r>
            <a:r>
              <a:rPr lang="fr-FR" noProof="0" dirty="0" err="1" smtClean="0">
                <a:latin typeface="Courier New" pitchFamily="49" charset="0"/>
              </a:rPr>
              <a:t>IEnumerable</a:t>
            </a:r>
            <a:r>
              <a:rPr lang="fr-FR" noProof="0" dirty="0" smtClean="0">
                <a:latin typeface="Courier New" pitchFamily="49" charset="0"/>
              </a:rPr>
              <a:t>&lt;T&gt;</a:t>
            </a:r>
            <a:r>
              <a:rPr lang="fr-FR" noProof="0" dirty="0" smtClean="0"/>
              <a:t> et peuvent donc être</a:t>
            </a:r>
          </a:p>
          <a:p>
            <a:pPr lvl="1"/>
            <a:r>
              <a:rPr lang="fr-FR" noProof="0" dirty="0" smtClean="0"/>
              <a:t>Utilisées dans une boucle </a:t>
            </a:r>
            <a:r>
              <a:rPr lang="fr-FR" noProof="0" dirty="0" err="1" smtClean="0">
                <a:latin typeface="Courier New" pitchFamily="49" charset="0"/>
              </a:rPr>
              <a:t>foreach</a:t>
            </a:r>
            <a:endParaRPr lang="fr-FR" noProof="0" dirty="0" smtClean="0"/>
          </a:p>
          <a:p>
            <a:pPr lvl="1"/>
            <a:r>
              <a:rPr lang="fr-FR" noProof="0" dirty="0" smtClean="0"/>
              <a:t>Chaînées à d’autres méthodes d’extension</a:t>
            </a:r>
          </a:p>
          <a:p>
            <a:pPr>
              <a:tabLst>
                <a:tab pos="520700" algn="l"/>
              </a:tabLst>
            </a:pPr>
            <a:r>
              <a:rPr lang="fr-FR" noProof="0" dirty="0" smtClean="0"/>
              <a:t>Les procédures suivantes donnent le même résultat que celui de la diapositive précédente</a:t>
            </a:r>
            <a:r>
              <a:rPr lang="fr-FR" dirty="0" smtClean="0"/>
              <a:t> :</a:t>
            </a:r>
            <a:endParaRPr lang="fr-FR" noProof="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gray">
          <a:xfrm>
            <a:off x="600507" y="4835655"/>
            <a:ext cx="8052179" cy="1165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List&lt;Dog&gt; dogs = </a:t>
            </a: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b="0" i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</a:rPr>
              <a:t>in </a:t>
            </a:r>
            <a:r>
              <a:rPr lang="en-US" b="0" dirty="0" smtClean="0">
                <a:solidFill>
                  <a:srgbClr val="000080"/>
                </a:solidFill>
                <a:latin typeface="Courier New" pitchFamily="49" charset="0"/>
              </a:rPr>
              <a:t>dogs.Where(d 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=&gt; d.Breed == </a:t>
            </a:r>
            <a:r>
              <a:rPr lang="en-US" b="0" dirty="0" smtClean="0">
                <a:solidFill>
                  <a:srgbClr val="000080"/>
                </a:solidFill>
                <a:latin typeface="Courier New" pitchFamily="49" charset="0"/>
              </a:rPr>
              <a:t>"Westie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").OrderBy(d.Age))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Nombreuses méthodes d’extension</a:t>
            </a:r>
            <a:endParaRPr lang="fr-FR" noProof="0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59511"/>
          </a:xfrm>
        </p:spPr>
        <p:txBody>
          <a:bodyPr/>
          <a:lstStyle/>
          <a:p>
            <a:r>
              <a:rPr lang="fr-FR" noProof="0" dirty="0" smtClean="0"/>
              <a:t>La liste des méthodes d’extension est grande et comprend</a:t>
            </a:r>
          </a:p>
          <a:p>
            <a:pPr lvl="1"/>
            <a:r>
              <a:rPr lang="fr-FR" noProof="0" dirty="0" err="1" smtClean="0">
                <a:latin typeface="Courier New" pitchFamily="49" charset="0"/>
              </a:rPr>
              <a:t>Aggregate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smtClean="0">
                <a:latin typeface="Courier New" pitchFamily="49" charset="0"/>
              </a:rPr>
              <a:t>All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Any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AsQueryable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Average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Cast</a:t>
            </a:r>
            <a:r>
              <a:rPr lang="fr-FR" noProof="0" dirty="0" smtClean="0">
                <a:latin typeface="+mj-lt"/>
              </a:rPr>
              <a:t>, </a:t>
            </a:r>
            <a:r>
              <a:rPr lang="fr-FR" noProof="0" dirty="0" err="1" smtClean="0">
                <a:latin typeface="Courier New" pitchFamily="49" charset="0"/>
              </a:rPr>
              <a:t>Concatenate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Contains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Count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Distinct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ElementAt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Except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First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GroupBy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GroupJoin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Intersect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Join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Last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Max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Min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OrderBy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Reverse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Select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Skip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Sum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Take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</a:rPr>
              <a:t>Union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Where</a:t>
            </a:r>
            <a:r>
              <a:rPr lang="fr-FR" noProof="0" dirty="0" smtClean="0"/>
              <a:t> et de nombreuses autres</a:t>
            </a:r>
          </a:p>
          <a:p>
            <a:r>
              <a:rPr lang="fr-FR" noProof="0" dirty="0" smtClean="0"/>
              <a:t>En voici quelques-unes, vous en trouverez d’autres avec IntelliSense</a:t>
            </a:r>
            <a:endParaRPr lang="fr-FR" noProof="0" dirty="0"/>
          </a:p>
        </p:txBody>
      </p:sp>
      <p:graphicFrame>
        <p:nvGraphicFramePr>
          <p:cNvPr id="529455" name="Group 47"/>
          <p:cNvGraphicFramePr>
            <a:graphicFrameLocks noGrp="1"/>
          </p:cNvGraphicFramePr>
          <p:nvPr/>
        </p:nvGraphicFramePr>
        <p:xfrm>
          <a:off x="633413" y="3450962"/>
          <a:ext cx="7894637" cy="2519681"/>
        </p:xfrm>
        <a:graphic>
          <a:graphicData uri="http://schemas.openxmlformats.org/drawingml/2006/table">
            <a:tbl>
              <a:tblPr/>
              <a:tblGrid>
                <a:gridCol w="1833562"/>
                <a:gridCol w="606107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Détermine si tous les éléments correspondent à la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AsQueryable()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Converti en 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IQueryable</a:t>
                      </a: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pour une utilisation avec LINQ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Average</a:t>
                      </a: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Calcule la moyenne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Skip()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Saute le nombre indiqué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Sum</a:t>
                      </a: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Ajoute les éléments spécifiés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Reverse()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Inverse l’ordre des 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Take()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Obtient un nombre limité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Expressions LINQ</a:t>
            </a:r>
            <a:endParaRPr lang="fr-FR" noProof="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472472"/>
          </a:xfrm>
        </p:spPr>
        <p:txBody>
          <a:bodyPr/>
          <a:lstStyle/>
          <a:p>
            <a:r>
              <a:rPr lang="fr-FR" dirty="0" smtClean="0"/>
              <a:t>Les mots-clés de LINQ ne sont que du « glaçage syntaxique » pour les méthodes d’extension</a:t>
            </a:r>
          </a:p>
          <a:p>
            <a:r>
              <a:rPr lang="fr-FR" dirty="0" smtClean="0"/>
              <a:t>Par exemple :</a:t>
            </a:r>
          </a:p>
          <a:p>
            <a:endParaRPr lang="fr-FR" dirty="0" smtClean="0"/>
          </a:p>
          <a:p>
            <a:r>
              <a:rPr lang="fr-FR" dirty="0" smtClean="0"/>
              <a:t>Devient quelque chose comme 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606428" y="2445108"/>
            <a:ext cx="8194672" cy="339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 smtClean="0">
                <a:latin typeface="Courier New" pitchFamily="49" charset="0"/>
              </a:rPr>
              <a:t>from</a:t>
            </a:r>
            <a:r>
              <a:rPr lang="en-US" sz="1600" b="0" dirty="0" smtClean="0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shape </a:t>
            </a:r>
            <a:r>
              <a:rPr lang="en-US" sz="1600" b="1" dirty="0">
                <a:latin typeface="Courier New" pitchFamily="49" charset="0"/>
              </a:rPr>
              <a:t>in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b="0" dirty="0" smtClean="0">
                <a:latin typeface="Courier New" pitchFamily="49" charset="0"/>
              </a:rPr>
              <a:t>shapes </a:t>
            </a:r>
            <a:r>
              <a:rPr lang="en-US" sz="1600" b="1" dirty="0" smtClean="0">
                <a:latin typeface="Courier New" pitchFamily="49" charset="0"/>
              </a:rPr>
              <a:t>where</a:t>
            </a:r>
            <a:r>
              <a:rPr lang="en-US" sz="1600" b="0" dirty="0" smtClean="0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shape.Area </a:t>
            </a:r>
            <a:r>
              <a:rPr lang="en-US" sz="1600" dirty="0" smtClean="0">
                <a:latin typeface="Courier New" pitchFamily="49" charset="0"/>
              </a:rPr>
              <a:t>&gt;</a:t>
            </a:r>
            <a:r>
              <a:rPr lang="en-US" sz="1600" b="0" dirty="0" smtClean="0">
                <a:latin typeface="Courier New" pitchFamily="49" charset="0"/>
              </a:rPr>
              <a:t> 10 </a:t>
            </a:r>
            <a:r>
              <a:rPr lang="en-US" sz="1600" b="1" dirty="0" smtClean="0">
                <a:latin typeface="Courier New" pitchFamily="49" charset="0"/>
              </a:rPr>
              <a:t>select</a:t>
            </a:r>
            <a:r>
              <a:rPr lang="en-US" sz="1600" b="0" dirty="0" smtClean="0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shape</a:t>
            </a:r>
            <a:r>
              <a:rPr lang="en-US" sz="1600" b="0" dirty="0" smtClean="0">
                <a:latin typeface="Courier New" pitchFamily="49" charset="0"/>
              </a:rPr>
              <a:t>;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06428" y="3389005"/>
            <a:ext cx="8194672" cy="339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 err="1" smtClean="0">
                <a:latin typeface="Courier New" pitchFamily="49" charset="0"/>
              </a:rPr>
              <a:t>shapes.Where</a:t>
            </a:r>
            <a:r>
              <a:rPr lang="en-US" sz="1600" dirty="0" smtClean="0">
                <a:latin typeface="Courier New" pitchFamily="49" charset="0"/>
              </a:rPr>
              <a:t>(shape =&gt; </a:t>
            </a:r>
            <a:r>
              <a:rPr lang="en-US" sz="1600" dirty="0" err="1" smtClean="0">
                <a:latin typeface="Courier New" pitchFamily="49" charset="0"/>
              </a:rPr>
              <a:t>shape.Area</a:t>
            </a:r>
            <a:r>
              <a:rPr lang="en-US" sz="1600" dirty="0" smtClean="0">
                <a:latin typeface="Courier New" pitchFamily="49" charset="0"/>
              </a:rPr>
              <a:t> &gt; 10).Select(shape =&gt; shape);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LINQ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872581"/>
          </a:xfrm>
        </p:spPr>
        <p:txBody>
          <a:bodyPr/>
          <a:lstStyle/>
          <a:p>
            <a:r>
              <a:rPr lang="fr-FR" dirty="0" smtClean="0"/>
              <a:t>Les expressions LINQ et les méthodes d’extension de requête peuvent être combinées, assorties et entrecoupées les unes les autres</a:t>
            </a:r>
          </a:p>
          <a:p>
            <a:r>
              <a:rPr lang="fr-FR" dirty="0" smtClean="0"/>
              <a:t>Le fait d’avoir plusieurs instructions concaténées qui retournent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fr-FR" dirty="0" smtClean="0"/>
              <a:t>n’entraîne aucune perte de performance </a:t>
            </a:r>
          </a:p>
          <a:p>
            <a:r>
              <a:rPr lang="fr-FR" dirty="0" smtClean="0"/>
              <a:t>Chaque instruction est collectée dans une expression distincte dans une arborescence d’expression progressive</a:t>
            </a:r>
          </a:p>
          <a:p>
            <a:r>
              <a:rPr lang="fr-FR" dirty="0" smtClean="0"/>
              <a:t>Les arbres d’expressions sont imbriqués comme des « poupées russes »</a:t>
            </a:r>
          </a:p>
          <a:p>
            <a:pPr lvl="1"/>
            <a:r>
              <a:rPr lang="fr-FR" dirty="0" smtClean="0"/>
              <a:t>Seul le résultat final extérieur est invoqué</a:t>
            </a:r>
            <a:endParaRPr lang="fr-FR" dirty="0"/>
          </a:p>
        </p:txBody>
      </p:sp>
      <p:grpSp>
        <p:nvGrpSpPr>
          <p:cNvPr id="4" name="Group 108"/>
          <p:cNvGrpSpPr/>
          <p:nvPr/>
        </p:nvGrpSpPr>
        <p:grpSpPr bwMode="gray">
          <a:xfrm>
            <a:off x="3116972" y="4262284"/>
            <a:ext cx="3077351" cy="1887922"/>
            <a:chOff x="2910494" y="4203422"/>
            <a:chExt cx="3434575" cy="2095586"/>
          </a:xfrm>
        </p:grpSpPr>
        <p:grpSp>
          <p:nvGrpSpPr>
            <p:cNvPr id="6" name="Group 104"/>
            <p:cNvGrpSpPr/>
            <p:nvPr/>
          </p:nvGrpSpPr>
          <p:grpSpPr bwMode="gray">
            <a:xfrm>
              <a:off x="4342502" y="4543719"/>
              <a:ext cx="860139" cy="1755289"/>
              <a:chOff x="4342502" y="4543719"/>
              <a:chExt cx="860139" cy="1755289"/>
            </a:xfrm>
          </p:grpSpPr>
          <p:sp>
            <p:nvSpPr>
              <p:cNvPr id="1030" name="Freeform 6"/>
              <p:cNvSpPr>
                <a:spLocks/>
              </p:cNvSpPr>
              <p:nvPr/>
            </p:nvSpPr>
            <p:spPr bwMode="gray">
              <a:xfrm>
                <a:off x="4342502" y="4543719"/>
                <a:ext cx="860139" cy="1755289"/>
              </a:xfrm>
              <a:custGeom>
                <a:avLst/>
                <a:gdLst/>
                <a:ahLst/>
                <a:cxnLst>
                  <a:cxn ang="0">
                    <a:pos x="114" y="1368"/>
                  </a:cxn>
                  <a:cxn ang="0">
                    <a:pos x="96" y="1310"/>
                  </a:cxn>
                  <a:cxn ang="0">
                    <a:pos x="75" y="1236"/>
                  </a:cxn>
                  <a:cxn ang="0">
                    <a:pos x="50" y="1149"/>
                  </a:cxn>
                  <a:cxn ang="0">
                    <a:pos x="29" y="1060"/>
                  </a:cxn>
                  <a:cxn ang="0">
                    <a:pos x="13" y="972"/>
                  </a:cxn>
                  <a:cxn ang="0">
                    <a:pos x="1" y="897"/>
                  </a:cxn>
                  <a:cxn ang="0">
                    <a:pos x="0" y="825"/>
                  </a:cxn>
                  <a:cxn ang="0">
                    <a:pos x="6" y="759"/>
                  </a:cxn>
                  <a:cxn ang="0">
                    <a:pos x="16" y="701"/>
                  </a:cxn>
                  <a:cxn ang="0">
                    <a:pos x="32" y="650"/>
                  </a:cxn>
                  <a:cxn ang="0">
                    <a:pos x="52" y="604"/>
                  </a:cxn>
                  <a:cxn ang="0">
                    <a:pos x="83" y="553"/>
                  </a:cxn>
                  <a:cxn ang="0">
                    <a:pos x="111" y="505"/>
                  </a:cxn>
                  <a:cxn ang="0">
                    <a:pos x="127" y="458"/>
                  </a:cxn>
                  <a:cxn ang="0">
                    <a:pos x="130" y="400"/>
                  </a:cxn>
                  <a:cxn ang="0">
                    <a:pos x="125" y="357"/>
                  </a:cxn>
                  <a:cxn ang="0">
                    <a:pos x="119" y="307"/>
                  </a:cxn>
                  <a:cxn ang="0">
                    <a:pos x="117" y="252"/>
                  </a:cxn>
                  <a:cxn ang="0">
                    <a:pos x="120" y="196"/>
                  </a:cxn>
                  <a:cxn ang="0">
                    <a:pos x="140" y="140"/>
                  </a:cxn>
                  <a:cxn ang="0">
                    <a:pos x="173" y="87"/>
                  </a:cxn>
                  <a:cxn ang="0">
                    <a:pos x="228" y="45"/>
                  </a:cxn>
                  <a:cxn ang="0">
                    <a:pos x="297" y="14"/>
                  </a:cxn>
                  <a:cxn ang="0">
                    <a:pos x="360" y="2"/>
                  </a:cxn>
                  <a:cxn ang="0">
                    <a:pos x="416" y="4"/>
                  </a:cxn>
                  <a:cxn ang="0">
                    <a:pos x="463" y="23"/>
                  </a:cxn>
                  <a:cxn ang="0">
                    <a:pos x="505" y="50"/>
                  </a:cxn>
                  <a:cxn ang="0">
                    <a:pos x="541" y="93"/>
                  </a:cxn>
                  <a:cxn ang="0">
                    <a:pos x="569" y="142"/>
                  </a:cxn>
                  <a:cxn ang="0">
                    <a:pos x="590" y="196"/>
                  </a:cxn>
                  <a:cxn ang="0">
                    <a:pos x="598" y="250"/>
                  </a:cxn>
                  <a:cxn ang="0">
                    <a:pos x="603" y="303"/>
                  </a:cxn>
                  <a:cxn ang="0">
                    <a:pos x="602" y="353"/>
                  </a:cxn>
                  <a:cxn ang="0">
                    <a:pos x="602" y="402"/>
                  </a:cxn>
                  <a:cxn ang="0">
                    <a:pos x="602" y="444"/>
                  </a:cxn>
                  <a:cxn ang="0">
                    <a:pos x="618" y="501"/>
                  </a:cxn>
                  <a:cxn ang="0">
                    <a:pos x="651" y="572"/>
                  </a:cxn>
                  <a:cxn ang="0">
                    <a:pos x="672" y="617"/>
                  </a:cxn>
                  <a:cxn ang="0">
                    <a:pos x="690" y="660"/>
                  </a:cxn>
                  <a:cxn ang="0">
                    <a:pos x="706" y="704"/>
                  </a:cxn>
                  <a:cxn ang="0">
                    <a:pos x="721" y="753"/>
                  </a:cxn>
                  <a:cxn ang="0">
                    <a:pos x="734" y="801"/>
                  </a:cxn>
                  <a:cxn ang="0">
                    <a:pos x="737" y="864"/>
                  </a:cxn>
                  <a:cxn ang="0">
                    <a:pos x="732" y="949"/>
                  </a:cxn>
                  <a:cxn ang="0">
                    <a:pos x="721" y="1046"/>
                  </a:cxn>
                  <a:cxn ang="0">
                    <a:pos x="704" y="1147"/>
                  </a:cxn>
                  <a:cxn ang="0">
                    <a:pos x="686" y="1238"/>
                  </a:cxn>
                  <a:cxn ang="0">
                    <a:pos x="672" y="1312"/>
                  </a:cxn>
                  <a:cxn ang="0">
                    <a:pos x="660" y="1358"/>
                  </a:cxn>
                  <a:cxn ang="0">
                    <a:pos x="649" y="1401"/>
                  </a:cxn>
                  <a:cxn ang="0">
                    <a:pos x="629" y="1448"/>
                  </a:cxn>
                  <a:cxn ang="0">
                    <a:pos x="590" y="1461"/>
                  </a:cxn>
                  <a:cxn ang="0">
                    <a:pos x="553" y="1473"/>
                  </a:cxn>
                  <a:cxn ang="0">
                    <a:pos x="507" y="1487"/>
                  </a:cxn>
                  <a:cxn ang="0">
                    <a:pos x="456" y="1494"/>
                  </a:cxn>
                  <a:cxn ang="0">
                    <a:pos x="406" y="1502"/>
                  </a:cxn>
                  <a:cxn ang="0">
                    <a:pos x="354" y="1502"/>
                  </a:cxn>
                  <a:cxn ang="0">
                    <a:pos x="305" y="1498"/>
                  </a:cxn>
                  <a:cxn ang="0">
                    <a:pos x="261" y="1490"/>
                  </a:cxn>
                  <a:cxn ang="0">
                    <a:pos x="223" y="1483"/>
                  </a:cxn>
                  <a:cxn ang="0">
                    <a:pos x="187" y="1471"/>
                  </a:cxn>
                  <a:cxn ang="0">
                    <a:pos x="150" y="1457"/>
                  </a:cxn>
                </a:cxnLst>
                <a:rect l="0" t="0" r="r" b="b"/>
                <a:pathLst>
                  <a:path w="737" h="1504">
                    <a:moveTo>
                      <a:pt x="129" y="1409"/>
                    </a:moveTo>
                    <a:lnTo>
                      <a:pt x="127" y="1407"/>
                    </a:lnTo>
                    <a:lnTo>
                      <a:pt x="127" y="1405"/>
                    </a:lnTo>
                    <a:lnTo>
                      <a:pt x="124" y="1401"/>
                    </a:lnTo>
                    <a:lnTo>
                      <a:pt x="124" y="1395"/>
                    </a:lnTo>
                    <a:lnTo>
                      <a:pt x="120" y="1388"/>
                    </a:lnTo>
                    <a:lnTo>
                      <a:pt x="117" y="1380"/>
                    </a:lnTo>
                    <a:lnTo>
                      <a:pt x="116" y="1374"/>
                    </a:lnTo>
                    <a:lnTo>
                      <a:pt x="114" y="1368"/>
                    </a:lnTo>
                    <a:lnTo>
                      <a:pt x="114" y="1364"/>
                    </a:lnTo>
                    <a:lnTo>
                      <a:pt x="112" y="1358"/>
                    </a:lnTo>
                    <a:lnTo>
                      <a:pt x="109" y="1353"/>
                    </a:lnTo>
                    <a:lnTo>
                      <a:pt x="107" y="1347"/>
                    </a:lnTo>
                    <a:lnTo>
                      <a:pt x="104" y="1339"/>
                    </a:lnTo>
                    <a:lnTo>
                      <a:pt x="102" y="1331"/>
                    </a:lnTo>
                    <a:lnTo>
                      <a:pt x="101" y="1325"/>
                    </a:lnTo>
                    <a:lnTo>
                      <a:pt x="99" y="1318"/>
                    </a:lnTo>
                    <a:lnTo>
                      <a:pt x="96" y="1310"/>
                    </a:lnTo>
                    <a:lnTo>
                      <a:pt x="94" y="1304"/>
                    </a:lnTo>
                    <a:lnTo>
                      <a:pt x="93" y="1296"/>
                    </a:lnTo>
                    <a:lnTo>
                      <a:pt x="89" y="1287"/>
                    </a:lnTo>
                    <a:lnTo>
                      <a:pt x="86" y="1279"/>
                    </a:lnTo>
                    <a:lnTo>
                      <a:pt x="85" y="1271"/>
                    </a:lnTo>
                    <a:lnTo>
                      <a:pt x="83" y="1261"/>
                    </a:lnTo>
                    <a:lnTo>
                      <a:pt x="80" y="1254"/>
                    </a:lnTo>
                    <a:lnTo>
                      <a:pt x="76" y="1244"/>
                    </a:lnTo>
                    <a:lnTo>
                      <a:pt x="75" y="1236"/>
                    </a:lnTo>
                    <a:lnTo>
                      <a:pt x="71" y="1226"/>
                    </a:lnTo>
                    <a:lnTo>
                      <a:pt x="70" y="1217"/>
                    </a:lnTo>
                    <a:lnTo>
                      <a:pt x="67" y="1207"/>
                    </a:lnTo>
                    <a:lnTo>
                      <a:pt x="63" y="1197"/>
                    </a:lnTo>
                    <a:lnTo>
                      <a:pt x="60" y="1188"/>
                    </a:lnTo>
                    <a:lnTo>
                      <a:pt x="58" y="1178"/>
                    </a:lnTo>
                    <a:lnTo>
                      <a:pt x="57" y="1168"/>
                    </a:lnTo>
                    <a:lnTo>
                      <a:pt x="54" y="1159"/>
                    </a:lnTo>
                    <a:lnTo>
                      <a:pt x="50" y="1149"/>
                    </a:lnTo>
                    <a:lnTo>
                      <a:pt x="49" y="1139"/>
                    </a:lnTo>
                    <a:lnTo>
                      <a:pt x="45" y="1129"/>
                    </a:lnTo>
                    <a:lnTo>
                      <a:pt x="44" y="1120"/>
                    </a:lnTo>
                    <a:lnTo>
                      <a:pt x="40" y="1110"/>
                    </a:lnTo>
                    <a:lnTo>
                      <a:pt x="39" y="1098"/>
                    </a:lnTo>
                    <a:lnTo>
                      <a:pt x="36" y="1089"/>
                    </a:lnTo>
                    <a:lnTo>
                      <a:pt x="34" y="1081"/>
                    </a:lnTo>
                    <a:lnTo>
                      <a:pt x="32" y="1069"/>
                    </a:lnTo>
                    <a:lnTo>
                      <a:pt x="29" y="1060"/>
                    </a:lnTo>
                    <a:lnTo>
                      <a:pt x="26" y="1048"/>
                    </a:lnTo>
                    <a:lnTo>
                      <a:pt x="26" y="1038"/>
                    </a:lnTo>
                    <a:lnTo>
                      <a:pt x="23" y="1030"/>
                    </a:lnTo>
                    <a:lnTo>
                      <a:pt x="21" y="1021"/>
                    </a:lnTo>
                    <a:lnTo>
                      <a:pt x="19" y="1011"/>
                    </a:lnTo>
                    <a:lnTo>
                      <a:pt x="16" y="1001"/>
                    </a:lnTo>
                    <a:lnTo>
                      <a:pt x="16" y="992"/>
                    </a:lnTo>
                    <a:lnTo>
                      <a:pt x="13" y="982"/>
                    </a:lnTo>
                    <a:lnTo>
                      <a:pt x="13" y="972"/>
                    </a:lnTo>
                    <a:lnTo>
                      <a:pt x="9" y="963"/>
                    </a:lnTo>
                    <a:lnTo>
                      <a:pt x="8" y="955"/>
                    </a:lnTo>
                    <a:lnTo>
                      <a:pt x="6" y="947"/>
                    </a:lnTo>
                    <a:lnTo>
                      <a:pt x="6" y="937"/>
                    </a:lnTo>
                    <a:lnTo>
                      <a:pt x="6" y="930"/>
                    </a:lnTo>
                    <a:lnTo>
                      <a:pt x="3" y="920"/>
                    </a:lnTo>
                    <a:lnTo>
                      <a:pt x="3" y="912"/>
                    </a:lnTo>
                    <a:lnTo>
                      <a:pt x="1" y="902"/>
                    </a:lnTo>
                    <a:lnTo>
                      <a:pt x="1" y="897"/>
                    </a:lnTo>
                    <a:lnTo>
                      <a:pt x="0" y="887"/>
                    </a:lnTo>
                    <a:lnTo>
                      <a:pt x="0" y="879"/>
                    </a:lnTo>
                    <a:lnTo>
                      <a:pt x="0" y="871"/>
                    </a:lnTo>
                    <a:lnTo>
                      <a:pt x="0" y="864"/>
                    </a:lnTo>
                    <a:lnTo>
                      <a:pt x="0" y="856"/>
                    </a:lnTo>
                    <a:lnTo>
                      <a:pt x="0" y="846"/>
                    </a:lnTo>
                    <a:lnTo>
                      <a:pt x="0" y="838"/>
                    </a:lnTo>
                    <a:lnTo>
                      <a:pt x="0" y="833"/>
                    </a:lnTo>
                    <a:lnTo>
                      <a:pt x="0" y="825"/>
                    </a:lnTo>
                    <a:lnTo>
                      <a:pt x="0" y="817"/>
                    </a:lnTo>
                    <a:lnTo>
                      <a:pt x="0" y="809"/>
                    </a:lnTo>
                    <a:lnTo>
                      <a:pt x="1" y="803"/>
                    </a:lnTo>
                    <a:lnTo>
                      <a:pt x="1" y="794"/>
                    </a:lnTo>
                    <a:lnTo>
                      <a:pt x="1" y="788"/>
                    </a:lnTo>
                    <a:lnTo>
                      <a:pt x="3" y="780"/>
                    </a:lnTo>
                    <a:lnTo>
                      <a:pt x="3" y="772"/>
                    </a:lnTo>
                    <a:lnTo>
                      <a:pt x="3" y="767"/>
                    </a:lnTo>
                    <a:lnTo>
                      <a:pt x="6" y="759"/>
                    </a:lnTo>
                    <a:lnTo>
                      <a:pt x="6" y="753"/>
                    </a:lnTo>
                    <a:lnTo>
                      <a:pt x="8" y="745"/>
                    </a:lnTo>
                    <a:lnTo>
                      <a:pt x="9" y="737"/>
                    </a:lnTo>
                    <a:lnTo>
                      <a:pt x="9" y="732"/>
                    </a:lnTo>
                    <a:lnTo>
                      <a:pt x="9" y="726"/>
                    </a:lnTo>
                    <a:lnTo>
                      <a:pt x="13" y="718"/>
                    </a:lnTo>
                    <a:lnTo>
                      <a:pt x="14" y="712"/>
                    </a:lnTo>
                    <a:lnTo>
                      <a:pt x="16" y="708"/>
                    </a:lnTo>
                    <a:lnTo>
                      <a:pt x="16" y="701"/>
                    </a:lnTo>
                    <a:lnTo>
                      <a:pt x="19" y="695"/>
                    </a:lnTo>
                    <a:lnTo>
                      <a:pt x="21" y="689"/>
                    </a:lnTo>
                    <a:lnTo>
                      <a:pt x="23" y="683"/>
                    </a:lnTo>
                    <a:lnTo>
                      <a:pt x="23" y="677"/>
                    </a:lnTo>
                    <a:lnTo>
                      <a:pt x="26" y="671"/>
                    </a:lnTo>
                    <a:lnTo>
                      <a:pt x="26" y="666"/>
                    </a:lnTo>
                    <a:lnTo>
                      <a:pt x="29" y="660"/>
                    </a:lnTo>
                    <a:lnTo>
                      <a:pt x="31" y="654"/>
                    </a:lnTo>
                    <a:lnTo>
                      <a:pt x="32" y="650"/>
                    </a:lnTo>
                    <a:lnTo>
                      <a:pt x="34" y="644"/>
                    </a:lnTo>
                    <a:lnTo>
                      <a:pt x="36" y="638"/>
                    </a:lnTo>
                    <a:lnTo>
                      <a:pt x="39" y="635"/>
                    </a:lnTo>
                    <a:lnTo>
                      <a:pt x="40" y="631"/>
                    </a:lnTo>
                    <a:lnTo>
                      <a:pt x="42" y="625"/>
                    </a:lnTo>
                    <a:lnTo>
                      <a:pt x="44" y="621"/>
                    </a:lnTo>
                    <a:lnTo>
                      <a:pt x="45" y="617"/>
                    </a:lnTo>
                    <a:lnTo>
                      <a:pt x="49" y="613"/>
                    </a:lnTo>
                    <a:lnTo>
                      <a:pt x="52" y="604"/>
                    </a:lnTo>
                    <a:lnTo>
                      <a:pt x="55" y="596"/>
                    </a:lnTo>
                    <a:lnTo>
                      <a:pt x="58" y="588"/>
                    </a:lnTo>
                    <a:lnTo>
                      <a:pt x="63" y="582"/>
                    </a:lnTo>
                    <a:lnTo>
                      <a:pt x="67" y="576"/>
                    </a:lnTo>
                    <a:lnTo>
                      <a:pt x="70" y="572"/>
                    </a:lnTo>
                    <a:lnTo>
                      <a:pt x="73" y="565"/>
                    </a:lnTo>
                    <a:lnTo>
                      <a:pt x="76" y="563"/>
                    </a:lnTo>
                    <a:lnTo>
                      <a:pt x="78" y="557"/>
                    </a:lnTo>
                    <a:lnTo>
                      <a:pt x="83" y="553"/>
                    </a:lnTo>
                    <a:lnTo>
                      <a:pt x="85" y="549"/>
                    </a:lnTo>
                    <a:lnTo>
                      <a:pt x="88" y="545"/>
                    </a:lnTo>
                    <a:lnTo>
                      <a:pt x="93" y="536"/>
                    </a:lnTo>
                    <a:lnTo>
                      <a:pt x="99" y="528"/>
                    </a:lnTo>
                    <a:lnTo>
                      <a:pt x="102" y="524"/>
                    </a:lnTo>
                    <a:lnTo>
                      <a:pt x="104" y="520"/>
                    </a:lnTo>
                    <a:lnTo>
                      <a:pt x="107" y="514"/>
                    </a:lnTo>
                    <a:lnTo>
                      <a:pt x="109" y="510"/>
                    </a:lnTo>
                    <a:lnTo>
                      <a:pt x="111" y="505"/>
                    </a:lnTo>
                    <a:lnTo>
                      <a:pt x="114" y="501"/>
                    </a:lnTo>
                    <a:lnTo>
                      <a:pt x="116" y="497"/>
                    </a:lnTo>
                    <a:lnTo>
                      <a:pt x="119" y="491"/>
                    </a:lnTo>
                    <a:lnTo>
                      <a:pt x="120" y="485"/>
                    </a:lnTo>
                    <a:lnTo>
                      <a:pt x="122" y="479"/>
                    </a:lnTo>
                    <a:lnTo>
                      <a:pt x="124" y="473"/>
                    </a:lnTo>
                    <a:lnTo>
                      <a:pt x="125" y="470"/>
                    </a:lnTo>
                    <a:lnTo>
                      <a:pt x="127" y="464"/>
                    </a:lnTo>
                    <a:lnTo>
                      <a:pt x="127" y="458"/>
                    </a:lnTo>
                    <a:lnTo>
                      <a:pt x="129" y="452"/>
                    </a:lnTo>
                    <a:lnTo>
                      <a:pt x="130" y="446"/>
                    </a:lnTo>
                    <a:lnTo>
                      <a:pt x="130" y="440"/>
                    </a:lnTo>
                    <a:lnTo>
                      <a:pt x="130" y="435"/>
                    </a:lnTo>
                    <a:lnTo>
                      <a:pt x="130" y="427"/>
                    </a:lnTo>
                    <a:lnTo>
                      <a:pt x="132" y="421"/>
                    </a:lnTo>
                    <a:lnTo>
                      <a:pt x="130" y="413"/>
                    </a:lnTo>
                    <a:lnTo>
                      <a:pt x="130" y="406"/>
                    </a:lnTo>
                    <a:lnTo>
                      <a:pt x="130" y="400"/>
                    </a:lnTo>
                    <a:lnTo>
                      <a:pt x="130" y="392"/>
                    </a:lnTo>
                    <a:lnTo>
                      <a:pt x="130" y="388"/>
                    </a:lnTo>
                    <a:lnTo>
                      <a:pt x="130" y="384"/>
                    </a:lnTo>
                    <a:lnTo>
                      <a:pt x="129" y="380"/>
                    </a:lnTo>
                    <a:lnTo>
                      <a:pt x="129" y="375"/>
                    </a:lnTo>
                    <a:lnTo>
                      <a:pt x="127" y="371"/>
                    </a:lnTo>
                    <a:lnTo>
                      <a:pt x="127" y="365"/>
                    </a:lnTo>
                    <a:lnTo>
                      <a:pt x="125" y="361"/>
                    </a:lnTo>
                    <a:lnTo>
                      <a:pt x="125" y="357"/>
                    </a:lnTo>
                    <a:lnTo>
                      <a:pt x="124" y="351"/>
                    </a:lnTo>
                    <a:lnTo>
                      <a:pt x="124" y="345"/>
                    </a:lnTo>
                    <a:lnTo>
                      <a:pt x="122" y="342"/>
                    </a:lnTo>
                    <a:lnTo>
                      <a:pt x="122" y="336"/>
                    </a:lnTo>
                    <a:lnTo>
                      <a:pt x="120" y="330"/>
                    </a:lnTo>
                    <a:lnTo>
                      <a:pt x="120" y="324"/>
                    </a:lnTo>
                    <a:lnTo>
                      <a:pt x="120" y="318"/>
                    </a:lnTo>
                    <a:lnTo>
                      <a:pt x="120" y="312"/>
                    </a:lnTo>
                    <a:lnTo>
                      <a:pt x="119" y="307"/>
                    </a:lnTo>
                    <a:lnTo>
                      <a:pt x="117" y="301"/>
                    </a:lnTo>
                    <a:lnTo>
                      <a:pt x="117" y="295"/>
                    </a:lnTo>
                    <a:lnTo>
                      <a:pt x="117" y="289"/>
                    </a:lnTo>
                    <a:lnTo>
                      <a:pt x="117" y="283"/>
                    </a:lnTo>
                    <a:lnTo>
                      <a:pt x="117" y="277"/>
                    </a:lnTo>
                    <a:lnTo>
                      <a:pt x="117" y="272"/>
                    </a:lnTo>
                    <a:lnTo>
                      <a:pt x="117" y="266"/>
                    </a:lnTo>
                    <a:lnTo>
                      <a:pt x="117" y="258"/>
                    </a:lnTo>
                    <a:lnTo>
                      <a:pt x="117" y="252"/>
                    </a:lnTo>
                    <a:lnTo>
                      <a:pt x="117" y="246"/>
                    </a:lnTo>
                    <a:lnTo>
                      <a:pt x="117" y="241"/>
                    </a:lnTo>
                    <a:lnTo>
                      <a:pt x="117" y="233"/>
                    </a:lnTo>
                    <a:lnTo>
                      <a:pt x="117" y="227"/>
                    </a:lnTo>
                    <a:lnTo>
                      <a:pt x="117" y="221"/>
                    </a:lnTo>
                    <a:lnTo>
                      <a:pt x="119" y="215"/>
                    </a:lnTo>
                    <a:lnTo>
                      <a:pt x="119" y="208"/>
                    </a:lnTo>
                    <a:lnTo>
                      <a:pt x="120" y="202"/>
                    </a:lnTo>
                    <a:lnTo>
                      <a:pt x="120" y="196"/>
                    </a:lnTo>
                    <a:lnTo>
                      <a:pt x="124" y="190"/>
                    </a:lnTo>
                    <a:lnTo>
                      <a:pt x="124" y="184"/>
                    </a:lnTo>
                    <a:lnTo>
                      <a:pt x="127" y="177"/>
                    </a:lnTo>
                    <a:lnTo>
                      <a:pt x="129" y="171"/>
                    </a:lnTo>
                    <a:lnTo>
                      <a:pt x="130" y="165"/>
                    </a:lnTo>
                    <a:lnTo>
                      <a:pt x="132" y="157"/>
                    </a:lnTo>
                    <a:lnTo>
                      <a:pt x="133" y="151"/>
                    </a:lnTo>
                    <a:lnTo>
                      <a:pt x="137" y="146"/>
                    </a:lnTo>
                    <a:lnTo>
                      <a:pt x="140" y="140"/>
                    </a:lnTo>
                    <a:lnTo>
                      <a:pt x="142" y="134"/>
                    </a:lnTo>
                    <a:lnTo>
                      <a:pt x="145" y="128"/>
                    </a:lnTo>
                    <a:lnTo>
                      <a:pt x="148" y="120"/>
                    </a:lnTo>
                    <a:lnTo>
                      <a:pt x="153" y="116"/>
                    </a:lnTo>
                    <a:lnTo>
                      <a:pt x="156" y="111"/>
                    </a:lnTo>
                    <a:lnTo>
                      <a:pt x="160" y="105"/>
                    </a:lnTo>
                    <a:lnTo>
                      <a:pt x="164" y="99"/>
                    </a:lnTo>
                    <a:lnTo>
                      <a:pt x="168" y="93"/>
                    </a:lnTo>
                    <a:lnTo>
                      <a:pt x="173" y="87"/>
                    </a:lnTo>
                    <a:lnTo>
                      <a:pt x="177" y="81"/>
                    </a:lnTo>
                    <a:lnTo>
                      <a:pt x="184" y="78"/>
                    </a:lnTo>
                    <a:lnTo>
                      <a:pt x="189" y="72"/>
                    </a:lnTo>
                    <a:lnTo>
                      <a:pt x="194" y="68"/>
                    </a:lnTo>
                    <a:lnTo>
                      <a:pt x="200" y="62"/>
                    </a:lnTo>
                    <a:lnTo>
                      <a:pt x="207" y="58"/>
                    </a:lnTo>
                    <a:lnTo>
                      <a:pt x="213" y="54"/>
                    </a:lnTo>
                    <a:lnTo>
                      <a:pt x="220" y="48"/>
                    </a:lnTo>
                    <a:lnTo>
                      <a:pt x="228" y="45"/>
                    </a:lnTo>
                    <a:lnTo>
                      <a:pt x="236" y="41"/>
                    </a:lnTo>
                    <a:lnTo>
                      <a:pt x="244" y="37"/>
                    </a:lnTo>
                    <a:lnTo>
                      <a:pt x="251" y="33"/>
                    </a:lnTo>
                    <a:lnTo>
                      <a:pt x="259" y="29"/>
                    </a:lnTo>
                    <a:lnTo>
                      <a:pt x="266" y="25"/>
                    </a:lnTo>
                    <a:lnTo>
                      <a:pt x="274" y="21"/>
                    </a:lnTo>
                    <a:lnTo>
                      <a:pt x="282" y="19"/>
                    </a:lnTo>
                    <a:lnTo>
                      <a:pt x="288" y="15"/>
                    </a:lnTo>
                    <a:lnTo>
                      <a:pt x="297" y="14"/>
                    </a:lnTo>
                    <a:lnTo>
                      <a:pt x="305" y="12"/>
                    </a:lnTo>
                    <a:lnTo>
                      <a:pt x="311" y="10"/>
                    </a:lnTo>
                    <a:lnTo>
                      <a:pt x="318" y="8"/>
                    </a:lnTo>
                    <a:lnTo>
                      <a:pt x="324" y="6"/>
                    </a:lnTo>
                    <a:lnTo>
                      <a:pt x="332" y="4"/>
                    </a:lnTo>
                    <a:lnTo>
                      <a:pt x="339" y="4"/>
                    </a:lnTo>
                    <a:lnTo>
                      <a:pt x="346" y="2"/>
                    </a:lnTo>
                    <a:lnTo>
                      <a:pt x="352" y="2"/>
                    </a:lnTo>
                    <a:lnTo>
                      <a:pt x="360" y="2"/>
                    </a:lnTo>
                    <a:lnTo>
                      <a:pt x="367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5" y="0"/>
                    </a:lnTo>
                    <a:lnTo>
                      <a:pt x="391" y="0"/>
                    </a:lnTo>
                    <a:lnTo>
                      <a:pt x="396" y="2"/>
                    </a:lnTo>
                    <a:lnTo>
                      <a:pt x="403" y="2"/>
                    </a:lnTo>
                    <a:lnTo>
                      <a:pt x="409" y="4"/>
                    </a:lnTo>
                    <a:lnTo>
                      <a:pt x="416" y="4"/>
                    </a:lnTo>
                    <a:lnTo>
                      <a:pt x="421" y="6"/>
                    </a:lnTo>
                    <a:lnTo>
                      <a:pt x="427" y="8"/>
                    </a:lnTo>
                    <a:lnTo>
                      <a:pt x="432" y="10"/>
                    </a:lnTo>
                    <a:lnTo>
                      <a:pt x="437" y="12"/>
                    </a:lnTo>
                    <a:lnTo>
                      <a:pt x="443" y="14"/>
                    </a:lnTo>
                    <a:lnTo>
                      <a:pt x="448" y="15"/>
                    </a:lnTo>
                    <a:lnTo>
                      <a:pt x="455" y="17"/>
                    </a:lnTo>
                    <a:lnTo>
                      <a:pt x="460" y="19"/>
                    </a:lnTo>
                    <a:lnTo>
                      <a:pt x="463" y="23"/>
                    </a:lnTo>
                    <a:lnTo>
                      <a:pt x="468" y="25"/>
                    </a:lnTo>
                    <a:lnTo>
                      <a:pt x="474" y="29"/>
                    </a:lnTo>
                    <a:lnTo>
                      <a:pt x="478" y="31"/>
                    </a:lnTo>
                    <a:lnTo>
                      <a:pt x="483" y="33"/>
                    </a:lnTo>
                    <a:lnTo>
                      <a:pt x="487" y="37"/>
                    </a:lnTo>
                    <a:lnTo>
                      <a:pt x="492" y="41"/>
                    </a:lnTo>
                    <a:lnTo>
                      <a:pt x="497" y="45"/>
                    </a:lnTo>
                    <a:lnTo>
                      <a:pt x="500" y="48"/>
                    </a:lnTo>
                    <a:lnTo>
                      <a:pt x="505" y="50"/>
                    </a:lnTo>
                    <a:lnTo>
                      <a:pt x="510" y="56"/>
                    </a:lnTo>
                    <a:lnTo>
                      <a:pt x="514" y="60"/>
                    </a:lnTo>
                    <a:lnTo>
                      <a:pt x="518" y="64"/>
                    </a:lnTo>
                    <a:lnTo>
                      <a:pt x="522" y="70"/>
                    </a:lnTo>
                    <a:lnTo>
                      <a:pt x="527" y="74"/>
                    </a:lnTo>
                    <a:lnTo>
                      <a:pt x="530" y="80"/>
                    </a:lnTo>
                    <a:lnTo>
                      <a:pt x="533" y="83"/>
                    </a:lnTo>
                    <a:lnTo>
                      <a:pt x="536" y="87"/>
                    </a:lnTo>
                    <a:lnTo>
                      <a:pt x="541" y="93"/>
                    </a:lnTo>
                    <a:lnTo>
                      <a:pt x="545" y="97"/>
                    </a:lnTo>
                    <a:lnTo>
                      <a:pt x="548" y="101"/>
                    </a:lnTo>
                    <a:lnTo>
                      <a:pt x="551" y="109"/>
                    </a:lnTo>
                    <a:lnTo>
                      <a:pt x="554" y="113"/>
                    </a:lnTo>
                    <a:lnTo>
                      <a:pt x="558" y="118"/>
                    </a:lnTo>
                    <a:lnTo>
                      <a:pt x="561" y="124"/>
                    </a:lnTo>
                    <a:lnTo>
                      <a:pt x="564" y="130"/>
                    </a:lnTo>
                    <a:lnTo>
                      <a:pt x="567" y="136"/>
                    </a:lnTo>
                    <a:lnTo>
                      <a:pt x="569" y="142"/>
                    </a:lnTo>
                    <a:lnTo>
                      <a:pt x="572" y="147"/>
                    </a:lnTo>
                    <a:lnTo>
                      <a:pt x="574" y="153"/>
                    </a:lnTo>
                    <a:lnTo>
                      <a:pt x="579" y="161"/>
                    </a:lnTo>
                    <a:lnTo>
                      <a:pt x="579" y="165"/>
                    </a:lnTo>
                    <a:lnTo>
                      <a:pt x="582" y="173"/>
                    </a:lnTo>
                    <a:lnTo>
                      <a:pt x="584" y="177"/>
                    </a:lnTo>
                    <a:lnTo>
                      <a:pt x="587" y="184"/>
                    </a:lnTo>
                    <a:lnTo>
                      <a:pt x="589" y="190"/>
                    </a:lnTo>
                    <a:lnTo>
                      <a:pt x="590" y="196"/>
                    </a:lnTo>
                    <a:lnTo>
                      <a:pt x="590" y="202"/>
                    </a:lnTo>
                    <a:lnTo>
                      <a:pt x="593" y="208"/>
                    </a:lnTo>
                    <a:lnTo>
                      <a:pt x="593" y="213"/>
                    </a:lnTo>
                    <a:lnTo>
                      <a:pt x="595" y="219"/>
                    </a:lnTo>
                    <a:lnTo>
                      <a:pt x="595" y="225"/>
                    </a:lnTo>
                    <a:lnTo>
                      <a:pt x="597" y="231"/>
                    </a:lnTo>
                    <a:lnTo>
                      <a:pt x="597" y="237"/>
                    </a:lnTo>
                    <a:lnTo>
                      <a:pt x="598" y="244"/>
                    </a:lnTo>
                    <a:lnTo>
                      <a:pt x="598" y="250"/>
                    </a:lnTo>
                    <a:lnTo>
                      <a:pt x="600" y="256"/>
                    </a:lnTo>
                    <a:lnTo>
                      <a:pt x="600" y="262"/>
                    </a:lnTo>
                    <a:lnTo>
                      <a:pt x="602" y="268"/>
                    </a:lnTo>
                    <a:lnTo>
                      <a:pt x="602" y="274"/>
                    </a:lnTo>
                    <a:lnTo>
                      <a:pt x="602" y="279"/>
                    </a:lnTo>
                    <a:lnTo>
                      <a:pt x="602" y="285"/>
                    </a:lnTo>
                    <a:lnTo>
                      <a:pt x="602" y="291"/>
                    </a:lnTo>
                    <a:lnTo>
                      <a:pt x="602" y="297"/>
                    </a:lnTo>
                    <a:lnTo>
                      <a:pt x="603" y="303"/>
                    </a:lnTo>
                    <a:lnTo>
                      <a:pt x="603" y="309"/>
                    </a:lnTo>
                    <a:lnTo>
                      <a:pt x="603" y="314"/>
                    </a:lnTo>
                    <a:lnTo>
                      <a:pt x="603" y="320"/>
                    </a:lnTo>
                    <a:lnTo>
                      <a:pt x="603" y="326"/>
                    </a:lnTo>
                    <a:lnTo>
                      <a:pt x="603" y="332"/>
                    </a:lnTo>
                    <a:lnTo>
                      <a:pt x="603" y="338"/>
                    </a:lnTo>
                    <a:lnTo>
                      <a:pt x="603" y="342"/>
                    </a:lnTo>
                    <a:lnTo>
                      <a:pt x="603" y="349"/>
                    </a:lnTo>
                    <a:lnTo>
                      <a:pt x="602" y="353"/>
                    </a:lnTo>
                    <a:lnTo>
                      <a:pt x="602" y="359"/>
                    </a:lnTo>
                    <a:lnTo>
                      <a:pt x="602" y="365"/>
                    </a:lnTo>
                    <a:lnTo>
                      <a:pt x="602" y="369"/>
                    </a:lnTo>
                    <a:lnTo>
                      <a:pt x="602" y="375"/>
                    </a:lnTo>
                    <a:lnTo>
                      <a:pt x="602" y="380"/>
                    </a:lnTo>
                    <a:lnTo>
                      <a:pt x="602" y="386"/>
                    </a:lnTo>
                    <a:lnTo>
                      <a:pt x="602" y="392"/>
                    </a:lnTo>
                    <a:lnTo>
                      <a:pt x="602" y="396"/>
                    </a:lnTo>
                    <a:lnTo>
                      <a:pt x="602" y="402"/>
                    </a:lnTo>
                    <a:lnTo>
                      <a:pt x="602" y="406"/>
                    </a:lnTo>
                    <a:lnTo>
                      <a:pt x="602" y="411"/>
                    </a:lnTo>
                    <a:lnTo>
                      <a:pt x="602" y="417"/>
                    </a:lnTo>
                    <a:lnTo>
                      <a:pt x="602" y="421"/>
                    </a:lnTo>
                    <a:lnTo>
                      <a:pt x="602" y="427"/>
                    </a:lnTo>
                    <a:lnTo>
                      <a:pt x="602" y="433"/>
                    </a:lnTo>
                    <a:lnTo>
                      <a:pt x="602" y="437"/>
                    </a:lnTo>
                    <a:lnTo>
                      <a:pt x="602" y="440"/>
                    </a:lnTo>
                    <a:lnTo>
                      <a:pt x="602" y="444"/>
                    </a:lnTo>
                    <a:lnTo>
                      <a:pt x="603" y="450"/>
                    </a:lnTo>
                    <a:lnTo>
                      <a:pt x="603" y="454"/>
                    </a:lnTo>
                    <a:lnTo>
                      <a:pt x="605" y="460"/>
                    </a:lnTo>
                    <a:lnTo>
                      <a:pt x="605" y="464"/>
                    </a:lnTo>
                    <a:lnTo>
                      <a:pt x="605" y="468"/>
                    </a:lnTo>
                    <a:lnTo>
                      <a:pt x="608" y="477"/>
                    </a:lnTo>
                    <a:lnTo>
                      <a:pt x="611" y="485"/>
                    </a:lnTo>
                    <a:lnTo>
                      <a:pt x="613" y="493"/>
                    </a:lnTo>
                    <a:lnTo>
                      <a:pt x="618" y="501"/>
                    </a:lnTo>
                    <a:lnTo>
                      <a:pt x="621" y="508"/>
                    </a:lnTo>
                    <a:lnTo>
                      <a:pt x="624" y="516"/>
                    </a:lnTo>
                    <a:lnTo>
                      <a:pt x="626" y="524"/>
                    </a:lnTo>
                    <a:lnTo>
                      <a:pt x="631" y="530"/>
                    </a:lnTo>
                    <a:lnTo>
                      <a:pt x="636" y="539"/>
                    </a:lnTo>
                    <a:lnTo>
                      <a:pt x="639" y="547"/>
                    </a:lnTo>
                    <a:lnTo>
                      <a:pt x="642" y="555"/>
                    </a:lnTo>
                    <a:lnTo>
                      <a:pt x="647" y="565"/>
                    </a:lnTo>
                    <a:lnTo>
                      <a:pt x="651" y="572"/>
                    </a:lnTo>
                    <a:lnTo>
                      <a:pt x="655" y="580"/>
                    </a:lnTo>
                    <a:lnTo>
                      <a:pt x="657" y="584"/>
                    </a:lnTo>
                    <a:lnTo>
                      <a:pt x="659" y="590"/>
                    </a:lnTo>
                    <a:lnTo>
                      <a:pt x="662" y="594"/>
                    </a:lnTo>
                    <a:lnTo>
                      <a:pt x="664" y="600"/>
                    </a:lnTo>
                    <a:lnTo>
                      <a:pt x="665" y="604"/>
                    </a:lnTo>
                    <a:lnTo>
                      <a:pt x="667" y="607"/>
                    </a:lnTo>
                    <a:lnTo>
                      <a:pt x="668" y="613"/>
                    </a:lnTo>
                    <a:lnTo>
                      <a:pt x="672" y="617"/>
                    </a:lnTo>
                    <a:lnTo>
                      <a:pt x="675" y="623"/>
                    </a:lnTo>
                    <a:lnTo>
                      <a:pt x="675" y="627"/>
                    </a:lnTo>
                    <a:lnTo>
                      <a:pt x="678" y="633"/>
                    </a:lnTo>
                    <a:lnTo>
                      <a:pt x="680" y="637"/>
                    </a:lnTo>
                    <a:lnTo>
                      <a:pt x="682" y="640"/>
                    </a:lnTo>
                    <a:lnTo>
                      <a:pt x="683" y="646"/>
                    </a:lnTo>
                    <a:lnTo>
                      <a:pt x="685" y="650"/>
                    </a:lnTo>
                    <a:lnTo>
                      <a:pt x="686" y="654"/>
                    </a:lnTo>
                    <a:lnTo>
                      <a:pt x="690" y="660"/>
                    </a:lnTo>
                    <a:lnTo>
                      <a:pt x="691" y="664"/>
                    </a:lnTo>
                    <a:lnTo>
                      <a:pt x="693" y="669"/>
                    </a:lnTo>
                    <a:lnTo>
                      <a:pt x="695" y="675"/>
                    </a:lnTo>
                    <a:lnTo>
                      <a:pt x="696" y="679"/>
                    </a:lnTo>
                    <a:lnTo>
                      <a:pt x="699" y="685"/>
                    </a:lnTo>
                    <a:lnTo>
                      <a:pt x="701" y="689"/>
                    </a:lnTo>
                    <a:lnTo>
                      <a:pt x="703" y="693"/>
                    </a:lnTo>
                    <a:lnTo>
                      <a:pt x="704" y="699"/>
                    </a:lnTo>
                    <a:lnTo>
                      <a:pt x="706" y="704"/>
                    </a:lnTo>
                    <a:lnTo>
                      <a:pt x="708" y="710"/>
                    </a:lnTo>
                    <a:lnTo>
                      <a:pt x="709" y="714"/>
                    </a:lnTo>
                    <a:lnTo>
                      <a:pt x="711" y="720"/>
                    </a:lnTo>
                    <a:lnTo>
                      <a:pt x="713" y="724"/>
                    </a:lnTo>
                    <a:lnTo>
                      <a:pt x="714" y="730"/>
                    </a:lnTo>
                    <a:lnTo>
                      <a:pt x="716" y="735"/>
                    </a:lnTo>
                    <a:lnTo>
                      <a:pt x="717" y="741"/>
                    </a:lnTo>
                    <a:lnTo>
                      <a:pt x="719" y="745"/>
                    </a:lnTo>
                    <a:lnTo>
                      <a:pt x="721" y="753"/>
                    </a:lnTo>
                    <a:lnTo>
                      <a:pt x="722" y="757"/>
                    </a:lnTo>
                    <a:lnTo>
                      <a:pt x="724" y="763"/>
                    </a:lnTo>
                    <a:lnTo>
                      <a:pt x="726" y="768"/>
                    </a:lnTo>
                    <a:lnTo>
                      <a:pt x="727" y="772"/>
                    </a:lnTo>
                    <a:lnTo>
                      <a:pt x="729" y="778"/>
                    </a:lnTo>
                    <a:lnTo>
                      <a:pt x="729" y="784"/>
                    </a:lnTo>
                    <a:lnTo>
                      <a:pt x="730" y="790"/>
                    </a:lnTo>
                    <a:lnTo>
                      <a:pt x="732" y="794"/>
                    </a:lnTo>
                    <a:lnTo>
                      <a:pt x="734" y="801"/>
                    </a:lnTo>
                    <a:lnTo>
                      <a:pt x="734" y="805"/>
                    </a:lnTo>
                    <a:lnTo>
                      <a:pt x="735" y="813"/>
                    </a:lnTo>
                    <a:lnTo>
                      <a:pt x="737" y="819"/>
                    </a:lnTo>
                    <a:lnTo>
                      <a:pt x="737" y="825"/>
                    </a:lnTo>
                    <a:lnTo>
                      <a:pt x="737" y="833"/>
                    </a:lnTo>
                    <a:lnTo>
                      <a:pt x="737" y="838"/>
                    </a:lnTo>
                    <a:lnTo>
                      <a:pt x="737" y="846"/>
                    </a:lnTo>
                    <a:lnTo>
                      <a:pt x="737" y="856"/>
                    </a:lnTo>
                    <a:lnTo>
                      <a:pt x="737" y="864"/>
                    </a:lnTo>
                    <a:lnTo>
                      <a:pt x="737" y="873"/>
                    </a:lnTo>
                    <a:lnTo>
                      <a:pt x="737" y="881"/>
                    </a:lnTo>
                    <a:lnTo>
                      <a:pt x="737" y="891"/>
                    </a:lnTo>
                    <a:lnTo>
                      <a:pt x="737" y="898"/>
                    </a:lnTo>
                    <a:lnTo>
                      <a:pt x="735" y="908"/>
                    </a:lnTo>
                    <a:lnTo>
                      <a:pt x="734" y="920"/>
                    </a:lnTo>
                    <a:lnTo>
                      <a:pt x="734" y="930"/>
                    </a:lnTo>
                    <a:lnTo>
                      <a:pt x="734" y="939"/>
                    </a:lnTo>
                    <a:lnTo>
                      <a:pt x="732" y="949"/>
                    </a:lnTo>
                    <a:lnTo>
                      <a:pt x="730" y="959"/>
                    </a:lnTo>
                    <a:lnTo>
                      <a:pt x="730" y="970"/>
                    </a:lnTo>
                    <a:lnTo>
                      <a:pt x="729" y="980"/>
                    </a:lnTo>
                    <a:lnTo>
                      <a:pt x="729" y="992"/>
                    </a:lnTo>
                    <a:lnTo>
                      <a:pt x="726" y="1001"/>
                    </a:lnTo>
                    <a:lnTo>
                      <a:pt x="726" y="1013"/>
                    </a:lnTo>
                    <a:lnTo>
                      <a:pt x="724" y="1025"/>
                    </a:lnTo>
                    <a:lnTo>
                      <a:pt x="722" y="1034"/>
                    </a:lnTo>
                    <a:lnTo>
                      <a:pt x="721" y="1046"/>
                    </a:lnTo>
                    <a:lnTo>
                      <a:pt x="719" y="1058"/>
                    </a:lnTo>
                    <a:lnTo>
                      <a:pt x="717" y="1069"/>
                    </a:lnTo>
                    <a:lnTo>
                      <a:pt x="716" y="1081"/>
                    </a:lnTo>
                    <a:lnTo>
                      <a:pt x="714" y="1091"/>
                    </a:lnTo>
                    <a:lnTo>
                      <a:pt x="713" y="1102"/>
                    </a:lnTo>
                    <a:lnTo>
                      <a:pt x="711" y="1114"/>
                    </a:lnTo>
                    <a:lnTo>
                      <a:pt x="709" y="1126"/>
                    </a:lnTo>
                    <a:lnTo>
                      <a:pt x="706" y="1135"/>
                    </a:lnTo>
                    <a:lnTo>
                      <a:pt x="704" y="1147"/>
                    </a:lnTo>
                    <a:lnTo>
                      <a:pt x="703" y="1157"/>
                    </a:lnTo>
                    <a:lnTo>
                      <a:pt x="701" y="1168"/>
                    </a:lnTo>
                    <a:lnTo>
                      <a:pt x="699" y="1178"/>
                    </a:lnTo>
                    <a:lnTo>
                      <a:pt x="696" y="1190"/>
                    </a:lnTo>
                    <a:lnTo>
                      <a:pt x="695" y="1199"/>
                    </a:lnTo>
                    <a:lnTo>
                      <a:pt x="693" y="1207"/>
                    </a:lnTo>
                    <a:lnTo>
                      <a:pt x="691" y="1219"/>
                    </a:lnTo>
                    <a:lnTo>
                      <a:pt x="690" y="1228"/>
                    </a:lnTo>
                    <a:lnTo>
                      <a:pt x="686" y="1238"/>
                    </a:lnTo>
                    <a:lnTo>
                      <a:pt x="685" y="1248"/>
                    </a:lnTo>
                    <a:lnTo>
                      <a:pt x="683" y="1256"/>
                    </a:lnTo>
                    <a:lnTo>
                      <a:pt x="682" y="1265"/>
                    </a:lnTo>
                    <a:lnTo>
                      <a:pt x="680" y="1273"/>
                    </a:lnTo>
                    <a:lnTo>
                      <a:pt x="678" y="1283"/>
                    </a:lnTo>
                    <a:lnTo>
                      <a:pt x="677" y="1289"/>
                    </a:lnTo>
                    <a:lnTo>
                      <a:pt x="675" y="1298"/>
                    </a:lnTo>
                    <a:lnTo>
                      <a:pt x="673" y="1304"/>
                    </a:lnTo>
                    <a:lnTo>
                      <a:pt x="672" y="1312"/>
                    </a:lnTo>
                    <a:lnTo>
                      <a:pt x="670" y="1318"/>
                    </a:lnTo>
                    <a:lnTo>
                      <a:pt x="668" y="1325"/>
                    </a:lnTo>
                    <a:lnTo>
                      <a:pt x="667" y="1331"/>
                    </a:lnTo>
                    <a:lnTo>
                      <a:pt x="665" y="1335"/>
                    </a:lnTo>
                    <a:lnTo>
                      <a:pt x="665" y="1341"/>
                    </a:lnTo>
                    <a:lnTo>
                      <a:pt x="664" y="1347"/>
                    </a:lnTo>
                    <a:lnTo>
                      <a:pt x="662" y="1351"/>
                    </a:lnTo>
                    <a:lnTo>
                      <a:pt x="662" y="1355"/>
                    </a:lnTo>
                    <a:lnTo>
                      <a:pt x="660" y="1358"/>
                    </a:lnTo>
                    <a:lnTo>
                      <a:pt x="660" y="1362"/>
                    </a:lnTo>
                    <a:lnTo>
                      <a:pt x="659" y="1366"/>
                    </a:lnTo>
                    <a:lnTo>
                      <a:pt x="655" y="1372"/>
                    </a:lnTo>
                    <a:lnTo>
                      <a:pt x="655" y="1376"/>
                    </a:lnTo>
                    <a:lnTo>
                      <a:pt x="654" y="1382"/>
                    </a:lnTo>
                    <a:lnTo>
                      <a:pt x="652" y="1386"/>
                    </a:lnTo>
                    <a:lnTo>
                      <a:pt x="651" y="1389"/>
                    </a:lnTo>
                    <a:lnTo>
                      <a:pt x="649" y="1395"/>
                    </a:lnTo>
                    <a:lnTo>
                      <a:pt x="649" y="1401"/>
                    </a:lnTo>
                    <a:lnTo>
                      <a:pt x="644" y="1407"/>
                    </a:lnTo>
                    <a:lnTo>
                      <a:pt x="642" y="1415"/>
                    </a:lnTo>
                    <a:lnTo>
                      <a:pt x="639" y="1422"/>
                    </a:lnTo>
                    <a:lnTo>
                      <a:pt x="637" y="1428"/>
                    </a:lnTo>
                    <a:lnTo>
                      <a:pt x="636" y="1432"/>
                    </a:lnTo>
                    <a:lnTo>
                      <a:pt x="633" y="1436"/>
                    </a:lnTo>
                    <a:lnTo>
                      <a:pt x="633" y="1440"/>
                    </a:lnTo>
                    <a:lnTo>
                      <a:pt x="631" y="1444"/>
                    </a:lnTo>
                    <a:lnTo>
                      <a:pt x="629" y="1448"/>
                    </a:lnTo>
                    <a:lnTo>
                      <a:pt x="629" y="1450"/>
                    </a:lnTo>
                    <a:lnTo>
                      <a:pt x="626" y="1450"/>
                    </a:lnTo>
                    <a:lnTo>
                      <a:pt x="621" y="1452"/>
                    </a:lnTo>
                    <a:lnTo>
                      <a:pt x="618" y="1454"/>
                    </a:lnTo>
                    <a:lnTo>
                      <a:pt x="613" y="1455"/>
                    </a:lnTo>
                    <a:lnTo>
                      <a:pt x="608" y="1455"/>
                    </a:lnTo>
                    <a:lnTo>
                      <a:pt x="603" y="1457"/>
                    </a:lnTo>
                    <a:lnTo>
                      <a:pt x="597" y="1459"/>
                    </a:lnTo>
                    <a:lnTo>
                      <a:pt x="590" y="1461"/>
                    </a:lnTo>
                    <a:lnTo>
                      <a:pt x="585" y="1463"/>
                    </a:lnTo>
                    <a:lnTo>
                      <a:pt x="582" y="1465"/>
                    </a:lnTo>
                    <a:lnTo>
                      <a:pt x="579" y="1465"/>
                    </a:lnTo>
                    <a:lnTo>
                      <a:pt x="574" y="1467"/>
                    </a:lnTo>
                    <a:lnTo>
                      <a:pt x="571" y="1467"/>
                    </a:lnTo>
                    <a:lnTo>
                      <a:pt x="566" y="1469"/>
                    </a:lnTo>
                    <a:lnTo>
                      <a:pt x="561" y="1471"/>
                    </a:lnTo>
                    <a:lnTo>
                      <a:pt x="558" y="1473"/>
                    </a:lnTo>
                    <a:lnTo>
                      <a:pt x="553" y="1473"/>
                    </a:lnTo>
                    <a:lnTo>
                      <a:pt x="548" y="1475"/>
                    </a:lnTo>
                    <a:lnTo>
                      <a:pt x="543" y="1477"/>
                    </a:lnTo>
                    <a:lnTo>
                      <a:pt x="540" y="1479"/>
                    </a:lnTo>
                    <a:lnTo>
                      <a:pt x="535" y="1479"/>
                    </a:lnTo>
                    <a:lnTo>
                      <a:pt x="528" y="1479"/>
                    </a:lnTo>
                    <a:lnTo>
                      <a:pt x="523" y="1481"/>
                    </a:lnTo>
                    <a:lnTo>
                      <a:pt x="518" y="1483"/>
                    </a:lnTo>
                    <a:lnTo>
                      <a:pt x="512" y="1483"/>
                    </a:lnTo>
                    <a:lnTo>
                      <a:pt x="507" y="1487"/>
                    </a:lnTo>
                    <a:lnTo>
                      <a:pt x="502" y="1487"/>
                    </a:lnTo>
                    <a:lnTo>
                      <a:pt x="497" y="1488"/>
                    </a:lnTo>
                    <a:lnTo>
                      <a:pt x="491" y="1488"/>
                    </a:lnTo>
                    <a:lnTo>
                      <a:pt x="484" y="1490"/>
                    </a:lnTo>
                    <a:lnTo>
                      <a:pt x="479" y="1490"/>
                    </a:lnTo>
                    <a:lnTo>
                      <a:pt x="474" y="1492"/>
                    </a:lnTo>
                    <a:lnTo>
                      <a:pt x="468" y="1492"/>
                    </a:lnTo>
                    <a:lnTo>
                      <a:pt x="463" y="1494"/>
                    </a:lnTo>
                    <a:lnTo>
                      <a:pt x="456" y="1494"/>
                    </a:lnTo>
                    <a:lnTo>
                      <a:pt x="452" y="1496"/>
                    </a:lnTo>
                    <a:lnTo>
                      <a:pt x="447" y="1496"/>
                    </a:lnTo>
                    <a:lnTo>
                      <a:pt x="440" y="1498"/>
                    </a:lnTo>
                    <a:lnTo>
                      <a:pt x="434" y="1498"/>
                    </a:lnTo>
                    <a:lnTo>
                      <a:pt x="429" y="1498"/>
                    </a:lnTo>
                    <a:lnTo>
                      <a:pt x="422" y="1500"/>
                    </a:lnTo>
                    <a:lnTo>
                      <a:pt x="416" y="1500"/>
                    </a:lnTo>
                    <a:lnTo>
                      <a:pt x="411" y="1502"/>
                    </a:lnTo>
                    <a:lnTo>
                      <a:pt x="406" y="1502"/>
                    </a:lnTo>
                    <a:lnTo>
                      <a:pt x="399" y="1502"/>
                    </a:lnTo>
                    <a:lnTo>
                      <a:pt x="393" y="1502"/>
                    </a:lnTo>
                    <a:lnTo>
                      <a:pt x="388" y="1502"/>
                    </a:lnTo>
                    <a:lnTo>
                      <a:pt x="383" y="1502"/>
                    </a:lnTo>
                    <a:lnTo>
                      <a:pt x="376" y="1502"/>
                    </a:lnTo>
                    <a:lnTo>
                      <a:pt x="370" y="1502"/>
                    </a:lnTo>
                    <a:lnTo>
                      <a:pt x="365" y="1502"/>
                    </a:lnTo>
                    <a:lnTo>
                      <a:pt x="360" y="1504"/>
                    </a:lnTo>
                    <a:lnTo>
                      <a:pt x="354" y="1502"/>
                    </a:lnTo>
                    <a:lnTo>
                      <a:pt x="349" y="1502"/>
                    </a:lnTo>
                    <a:lnTo>
                      <a:pt x="342" y="1502"/>
                    </a:lnTo>
                    <a:lnTo>
                      <a:pt x="337" y="1502"/>
                    </a:lnTo>
                    <a:lnTo>
                      <a:pt x="332" y="1502"/>
                    </a:lnTo>
                    <a:lnTo>
                      <a:pt x="326" y="1502"/>
                    </a:lnTo>
                    <a:lnTo>
                      <a:pt x="321" y="1500"/>
                    </a:lnTo>
                    <a:lnTo>
                      <a:pt x="316" y="1500"/>
                    </a:lnTo>
                    <a:lnTo>
                      <a:pt x="311" y="1498"/>
                    </a:lnTo>
                    <a:lnTo>
                      <a:pt x="305" y="1498"/>
                    </a:lnTo>
                    <a:lnTo>
                      <a:pt x="300" y="1498"/>
                    </a:lnTo>
                    <a:lnTo>
                      <a:pt x="295" y="1498"/>
                    </a:lnTo>
                    <a:lnTo>
                      <a:pt x="290" y="1496"/>
                    </a:lnTo>
                    <a:lnTo>
                      <a:pt x="285" y="1496"/>
                    </a:lnTo>
                    <a:lnTo>
                      <a:pt x="280" y="1494"/>
                    </a:lnTo>
                    <a:lnTo>
                      <a:pt x="275" y="1494"/>
                    </a:lnTo>
                    <a:lnTo>
                      <a:pt x="270" y="1494"/>
                    </a:lnTo>
                    <a:lnTo>
                      <a:pt x="266" y="1492"/>
                    </a:lnTo>
                    <a:lnTo>
                      <a:pt x="261" y="1490"/>
                    </a:lnTo>
                    <a:lnTo>
                      <a:pt x="257" y="1490"/>
                    </a:lnTo>
                    <a:lnTo>
                      <a:pt x="253" y="1490"/>
                    </a:lnTo>
                    <a:lnTo>
                      <a:pt x="248" y="1488"/>
                    </a:lnTo>
                    <a:lnTo>
                      <a:pt x="244" y="1487"/>
                    </a:lnTo>
                    <a:lnTo>
                      <a:pt x="239" y="1487"/>
                    </a:lnTo>
                    <a:lnTo>
                      <a:pt x="235" y="1487"/>
                    </a:lnTo>
                    <a:lnTo>
                      <a:pt x="231" y="1485"/>
                    </a:lnTo>
                    <a:lnTo>
                      <a:pt x="226" y="1483"/>
                    </a:lnTo>
                    <a:lnTo>
                      <a:pt x="223" y="1483"/>
                    </a:lnTo>
                    <a:lnTo>
                      <a:pt x="218" y="1481"/>
                    </a:lnTo>
                    <a:lnTo>
                      <a:pt x="215" y="1479"/>
                    </a:lnTo>
                    <a:lnTo>
                      <a:pt x="212" y="1479"/>
                    </a:lnTo>
                    <a:lnTo>
                      <a:pt x="208" y="1479"/>
                    </a:lnTo>
                    <a:lnTo>
                      <a:pt x="204" y="1477"/>
                    </a:lnTo>
                    <a:lnTo>
                      <a:pt x="200" y="1477"/>
                    </a:lnTo>
                    <a:lnTo>
                      <a:pt x="197" y="1475"/>
                    </a:lnTo>
                    <a:lnTo>
                      <a:pt x="194" y="1475"/>
                    </a:lnTo>
                    <a:lnTo>
                      <a:pt x="187" y="1471"/>
                    </a:lnTo>
                    <a:lnTo>
                      <a:pt x="181" y="1469"/>
                    </a:lnTo>
                    <a:lnTo>
                      <a:pt x="174" y="1467"/>
                    </a:lnTo>
                    <a:lnTo>
                      <a:pt x="171" y="1465"/>
                    </a:lnTo>
                    <a:lnTo>
                      <a:pt x="166" y="1463"/>
                    </a:lnTo>
                    <a:lnTo>
                      <a:pt x="161" y="1463"/>
                    </a:lnTo>
                    <a:lnTo>
                      <a:pt x="158" y="1459"/>
                    </a:lnTo>
                    <a:lnTo>
                      <a:pt x="155" y="1459"/>
                    </a:lnTo>
                    <a:lnTo>
                      <a:pt x="151" y="1457"/>
                    </a:lnTo>
                    <a:lnTo>
                      <a:pt x="150" y="1457"/>
                    </a:lnTo>
                    <a:lnTo>
                      <a:pt x="146" y="1457"/>
                    </a:lnTo>
                    <a:lnTo>
                      <a:pt x="145" y="1457"/>
                    </a:lnTo>
                    <a:lnTo>
                      <a:pt x="129" y="1409"/>
                    </a:lnTo>
                    <a:lnTo>
                      <a:pt x="129" y="140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gray">
              <a:xfrm>
                <a:off x="4557245" y="4661594"/>
                <a:ext cx="404977" cy="510015"/>
              </a:xfrm>
              <a:custGeom>
                <a:avLst/>
                <a:gdLst/>
                <a:ahLst/>
                <a:cxnLst>
                  <a:cxn ang="0">
                    <a:pos x="147" y="4"/>
                  </a:cxn>
                  <a:cxn ang="0">
                    <a:pos x="124" y="13"/>
                  </a:cxn>
                  <a:cxn ang="0">
                    <a:pos x="104" y="25"/>
                  </a:cxn>
                  <a:cxn ang="0">
                    <a:pos x="86" y="37"/>
                  </a:cxn>
                  <a:cxn ang="0">
                    <a:pos x="72" y="50"/>
                  </a:cxn>
                  <a:cxn ang="0">
                    <a:pos x="57" y="66"/>
                  </a:cxn>
                  <a:cxn ang="0">
                    <a:pos x="44" y="79"/>
                  </a:cxn>
                  <a:cxn ang="0">
                    <a:pos x="33" y="95"/>
                  </a:cxn>
                  <a:cxn ang="0">
                    <a:pos x="24" y="112"/>
                  </a:cxn>
                  <a:cxn ang="0">
                    <a:pos x="16" y="130"/>
                  </a:cxn>
                  <a:cxn ang="0">
                    <a:pos x="11" y="147"/>
                  </a:cxn>
                  <a:cxn ang="0">
                    <a:pos x="7" y="165"/>
                  </a:cxn>
                  <a:cxn ang="0">
                    <a:pos x="3" y="182"/>
                  </a:cxn>
                  <a:cxn ang="0">
                    <a:pos x="2" y="200"/>
                  </a:cxn>
                  <a:cxn ang="0">
                    <a:pos x="2" y="217"/>
                  </a:cxn>
                  <a:cxn ang="0">
                    <a:pos x="2" y="235"/>
                  </a:cxn>
                  <a:cxn ang="0">
                    <a:pos x="3" y="250"/>
                  </a:cxn>
                  <a:cxn ang="0">
                    <a:pos x="7" y="266"/>
                  </a:cxn>
                  <a:cxn ang="0">
                    <a:pos x="13" y="283"/>
                  </a:cxn>
                  <a:cxn ang="0">
                    <a:pos x="18" y="297"/>
                  </a:cxn>
                  <a:cxn ang="0">
                    <a:pos x="24" y="310"/>
                  </a:cxn>
                  <a:cxn ang="0">
                    <a:pos x="34" y="328"/>
                  </a:cxn>
                  <a:cxn ang="0">
                    <a:pos x="51" y="351"/>
                  </a:cxn>
                  <a:cxn ang="0">
                    <a:pos x="69" y="371"/>
                  </a:cxn>
                  <a:cxn ang="0">
                    <a:pos x="86" y="390"/>
                  </a:cxn>
                  <a:cxn ang="0">
                    <a:pos x="104" y="407"/>
                  </a:cxn>
                  <a:cxn ang="0">
                    <a:pos x="127" y="419"/>
                  </a:cxn>
                  <a:cxn ang="0">
                    <a:pos x="145" y="429"/>
                  </a:cxn>
                  <a:cxn ang="0">
                    <a:pos x="166" y="433"/>
                  </a:cxn>
                  <a:cxn ang="0">
                    <a:pos x="186" y="435"/>
                  </a:cxn>
                  <a:cxn ang="0">
                    <a:pos x="207" y="433"/>
                  </a:cxn>
                  <a:cxn ang="0">
                    <a:pos x="228" y="425"/>
                  </a:cxn>
                  <a:cxn ang="0">
                    <a:pos x="248" y="415"/>
                  </a:cxn>
                  <a:cxn ang="0">
                    <a:pos x="266" y="396"/>
                  </a:cxn>
                  <a:cxn ang="0">
                    <a:pos x="285" y="376"/>
                  </a:cxn>
                  <a:cxn ang="0">
                    <a:pos x="299" y="355"/>
                  </a:cxn>
                  <a:cxn ang="0">
                    <a:pos x="308" y="341"/>
                  </a:cxn>
                  <a:cxn ang="0">
                    <a:pos x="315" y="326"/>
                  </a:cxn>
                  <a:cxn ang="0">
                    <a:pos x="323" y="312"/>
                  </a:cxn>
                  <a:cxn ang="0">
                    <a:pos x="328" y="297"/>
                  </a:cxn>
                  <a:cxn ang="0">
                    <a:pos x="334" y="283"/>
                  </a:cxn>
                  <a:cxn ang="0">
                    <a:pos x="338" y="266"/>
                  </a:cxn>
                  <a:cxn ang="0">
                    <a:pos x="341" y="252"/>
                  </a:cxn>
                  <a:cxn ang="0">
                    <a:pos x="344" y="235"/>
                  </a:cxn>
                  <a:cxn ang="0">
                    <a:pos x="347" y="221"/>
                  </a:cxn>
                  <a:cxn ang="0">
                    <a:pos x="347" y="206"/>
                  </a:cxn>
                  <a:cxn ang="0">
                    <a:pos x="346" y="190"/>
                  </a:cxn>
                  <a:cxn ang="0">
                    <a:pos x="344" y="176"/>
                  </a:cxn>
                  <a:cxn ang="0">
                    <a:pos x="343" y="163"/>
                  </a:cxn>
                  <a:cxn ang="0">
                    <a:pos x="333" y="138"/>
                  </a:cxn>
                  <a:cxn ang="0">
                    <a:pos x="318" y="114"/>
                  </a:cxn>
                  <a:cxn ang="0">
                    <a:pos x="299" y="91"/>
                  </a:cxn>
                  <a:cxn ang="0">
                    <a:pos x="285" y="78"/>
                  </a:cxn>
                  <a:cxn ang="0">
                    <a:pos x="274" y="68"/>
                  </a:cxn>
                  <a:cxn ang="0">
                    <a:pos x="264" y="60"/>
                  </a:cxn>
                  <a:cxn ang="0">
                    <a:pos x="253" y="50"/>
                  </a:cxn>
                  <a:cxn ang="0">
                    <a:pos x="235" y="39"/>
                  </a:cxn>
                  <a:cxn ang="0">
                    <a:pos x="223" y="33"/>
                  </a:cxn>
                  <a:cxn ang="0">
                    <a:pos x="207" y="21"/>
                  </a:cxn>
                  <a:cxn ang="0">
                    <a:pos x="189" y="12"/>
                  </a:cxn>
                  <a:cxn ang="0">
                    <a:pos x="176" y="4"/>
                  </a:cxn>
                  <a:cxn ang="0">
                    <a:pos x="165" y="0"/>
                  </a:cxn>
                </a:cxnLst>
                <a:rect l="0" t="0" r="r" b="b"/>
                <a:pathLst>
                  <a:path w="347" h="437">
                    <a:moveTo>
                      <a:pt x="163" y="0"/>
                    </a:moveTo>
                    <a:lnTo>
                      <a:pt x="155" y="2"/>
                    </a:lnTo>
                    <a:lnTo>
                      <a:pt x="147" y="4"/>
                    </a:lnTo>
                    <a:lnTo>
                      <a:pt x="139" y="8"/>
                    </a:lnTo>
                    <a:lnTo>
                      <a:pt x="132" y="12"/>
                    </a:lnTo>
                    <a:lnTo>
                      <a:pt x="124" y="13"/>
                    </a:lnTo>
                    <a:lnTo>
                      <a:pt x="117" y="17"/>
                    </a:lnTo>
                    <a:lnTo>
                      <a:pt x="111" y="19"/>
                    </a:lnTo>
                    <a:lnTo>
                      <a:pt x="104" y="25"/>
                    </a:lnTo>
                    <a:lnTo>
                      <a:pt x="98" y="29"/>
                    </a:lnTo>
                    <a:lnTo>
                      <a:pt x="93" y="33"/>
                    </a:lnTo>
                    <a:lnTo>
                      <a:pt x="86" y="37"/>
                    </a:lnTo>
                    <a:lnTo>
                      <a:pt x="82" y="43"/>
                    </a:lnTo>
                    <a:lnTo>
                      <a:pt x="77" y="46"/>
                    </a:lnTo>
                    <a:lnTo>
                      <a:pt x="72" y="50"/>
                    </a:lnTo>
                    <a:lnTo>
                      <a:pt x="67" y="54"/>
                    </a:lnTo>
                    <a:lnTo>
                      <a:pt x="62" y="60"/>
                    </a:lnTo>
                    <a:lnTo>
                      <a:pt x="57" y="66"/>
                    </a:lnTo>
                    <a:lnTo>
                      <a:pt x="52" y="70"/>
                    </a:lnTo>
                    <a:lnTo>
                      <a:pt x="47" y="76"/>
                    </a:lnTo>
                    <a:lnTo>
                      <a:pt x="44" y="79"/>
                    </a:lnTo>
                    <a:lnTo>
                      <a:pt x="41" y="85"/>
                    </a:lnTo>
                    <a:lnTo>
                      <a:pt x="36" y="91"/>
                    </a:lnTo>
                    <a:lnTo>
                      <a:pt x="33" y="95"/>
                    </a:lnTo>
                    <a:lnTo>
                      <a:pt x="31" y="103"/>
                    </a:lnTo>
                    <a:lnTo>
                      <a:pt x="26" y="107"/>
                    </a:lnTo>
                    <a:lnTo>
                      <a:pt x="24" y="112"/>
                    </a:lnTo>
                    <a:lnTo>
                      <a:pt x="21" y="118"/>
                    </a:lnTo>
                    <a:lnTo>
                      <a:pt x="20" y="124"/>
                    </a:lnTo>
                    <a:lnTo>
                      <a:pt x="16" y="130"/>
                    </a:lnTo>
                    <a:lnTo>
                      <a:pt x="15" y="136"/>
                    </a:lnTo>
                    <a:lnTo>
                      <a:pt x="13" y="142"/>
                    </a:lnTo>
                    <a:lnTo>
                      <a:pt x="11" y="147"/>
                    </a:lnTo>
                    <a:lnTo>
                      <a:pt x="10" y="153"/>
                    </a:lnTo>
                    <a:lnTo>
                      <a:pt x="7" y="159"/>
                    </a:lnTo>
                    <a:lnTo>
                      <a:pt x="7" y="165"/>
                    </a:lnTo>
                    <a:lnTo>
                      <a:pt x="5" y="171"/>
                    </a:lnTo>
                    <a:lnTo>
                      <a:pt x="3" y="176"/>
                    </a:lnTo>
                    <a:lnTo>
                      <a:pt x="3" y="182"/>
                    </a:lnTo>
                    <a:lnTo>
                      <a:pt x="2" y="188"/>
                    </a:lnTo>
                    <a:lnTo>
                      <a:pt x="2" y="194"/>
                    </a:lnTo>
                    <a:lnTo>
                      <a:pt x="2" y="200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5"/>
                    </a:lnTo>
                    <a:lnTo>
                      <a:pt x="3" y="241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5" y="256"/>
                    </a:lnTo>
                    <a:lnTo>
                      <a:pt x="7" y="262"/>
                    </a:lnTo>
                    <a:lnTo>
                      <a:pt x="7" y="266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13" y="283"/>
                    </a:lnTo>
                    <a:lnTo>
                      <a:pt x="15" y="287"/>
                    </a:lnTo>
                    <a:lnTo>
                      <a:pt x="16" y="293"/>
                    </a:lnTo>
                    <a:lnTo>
                      <a:pt x="18" y="297"/>
                    </a:lnTo>
                    <a:lnTo>
                      <a:pt x="20" y="303"/>
                    </a:lnTo>
                    <a:lnTo>
                      <a:pt x="23" y="307"/>
                    </a:lnTo>
                    <a:lnTo>
                      <a:pt x="24" y="310"/>
                    </a:lnTo>
                    <a:lnTo>
                      <a:pt x="26" y="316"/>
                    </a:lnTo>
                    <a:lnTo>
                      <a:pt x="29" y="320"/>
                    </a:lnTo>
                    <a:lnTo>
                      <a:pt x="34" y="328"/>
                    </a:lnTo>
                    <a:lnTo>
                      <a:pt x="41" y="336"/>
                    </a:lnTo>
                    <a:lnTo>
                      <a:pt x="44" y="343"/>
                    </a:lnTo>
                    <a:lnTo>
                      <a:pt x="51" y="351"/>
                    </a:lnTo>
                    <a:lnTo>
                      <a:pt x="57" y="359"/>
                    </a:lnTo>
                    <a:lnTo>
                      <a:pt x="62" y="365"/>
                    </a:lnTo>
                    <a:lnTo>
                      <a:pt x="69" y="371"/>
                    </a:lnTo>
                    <a:lnTo>
                      <a:pt x="75" y="378"/>
                    </a:lnTo>
                    <a:lnTo>
                      <a:pt x="80" y="384"/>
                    </a:lnTo>
                    <a:lnTo>
                      <a:pt x="86" y="390"/>
                    </a:lnTo>
                    <a:lnTo>
                      <a:pt x="93" y="396"/>
                    </a:lnTo>
                    <a:lnTo>
                      <a:pt x="100" y="402"/>
                    </a:lnTo>
                    <a:lnTo>
                      <a:pt x="104" y="407"/>
                    </a:lnTo>
                    <a:lnTo>
                      <a:pt x="113" y="411"/>
                    </a:lnTo>
                    <a:lnTo>
                      <a:pt x="119" y="415"/>
                    </a:lnTo>
                    <a:lnTo>
                      <a:pt x="127" y="419"/>
                    </a:lnTo>
                    <a:lnTo>
                      <a:pt x="132" y="423"/>
                    </a:lnTo>
                    <a:lnTo>
                      <a:pt x="139" y="425"/>
                    </a:lnTo>
                    <a:lnTo>
                      <a:pt x="145" y="429"/>
                    </a:lnTo>
                    <a:lnTo>
                      <a:pt x="153" y="431"/>
                    </a:lnTo>
                    <a:lnTo>
                      <a:pt x="160" y="433"/>
                    </a:lnTo>
                    <a:lnTo>
                      <a:pt x="166" y="433"/>
                    </a:lnTo>
                    <a:lnTo>
                      <a:pt x="175" y="435"/>
                    </a:lnTo>
                    <a:lnTo>
                      <a:pt x="181" y="437"/>
                    </a:lnTo>
                    <a:lnTo>
                      <a:pt x="186" y="435"/>
                    </a:lnTo>
                    <a:lnTo>
                      <a:pt x="194" y="435"/>
                    </a:lnTo>
                    <a:lnTo>
                      <a:pt x="201" y="433"/>
                    </a:lnTo>
                    <a:lnTo>
                      <a:pt x="207" y="433"/>
                    </a:lnTo>
                    <a:lnTo>
                      <a:pt x="214" y="431"/>
                    </a:lnTo>
                    <a:lnTo>
                      <a:pt x="222" y="429"/>
                    </a:lnTo>
                    <a:lnTo>
                      <a:pt x="228" y="425"/>
                    </a:lnTo>
                    <a:lnTo>
                      <a:pt x="235" y="423"/>
                    </a:lnTo>
                    <a:lnTo>
                      <a:pt x="241" y="419"/>
                    </a:lnTo>
                    <a:lnTo>
                      <a:pt x="248" y="415"/>
                    </a:lnTo>
                    <a:lnTo>
                      <a:pt x="253" y="409"/>
                    </a:lnTo>
                    <a:lnTo>
                      <a:pt x="261" y="404"/>
                    </a:lnTo>
                    <a:lnTo>
                      <a:pt x="266" y="396"/>
                    </a:lnTo>
                    <a:lnTo>
                      <a:pt x="272" y="390"/>
                    </a:lnTo>
                    <a:lnTo>
                      <a:pt x="279" y="382"/>
                    </a:lnTo>
                    <a:lnTo>
                      <a:pt x="285" y="376"/>
                    </a:lnTo>
                    <a:lnTo>
                      <a:pt x="290" y="367"/>
                    </a:lnTo>
                    <a:lnTo>
                      <a:pt x="297" y="359"/>
                    </a:lnTo>
                    <a:lnTo>
                      <a:pt x="299" y="355"/>
                    </a:lnTo>
                    <a:lnTo>
                      <a:pt x="302" y="349"/>
                    </a:lnTo>
                    <a:lnTo>
                      <a:pt x="305" y="345"/>
                    </a:lnTo>
                    <a:lnTo>
                      <a:pt x="308" y="341"/>
                    </a:lnTo>
                    <a:lnTo>
                      <a:pt x="310" y="336"/>
                    </a:lnTo>
                    <a:lnTo>
                      <a:pt x="313" y="332"/>
                    </a:lnTo>
                    <a:lnTo>
                      <a:pt x="315" y="326"/>
                    </a:lnTo>
                    <a:lnTo>
                      <a:pt x="318" y="322"/>
                    </a:lnTo>
                    <a:lnTo>
                      <a:pt x="320" y="316"/>
                    </a:lnTo>
                    <a:lnTo>
                      <a:pt x="323" y="312"/>
                    </a:lnTo>
                    <a:lnTo>
                      <a:pt x="325" y="308"/>
                    </a:lnTo>
                    <a:lnTo>
                      <a:pt x="326" y="303"/>
                    </a:lnTo>
                    <a:lnTo>
                      <a:pt x="328" y="297"/>
                    </a:lnTo>
                    <a:lnTo>
                      <a:pt x="331" y="291"/>
                    </a:lnTo>
                    <a:lnTo>
                      <a:pt x="333" y="287"/>
                    </a:lnTo>
                    <a:lnTo>
                      <a:pt x="334" y="283"/>
                    </a:lnTo>
                    <a:lnTo>
                      <a:pt x="336" y="275"/>
                    </a:lnTo>
                    <a:lnTo>
                      <a:pt x="336" y="272"/>
                    </a:lnTo>
                    <a:lnTo>
                      <a:pt x="338" y="266"/>
                    </a:lnTo>
                    <a:lnTo>
                      <a:pt x="339" y="262"/>
                    </a:lnTo>
                    <a:lnTo>
                      <a:pt x="341" y="256"/>
                    </a:lnTo>
                    <a:lnTo>
                      <a:pt x="341" y="252"/>
                    </a:lnTo>
                    <a:lnTo>
                      <a:pt x="343" y="244"/>
                    </a:lnTo>
                    <a:lnTo>
                      <a:pt x="344" y="241"/>
                    </a:lnTo>
                    <a:lnTo>
                      <a:pt x="344" y="235"/>
                    </a:lnTo>
                    <a:lnTo>
                      <a:pt x="346" y="231"/>
                    </a:lnTo>
                    <a:lnTo>
                      <a:pt x="346" y="227"/>
                    </a:lnTo>
                    <a:lnTo>
                      <a:pt x="347" y="221"/>
                    </a:lnTo>
                    <a:lnTo>
                      <a:pt x="347" y="215"/>
                    </a:lnTo>
                    <a:lnTo>
                      <a:pt x="347" y="211"/>
                    </a:lnTo>
                    <a:lnTo>
                      <a:pt x="347" y="206"/>
                    </a:lnTo>
                    <a:lnTo>
                      <a:pt x="347" y="200"/>
                    </a:lnTo>
                    <a:lnTo>
                      <a:pt x="346" y="196"/>
                    </a:lnTo>
                    <a:lnTo>
                      <a:pt x="346" y="190"/>
                    </a:lnTo>
                    <a:lnTo>
                      <a:pt x="346" y="186"/>
                    </a:lnTo>
                    <a:lnTo>
                      <a:pt x="346" y="180"/>
                    </a:lnTo>
                    <a:lnTo>
                      <a:pt x="344" y="176"/>
                    </a:lnTo>
                    <a:lnTo>
                      <a:pt x="344" y="173"/>
                    </a:lnTo>
                    <a:lnTo>
                      <a:pt x="343" y="167"/>
                    </a:lnTo>
                    <a:lnTo>
                      <a:pt x="343" y="163"/>
                    </a:lnTo>
                    <a:lnTo>
                      <a:pt x="339" y="153"/>
                    </a:lnTo>
                    <a:lnTo>
                      <a:pt x="338" y="147"/>
                    </a:lnTo>
                    <a:lnTo>
                      <a:pt x="333" y="138"/>
                    </a:lnTo>
                    <a:lnTo>
                      <a:pt x="328" y="130"/>
                    </a:lnTo>
                    <a:lnTo>
                      <a:pt x="323" y="120"/>
                    </a:lnTo>
                    <a:lnTo>
                      <a:pt x="318" y="114"/>
                    </a:lnTo>
                    <a:lnTo>
                      <a:pt x="312" y="107"/>
                    </a:lnTo>
                    <a:lnTo>
                      <a:pt x="307" y="99"/>
                    </a:lnTo>
                    <a:lnTo>
                      <a:pt x="299" y="91"/>
                    </a:lnTo>
                    <a:lnTo>
                      <a:pt x="294" y="85"/>
                    </a:lnTo>
                    <a:lnTo>
                      <a:pt x="289" y="81"/>
                    </a:lnTo>
                    <a:lnTo>
                      <a:pt x="285" y="78"/>
                    </a:lnTo>
                    <a:lnTo>
                      <a:pt x="282" y="76"/>
                    </a:lnTo>
                    <a:lnTo>
                      <a:pt x="279" y="72"/>
                    </a:lnTo>
                    <a:lnTo>
                      <a:pt x="274" y="68"/>
                    </a:lnTo>
                    <a:lnTo>
                      <a:pt x="271" y="66"/>
                    </a:lnTo>
                    <a:lnTo>
                      <a:pt x="268" y="62"/>
                    </a:lnTo>
                    <a:lnTo>
                      <a:pt x="264" y="60"/>
                    </a:lnTo>
                    <a:lnTo>
                      <a:pt x="259" y="56"/>
                    </a:lnTo>
                    <a:lnTo>
                      <a:pt x="256" y="54"/>
                    </a:lnTo>
                    <a:lnTo>
                      <a:pt x="253" y="50"/>
                    </a:lnTo>
                    <a:lnTo>
                      <a:pt x="250" y="48"/>
                    </a:lnTo>
                    <a:lnTo>
                      <a:pt x="241" y="45"/>
                    </a:lnTo>
                    <a:lnTo>
                      <a:pt x="235" y="39"/>
                    </a:lnTo>
                    <a:lnTo>
                      <a:pt x="232" y="37"/>
                    </a:lnTo>
                    <a:lnTo>
                      <a:pt x="227" y="35"/>
                    </a:lnTo>
                    <a:lnTo>
                      <a:pt x="223" y="33"/>
                    </a:lnTo>
                    <a:lnTo>
                      <a:pt x="220" y="31"/>
                    </a:lnTo>
                    <a:lnTo>
                      <a:pt x="212" y="25"/>
                    </a:lnTo>
                    <a:lnTo>
                      <a:pt x="207" y="21"/>
                    </a:lnTo>
                    <a:lnTo>
                      <a:pt x="201" y="17"/>
                    </a:lnTo>
                    <a:lnTo>
                      <a:pt x="194" y="15"/>
                    </a:lnTo>
                    <a:lnTo>
                      <a:pt x="189" y="12"/>
                    </a:lnTo>
                    <a:lnTo>
                      <a:pt x="184" y="10"/>
                    </a:lnTo>
                    <a:lnTo>
                      <a:pt x="179" y="8"/>
                    </a:lnTo>
                    <a:lnTo>
                      <a:pt x="176" y="4"/>
                    </a:lnTo>
                    <a:lnTo>
                      <a:pt x="171" y="2"/>
                    </a:lnTo>
                    <a:lnTo>
                      <a:pt x="168" y="2"/>
                    </a:lnTo>
                    <a:lnTo>
                      <a:pt x="165" y="0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gray">
              <a:xfrm>
                <a:off x="4430033" y="5200786"/>
                <a:ext cx="675740" cy="989684"/>
              </a:xfrm>
              <a:custGeom>
                <a:avLst/>
                <a:gdLst/>
                <a:ahLst/>
                <a:cxnLst>
                  <a:cxn ang="0">
                    <a:pos x="75" y="39"/>
                  </a:cxn>
                  <a:cxn ang="0">
                    <a:pos x="55" y="74"/>
                  </a:cxn>
                  <a:cxn ang="0">
                    <a:pos x="37" y="114"/>
                  </a:cxn>
                  <a:cxn ang="0">
                    <a:pos x="24" y="157"/>
                  </a:cxn>
                  <a:cxn ang="0">
                    <a:pos x="11" y="205"/>
                  </a:cxn>
                  <a:cxn ang="0">
                    <a:pos x="3" y="258"/>
                  </a:cxn>
                  <a:cxn ang="0">
                    <a:pos x="0" y="314"/>
                  </a:cxn>
                  <a:cxn ang="0">
                    <a:pos x="1" y="376"/>
                  </a:cxn>
                  <a:cxn ang="0">
                    <a:pos x="11" y="440"/>
                  </a:cxn>
                  <a:cxn ang="0">
                    <a:pos x="24" y="502"/>
                  </a:cxn>
                  <a:cxn ang="0">
                    <a:pos x="39" y="566"/>
                  </a:cxn>
                  <a:cxn ang="0">
                    <a:pos x="54" y="623"/>
                  </a:cxn>
                  <a:cxn ang="0">
                    <a:pos x="70" y="677"/>
                  </a:cxn>
                  <a:cxn ang="0">
                    <a:pos x="85" y="724"/>
                  </a:cxn>
                  <a:cxn ang="0">
                    <a:pos x="98" y="762"/>
                  </a:cxn>
                  <a:cxn ang="0">
                    <a:pos x="109" y="797"/>
                  </a:cxn>
                  <a:cxn ang="0">
                    <a:pos x="122" y="823"/>
                  </a:cxn>
                  <a:cxn ang="0">
                    <a:pos x="147" y="830"/>
                  </a:cxn>
                  <a:cxn ang="0">
                    <a:pos x="192" y="840"/>
                  </a:cxn>
                  <a:cxn ang="0">
                    <a:pos x="220" y="844"/>
                  </a:cxn>
                  <a:cxn ang="0">
                    <a:pos x="253" y="848"/>
                  </a:cxn>
                  <a:cxn ang="0">
                    <a:pos x="288" y="848"/>
                  </a:cxn>
                  <a:cxn ang="0">
                    <a:pos x="326" y="848"/>
                  </a:cxn>
                  <a:cxn ang="0">
                    <a:pos x="360" y="844"/>
                  </a:cxn>
                  <a:cxn ang="0">
                    <a:pos x="393" y="838"/>
                  </a:cxn>
                  <a:cxn ang="0">
                    <a:pos x="421" y="830"/>
                  </a:cxn>
                  <a:cxn ang="0">
                    <a:pos x="456" y="819"/>
                  </a:cxn>
                  <a:cxn ang="0">
                    <a:pos x="487" y="803"/>
                  </a:cxn>
                  <a:cxn ang="0">
                    <a:pos x="504" y="788"/>
                  </a:cxn>
                  <a:cxn ang="0">
                    <a:pos x="514" y="747"/>
                  </a:cxn>
                  <a:cxn ang="0">
                    <a:pos x="522" y="710"/>
                  </a:cxn>
                  <a:cxn ang="0">
                    <a:pos x="533" y="669"/>
                  </a:cxn>
                  <a:cxn ang="0">
                    <a:pos x="543" y="623"/>
                  </a:cxn>
                  <a:cxn ang="0">
                    <a:pos x="554" y="574"/>
                  </a:cxn>
                  <a:cxn ang="0">
                    <a:pos x="564" y="528"/>
                  </a:cxn>
                  <a:cxn ang="0">
                    <a:pos x="571" y="483"/>
                  </a:cxn>
                  <a:cxn ang="0">
                    <a:pos x="576" y="446"/>
                  </a:cxn>
                  <a:cxn ang="0">
                    <a:pos x="577" y="407"/>
                  </a:cxn>
                  <a:cxn ang="0">
                    <a:pos x="577" y="370"/>
                  </a:cxn>
                  <a:cxn ang="0">
                    <a:pos x="576" y="334"/>
                  </a:cxn>
                  <a:cxn ang="0">
                    <a:pos x="574" y="301"/>
                  </a:cxn>
                  <a:cxn ang="0">
                    <a:pos x="569" y="268"/>
                  </a:cxn>
                  <a:cxn ang="0">
                    <a:pos x="564" y="231"/>
                  </a:cxn>
                  <a:cxn ang="0">
                    <a:pos x="556" y="186"/>
                  </a:cxn>
                  <a:cxn ang="0">
                    <a:pos x="545" y="143"/>
                  </a:cxn>
                  <a:cxn ang="0">
                    <a:pos x="522" y="91"/>
                  </a:cxn>
                  <a:cxn ang="0">
                    <a:pos x="497" y="42"/>
                  </a:cxn>
                  <a:cxn ang="0">
                    <a:pos x="479" y="8"/>
                  </a:cxn>
                  <a:cxn ang="0">
                    <a:pos x="466" y="8"/>
                  </a:cxn>
                  <a:cxn ang="0">
                    <a:pos x="434" y="31"/>
                  </a:cxn>
                  <a:cxn ang="0">
                    <a:pos x="401" y="50"/>
                  </a:cxn>
                  <a:cxn ang="0">
                    <a:pos x="373" y="62"/>
                  </a:cxn>
                  <a:cxn ang="0">
                    <a:pos x="344" y="70"/>
                  </a:cxn>
                  <a:cxn ang="0">
                    <a:pos x="313" y="74"/>
                  </a:cxn>
                  <a:cxn ang="0">
                    <a:pos x="284" y="70"/>
                  </a:cxn>
                  <a:cxn ang="0">
                    <a:pos x="249" y="62"/>
                  </a:cxn>
                  <a:cxn ang="0">
                    <a:pos x="220" y="52"/>
                  </a:cxn>
                  <a:cxn ang="0">
                    <a:pos x="191" y="42"/>
                  </a:cxn>
                  <a:cxn ang="0">
                    <a:pos x="166" y="33"/>
                  </a:cxn>
                  <a:cxn ang="0">
                    <a:pos x="124" y="17"/>
                  </a:cxn>
                  <a:cxn ang="0">
                    <a:pos x="98" y="6"/>
                  </a:cxn>
                </a:cxnLst>
                <a:rect l="0" t="0" r="r" b="b"/>
                <a:pathLst>
                  <a:path w="579" h="848">
                    <a:moveTo>
                      <a:pt x="98" y="6"/>
                    </a:moveTo>
                    <a:lnTo>
                      <a:pt x="91" y="13"/>
                    </a:lnTo>
                    <a:lnTo>
                      <a:pt x="86" y="21"/>
                    </a:lnTo>
                    <a:lnTo>
                      <a:pt x="83" y="25"/>
                    </a:lnTo>
                    <a:lnTo>
                      <a:pt x="80" y="29"/>
                    </a:lnTo>
                    <a:lnTo>
                      <a:pt x="78" y="35"/>
                    </a:lnTo>
                    <a:lnTo>
                      <a:pt x="75" y="39"/>
                    </a:lnTo>
                    <a:lnTo>
                      <a:pt x="71" y="42"/>
                    </a:lnTo>
                    <a:lnTo>
                      <a:pt x="68" y="48"/>
                    </a:lnTo>
                    <a:lnTo>
                      <a:pt x="65" y="52"/>
                    </a:lnTo>
                    <a:lnTo>
                      <a:pt x="63" y="58"/>
                    </a:lnTo>
                    <a:lnTo>
                      <a:pt x="62" y="62"/>
                    </a:lnTo>
                    <a:lnTo>
                      <a:pt x="58" y="68"/>
                    </a:lnTo>
                    <a:lnTo>
                      <a:pt x="55" y="74"/>
                    </a:lnTo>
                    <a:lnTo>
                      <a:pt x="54" y="81"/>
                    </a:lnTo>
                    <a:lnTo>
                      <a:pt x="50" y="85"/>
                    </a:lnTo>
                    <a:lnTo>
                      <a:pt x="47" y="91"/>
                    </a:lnTo>
                    <a:lnTo>
                      <a:pt x="45" y="95"/>
                    </a:lnTo>
                    <a:lnTo>
                      <a:pt x="42" y="101"/>
                    </a:lnTo>
                    <a:lnTo>
                      <a:pt x="41" y="106"/>
                    </a:lnTo>
                    <a:lnTo>
                      <a:pt x="37" y="114"/>
                    </a:lnTo>
                    <a:lnTo>
                      <a:pt x="36" y="118"/>
                    </a:lnTo>
                    <a:lnTo>
                      <a:pt x="34" y="126"/>
                    </a:lnTo>
                    <a:lnTo>
                      <a:pt x="32" y="132"/>
                    </a:lnTo>
                    <a:lnTo>
                      <a:pt x="29" y="138"/>
                    </a:lnTo>
                    <a:lnTo>
                      <a:pt x="27" y="145"/>
                    </a:lnTo>
                    <a:lnTo>
                      <a:pt x="26" y="151"/>
                    </a:lnTo>
                    <a:lnTo>
                      <a:pt x="24" y="157"/>
                    </a:lnTo>
                    <a:lnTo>
                      <a:pt x="21" y="165"/>
                    </a:lnTo>
                    <a:lnTo>
                      <a:pt x="19" y="171"/>
                    </a:lnTo>
                    <a:lnTo>
                      <a:pt x="18" y="178"/>
                    </a:lnTo>
                    <a:lnTo>
                      <a:pt x="16" y="184"/>
                    </a:lnTo>
                    <a:lnTo>
                      <a:pt x="14" y="192"/>
                    </a:lnTo>
                    <a:lnTo>
                      <a:pt x="13" y="200"/>
                    </a:lnTo>
                    <a:lnTo>
                      <a:pt x="11" y="205"/>
                    </a:lnTo>
                    <a:lnTo>
                      <a:pt x="10" y="213"/>
                    </a:lnTo>
                    <a:lnTo>
                      <a:pt x="8" y="221"/>
                    </a:lnTo>
                    <a:lnTo>
                      <a:pt x="8" y="227"/>
                    </a:lnTo>
                    <a:lnTo>
                      <a:pt x="6" y="235"/>
                    </a:lnTo>
                    <a:lnTo>
                      <a:pt x="5" y="242"/>
                    </a:lnTo>
                    <a:lnTo>
                      <a:pt x="5" y="250"/>
                    </a:lnTo>
                    <a:lnTo>
                      <a:pt x="3" y="258"/>
                    </a:lnTo>
                    <a:lnTo>
                      <a:pt x="1" y="266"/>
                    </a:lnTo>
                    <a:lnTo>
                      <a:pt x="1" y="273"/>
                    </a:lnTo>
                    <a:lnTo>
                      <a:pt x="1" y="283"/>
                    </a:lnTo>
                    <a:lnTo>
                      <a:pt x="1" y="291"/>
                    </a:lnTo>
                    <a:lnTo>
                      <a:pt x="1" y="299"/>
                    </a:lnTo>
                    <a:lnTo>
                      <a:pt x="0" y="306"/>
                    </a:lnTo>
                    <a:lnTo>
                      <a:pt x="0" y="314"/>
                    </a:lnTo>
                    <a:lnTo>
                      <a:pt x="0" y="324"/>
                    </a:lnTo>
                    <a:lnTo>
                      <a:pt x="0" y="332"/>
                    </a:lnTo>
                    <a:lnTo>
                      <a:pt x="0" y="339"/>
                    </a:lnTo>
                    <a:lnTo>
                      <a:pt x="0" y="349"/>
                    </a:lnTo>
                    <a:lnTo>
                      <a:pt x="1" y="359"/>
                    </a:lnTo>
                    <a:lnTo>
                      <a:pt x="1" y="367"/>
                    </a:lnTo>
                    <a:lnTo>
                      <a:pt x="1" y="376"/>
                    </a:lnTo>
                    <a:lnTo>
                      <a:pt x="3" y="384"/>
                    </a:lnTo>
                    <a:lnTo>
                      <a:pt x="3" y="394"/>
                    </a:lnTo>
                    <a:lnTo>
                      <a:pt x="5" y="401"/>
                    </a:lnTo>
                    <a:lnTo>
                      <a:pt x="6" y="411"/>
                    </a:lnTo>
                    <a:lnTo>
                      <a:pt x="8" y="421"/>
                    </a:lnTo>
                    <a:lnTo>
                      <a:pt x="10" y="431"/>
                    </a:lnTo>
                    <a:lnTo>
                      <a:pt x="11" y="440"/>
                    </a:lnTo>
                    <a:lnTo>
                      <a:pt x="13" y="450"/>
                    </a:lnTo>
                    <a:lnTo>
                      <a:pt x="14" y="458"/>
                    </a:lnTo>
                    <a:lnTo>
                      <a:pt x="16" y="467"/>
                    </a:lnTo>
                    <a:lnTo>
                      <a:pt x="18" y="475"/>
                    </a:lnTo>
                    <a:lnTo>
                      <a:pt x="21" y="485"/>
                    </a:lnTo>
                    <a:lnTo>
                      <a:pt x="23" y="495"/>
                    </a:lnTo>
                    <a:lnTo>
                      <a:pt x="24" y="502"/>
                    </a:lnTo>
                    <a:lnTo>
                      <a:pt x="27" y="514"/>
                    </a:lnTo>
                    <a:lnTo>
                      <a:pt x="27" y="522"/>
                    </a:lnTo>
                    <a:lnTo>
                      <a:pt x="29" y="530"/>
                    </a:lnTo>
                    <a:lnTo>
                      <a:pt x="32" y="539"/>
                    </a:lnTo>
                    <a:lnTo>
                      <a:pt x="34" y="549"/>
                    </a:lnTo>
                    <a:lnTo>
                      <a:pt x="36" y="557"/>
                    </a:lnTo>
                    <a:lnTo>
                      <a:pt x="39" y="566"/>
                    </a:lnTo>
                    <a:lnTo>
                      <a:pt x="41" y="574"/>
                    </a:lnTo>
                    <a:lnTo>
                      <a:pt x="42" y="584"/>
                    </a:lnTo>
                    <a:lnTo>
                      <a:pt x="45" y="592"/>
                    </a:lnTo>
                    <a:lnTo>
                      <a:pt x="47" y="599"/>
                    </a:lnTo>
                    <a:lnTo>
                      <a:pt x="49" y="607"/>
                    </a:lnTo>
                    <a:lnTo>
                      <a:pt x="52" y="615"/>
                    </a:lnTo>
                    <a:lnTo>
                      <a:pt x="54" y="623"/>
                    </a:lnTo>
                    <a:lnTo>
                      <a:pt x="55" y="632"/>
                    </a:lnTo>
                    <a:lnTo>
                      <a:pt x="58" y="638"/>
                    </a:lnTo>
                    <a:lnTo>
                      <a:pt x="62" y="648"/>
                    </a:lnTo>
                    <a:lnTo>
                      <a:pt x="63" y="656"/>
                    </a:lnTo>
                    <a:lnTo>
                      <a:pt x="65" y="662"/>
                    </a:lnTo>
                    <a:lnTo>
                      <a:pt x="67" y="669"/>
                    </a:lnTo>
                    <a:lnTo>
                      <a:pt x="70" y="677"/>
                    </a:lnTo>
                    <a:lnTo>
                      <a:pt x="71" y="685"/>
                    </a:lnTo>
                    <a:lnTo>
                      <a:pt x="75" y="691"/>
                    </a:lnTo>
                    <a:lnTo>
                      <a:pt x="76" y="698"/>
                    </a:lnTo>
                    <a:lnTo>
                      <a:pt x="80" y="706"/>
                    </a:lnTo>
                    <a:lnTo>
                      <a:pt x="81" y="712"/>
                    </a:lnTo>
                    <a:lnTo>
                      <a:pt x="83" y="718"/>
                    </a:lnTo>
                    <a:lnTo>
                      <a:pt x="85" y="724"/>
                    </a:lnTo>
                    <a:lnTo>
                      <a:pt x="86" y="729"/>
                    </a:lnTo>
                    <a:lnTo>
                      <a:pt x="88" y="737"/>
                    </a:lnTo>
                    <a:lnTo>
                      <a:pt x="89" y="741"/>
                    </a:lnTo>
                    <a:lnTo>
                      <a:pt x="91" y="747"/>
                    </a:lnTo>
                    <a:lnTo>
                      <a:pt x="93" y="755"/>
                    </a:lnTo>
                    <a:lnTo>
                      <a:pt x="96" y="759"/>
                    </a:lnTo>
                    <a:lnTo>
                      <a:pt x="98" y="762"/>
                    </a:lnTo>
                    <a:lnTo>
                      <a:pt x="99" y="768"/>
                    </a:lnTo>
                    <a:lnTo>
                      <a:pt x="99" y="772"/>
                    </a:lnTo>
                    <a:lnTo>
                      <a:pt x="102" y="776"/>
                    </a:lnTo>
                    <a:lnTo>
                      <a:pt x="104" y="780"/>
                    </a:lnTo>
                    <a:lnTo>
                      <a:pt x="106" y="786"/>
                    </a:lnTo>
                    <a:lnTo>
                      <a:pt x="107" y="792"/>
                    </a:lnTo>
                    <a:lnTo>
                      <a:pt x="109" y="797"/>
                    </a:lnTo>
                    <a:lnTo>
                      <a:pt x="112" y="803"/>
                    </a:lnTo>
                    <a:lnTo>
                      <a:pt x="114" y="809"/>
                    </a:lnTo>
                    <a:lnTo>
                      <a:pt x="116" y="813"/>
                    </a:lnTo>
                    <a:lnTo>
                      <a:pt x="117" y="821"/>
                    </a:lnTo>
                    <a:lnTo>
                      <a:pt x="119" y="823"/>
                    </a:lnTo>
                    <a:lnTo>
                      <a:pt x="119" y="823"/>
                    </a:lnTo>
                    <a:lnTo>
                      <a:pt x="122" y="823"/>
                    </a:lnTo>
                    <a:lnTo>
                      <a:pt x="125" y="823"/>
                    </a:lnTo>
                    <a:lnTo>
                      <a:pt x="127" y="826"/>
                    </a:lnTo>
                    <a:lnTo>
                      <a:pt x="130" y="826"/>
                    </a:lnTo>
                    <a:lnTo>
                      <a:pt x="133" y="826"/>
                    </a:lnTo>
                    <a:lnTo>
                      <a:pt x="138" y="828"/>
                    </a:lnTo>
                    <a:lnTo>
                      <a:pt x="142" y="830"/>
                    </a:lnTo>
                    <a:lnTo>
                      <a:pt x="147" y="830"/>
                    </a:lnTo>
                    <a:lnTo>
                      <a:pt x="153" y="832"/>
                    </a:lnTo>
                    <a:lnTo>
                      <a:pt x="158" y="832"/>
                    </a:lnTo>
                    <a:lnTo>
                      <a:pt x="164" y="834"/>
                    </a:lnTo>
                    <a:lnTo>
                      <a:pt x="171" y="836"/>
                    </a:lnTo>
                    <a:lnTo>
                      <a:pt x="179" y="838"/>
                    </a:lnTo>
                    <a:lnTo>
                      <a:pt x="186" y="840"/>
                    </a:lnTo>
                    <a:lnTo>
                      <a:pt x="192" y="840"/>
                    </a:lnTo>
                    <a:lnTo>
                      <a:pt x="197" y="840"/>
                    </a:lnTo>
                    <a:lnTo>
                      <a:pt x="200" y="840"/>
                    </a:lnTo>
                    <a:lnTo>
                      <a:pt x="204" y="842"/>
                    </a:lnTo>
                    <a:lnTo>
                      <a:pt x="209" y="844"/>
                    </a:lnTo>
                    <a:lnTo>
                      <a:pt x="213" y="844"/>
                    </a:lnTo>
                    <a:lnTo>
                      <a:pt x="217" y="844"/>
                    </a:lnTo>
                    <a:lnTo>
                      <a:pt x="220" y="844"/>
                    </a:lnTo>
                    <a:lnTo>
                      <a:pt x="225" y="844"/>
                    </a:lnTo>
                    <a:lnTo>
                      <a:pt x="230" y="844"/>
                    </a:lnTo>
                    <a:lnTo>
                      <a:pt x="233" y="846"/>
                    </a:lnTo>
                    <a:lnTo>
                      <a:pt x="238" y="848"/>
                    </a:lnTo>
                    <a:lnTo>
                      <a:pt x="244" y="848"/>
                    </a:lnTo>
                    <a:lnTo>
                      <a:pt x="248" y="848"/>
                    </a:lnTo>
                    <a:lnTo>
                      <a:pt x="253" y="848"/>
                    </a:lnTo>
                    <a:lnTo>
                      <a:pt x="257" y="848"/>
                    </a:lnTo>
                    <a:lnTo>
                      <a:pt x="262" y="848"/>
                    </a:lnTo>
                    <a:lnTo>
                      <a:pt x="267" y="848"/>
                    </a:lnTo>
                    <a:lnTo>
                      <a:pt x="272" y="848"/>
                    </a:lnTo>
                    <a:lnTo>
                      <a:pt x="277" y="848"/>
                    </a:lnTo>
                    <a:lnTo>
                      <a:pt x="284" y="848"/>
                    </a:lnTo>
                    <a:lnTo>
                      <a:pt x="288" y="848"/>
                    </a:lnTo>
                    <a:lnTo>
                      <a:pt x="293" y="848"/>
                    </a:lnTo>
                    <a:lnTo>
                      <a:pt x="298" y="848"/>
                    </a:lnTo>
                    <a:lnTo>
                      <a:pt x="303" y="848"/>
                    </a:lnTo>
                    <a:lnTo>
                      <a:pt x="310" y="848"/>
                    </a:lnTo>
                    <a:lnTo>
                      <a:pt x="315" y="848"/>
                    </a:lnTo>
                    <a:lnTo>
                      <a:pt x="319" y="848"/>
                    </a:lnTo>
                    <a:lnTo>
                      <a:pt x="326" y="848"/>
                    </a:lnTo>
                    <a:lnTo>
                      <a:pt x="331" y="848"/>
                    </a:lnTo>
                    <a:lnTo>
                      <a:pt x="336" y="848"/>
                    </a:lnTo>
                    <a:lnTo>
                      <a:pt x="341" y="846"/>
                    </a:lnTo>
                    <a:lnTo>
                      <a:pt x="346" y="844"/>
                    </a:lnTo>
                    <a:lnTo>
                      <a:pt x="350" y="844"/>
                    </a:lnTo>
                    <a:lnTo>
                      <a:pt x="355" y="844"/>
                    </a:lnTo>
                    <a:lnTo>
                      <a:pt x="360" y="844"/>
                    </a:lnTo>
                    <a:lnTo>
                      <a:pt x="365" y="844"/>
                    </a:lnTo>
                    <a:lnTo>
                      <a:pt x="370" y="840"/>
                    </a:lnTo>
                    <a:lnTo>
                      <a:pt x="375" y="840"/>
                    </a:lnTo>
                    <a:lnTo>
                      <a:pt x="380" y="840"/>
                    </a:lnTo>
                    <a:lnTo>
                      <a:pt x="385" y="838"/>
                    </a:lnTo>
                    <a:lnTo>
                      <a:pt x="388" y="838"/>
                    </a:lnTo>
                    <a:lnTo>
                      <a:pt x="393" y="838"/>
                    </a:lnTo>
                    <a:lnTo>
                      <a:pt x="398" y="834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9" y="832"/>
                    </a:lnTo>
                    <a:lnTo>
                      <a:pt x="414" y="830"/>
                    </a:lnTo>
                    <a:lnTo>
                      <a:pt x="417" y="830"/>
                    </a:lnTo>
                    <a:lnTo>
                      <a:pt x="421" y="830"/>
                    </a:lnTo>
                    <a:lnTo>
                      <a:pt x="425" y="828"/>
                    </a:lnTo>
                    <a:lnTo>
                      <a:pt x="429" y="826"/>
                    </a:lnTo>
                    <a:lnTo>
                      <a:pt x="432" y="826"/>
                    </a:lnTo>
                    <a:lnTo>
                      <a:pt x="439" y="825"/>
                    </a:lnTo>
                    <a:lnTo>
                      <a:pt x="445" y="823"/>
                    </a:lnTo>
                    <a:lnTo>
                      <a:pt x="452" y="819"/>
                    </a:lnTo>
                    <a:lnTo>
                      <a:pt x="456" y="819"/>
                    </a:lnTo>
                    <a:lnTo>
                      <a:pt x="461" y="817"/>
                    </a:lnTo>
                    <a:lnTo>
                      <a:pt x="468" y="813"/>
                    </a:lnTo>
                    <a:lnTo>
                      <a:pt x="471" y="811"/>
                    </a:lnTo>
                    <a:lnTo>
                      <a:pt x="476" y="809"/>
                    </a:lnTo>
                    <a:lnTo>
                      <a:pt x="479" y="805"/>
                    </a:lnTo>
                    <a:lnTo>
                      <a:pt x="484" y="805"/>
                    </a:lnTo>
                    <a:lnTo>
                      <a:pt x="487" y="803"/>
                    </a:lnTo>
                    <a:lnTo>
                      <a:pt x="491" y="801"/>
                    </a:lnTo>
                    <a:lnTo>
                      <a:pt x="496" y="799"/>
                    </a:lnTo>
                    <a:lnTo>
                      <a:pt x="499" y="797"/>
                    </a:lnTo>
                    <a:lnTo>
                      <a:pt x="501" y="795"/>
                    </a:lnTo>
                    <a:lnTo>
                      <a:pt x="502" y="795"/>
                    </a:lnTo>
                    <a:lnTo>
                      <a:pt x="502" y="792"/>
                    </a:lnTo>
                    <a:lnTo>
                      <a:pt x="504" y="788"/>
                    </a:lnTo>
                    <a:lnTo>
                      <a:pt x="504" y="780"/>
                    </a:lnTo>
                    <a:lnTo>
                      <a:pt x="507" y="774"/>
                    </a:lnTo>
                    <a:lnTo>
                      <a:pt x="509" y="766"/>
                    </a:lnTo>
                    <a:lnTo>
                      <a:pt x="510" y="760"/>
                    </a:lnTo>
                    <a:lnTo>
                      <a:pt x="512" y="757"/>
                    </a:lnTo>
                    <a:lnTo>
                      <a:pt x="514" y="751"/>
                    </a:lnTo>
                    <a:lnTo>
                      <a:pt x="514" y="747"/>
                    </a:lnTo>
                    <a:lnTo>
                      <a:pt x="515" y="743"/>
                    </a:lnTo>
                    <a:lnTo>
                      <a:pt x="515" y="737"/>
                    </a:lnTo>
                    <a:lnTo>
                      <a:pt x="517" y="733"/>
                    </a:lnTo>
                    <a:lnTo>
                      <a:pt x="518" y="728"/>
                    </a:lnTo>
                    <a:lnTo>
                      <a:pt x="520" y="724"/>
                    </a:lnTo>
                    <a:lnTo>
                      <a:pt x="522" y="716"/>
                    </a:lnTo>
                    <a:lnTo>
                      <a:pt x="522" y="710"/>
                    </a:lnTo>
                    <a:lnTo>
                      <a:pt x="523" y="706"/>
                    </a:lnTo>
                    <a:lnTo>
                      <a:pt x="527" y="698"/>
                    </a:lnTo>
                    <a:lnTo>
                      <a:pt x="527" y="693"/>
                    </a:lnTo>
                    <a:lnTo>
                      <a:pt x="530" y="687"/>
                    </a:lnTo>
                    <a:lnTo>
                      <a:pt x="530" y="681"/>
                    </a:lnTo>
                    <a:lnTo>
                      <a:pt x="533" y="675"/>
                    </a:lnTo>
                    <a:lnTo>
                      <a:pt x="533" y="669"/>
                    </a:lnTo>
                    <a:lnTo>
                      <a:pt x="535" y="662"/>
                    </a:lnTo>
                    <a:lnTo>
                      <a:pt x="536" y="656"/>
                    </a:lnTo>
                    <a:lnTo>
                      <a:pt x="538" y="650"/>
                    </a:lnTo>
                    <a:lnTo>
                      <a:pt x="540" y="642"/>
                    </a:lnTo>
                    <a:lnTo>
                      <a:pt x="540" y="636"/>
                    </a:lnTo>
                    <a:lnTo>
                      <a:pt x="543" y="630"/>
                    </a:lnTo>
                    <a:lnTo>
                      <a:pt x="543" y="623"/>
                    </a:lnTo>
                    <a:lnTo>
                      <a:pt x="546" y="615"/>
                    </a:lnTo>
                    <a:lnTo>
                      <a:pt x="546" y="609"/>
                    </a:lnTo>
                    <a:lnTo>
                      <a:pt x="548" y="601"/>
                    </a:lnTo>
                    <a:lnTo>
                      <a:pt x="549" y="596"/>
                    </a:lnTo>
                    <a:lnTo>
                      <a:pt x="551" y="588"/>
                    </a:lnTo>
                    <a:lnTo>
                      <a:pt x="551" y="582"/>
                    </a:lnTo>
                    <a:lnTo>
                      <a:pt x="554" y="574"/>
                    </a:lnTo>
                    <a:lnTo>
                      <a:pt x="556" y="568"/>
                    </a:lnTo>
                    <a:lnTo>
                      <a:pt x="556" y="561"/>
                    </a:lnTo>
                    <a:lnTo>
                      <a:pt x="558" y="555"/>
                    </a:lnTo>
                    <a:lnTo>
                      <a:pt x="558" y="547"/>
                    </a:lnTo>
                    <a:lnTo>
                      <a:pt x="561" y="541"/>
                    </a:lnTo>
                    <a:lnTo>
                      <a:pt x="561" y="535"/>
                    </a:lnTo>
                    <a:lnTo>
                      <a:pt x="564" y="528"/>
                    </a:lnTo>
                    <a:lnTo>
                      <a:pt x="564" y="522"/>
                    </a:lnTo>
                    <a:lnTo>
                      <a:pt x="566" y="516"/>
                    </a:lnTo>
                    <a:lnTo>
                      <a:pt x="567" y="508"/>
                    </a:lnTo>
                    <a:lnTo>
                      <a:pt x="567" y="502"/>
                    </a:lnTo>
                    <a:lnTo>
                      <a:pt x="569" y="497"/>
                    </a:lnTo>
                    <a:lnTo>
                      <a:pt x="571" y="491"/>
                    </a:lnTo>
                    <a:lnTo>
                      <a:pt x="571" y="483"/>
                    </a:lnTo>
                    <a:lnTo>
                      <a:pt x="572" y="479"/>
                    </a:lnTo>
                    <a:lnTo>
                      <a:pt x="574" y="473"/>
                    </a:lnTo>
                    <a:lnTo>
                      <a:pt x="574" y="467"/>
                    </a:lnTo>
                    <a:lnTo>
                      <a:pt x="574" y="462"/>
                    </a:lnTo>
                    <a:lnTo>
                      <a:pt x="574" y="456"/>
                    </a:lnTo>
                    <a:lnTo>
                      <a:pt x="574" y="450"/>
                    </a:lnTo>
                    <a:lnTo>
                      <a:pt x="576" y="446"/>
                    </a:lnTo>
                    <a:lnTo>
                      <a:pt x="576" y="440"/>
                    </a:lnTo>
                    <a:lnTo>
                      <a:pt x="576" y="434"/>
                    </a:lnTo>
                    <a:lnTo>
                      <a:pt x="577" y="429"/>
                    </a:lnTo>
                    <a:lnTo>
                      <a:pt x="577" y="423"/>
                    </a:lnTo>
                    <a:lnTo>
                      <a:pt x="577" y="419"/>
                    </a:lnTo>
                    <a:lnTo>
                      <a:pt x="577" y="413"/>
                    </a:lnTo>
                    <a:lnTo>
                      <a:pt x="577" y="407"/>
                    </a:lnTo>
                    <a:lnTo>
                      <a:pt x="577" y="401"/>
                    </a:lnTo>
                    <a:lnTo>
                      <a:pt x="577" y="396"/>
                    </a:lnTo>
                    <a:lnTo>
                      <a:pt x="577" y="392"/>
                    </a:lnTo>
                    <a:lnTo>
                      <a:pt x="577" y="386"/>
                    </a:lnTo>
                    <a:lnTo>
                      <a:pt x="579" y="380"/>
                    </a:lnTo>
                    <a:lnTo>
                      <a:pt x="577" y="376"/>
                    </a:lnTo>
                    <a:lnTo>
                      <a:pt x="577" y="370"/>
                    </a:lnTo>
                    <a:lnTo>
                      <a:pt x="577" y="365"/>
                    </a:lnTo>
                    <a:lnTo>
                      <a:pt x="577" y="359"/>
                    </a:lnTo>
                    <a:lnTo>
                      <a:pt x="577" y="355"/>
                    </a:lnTo>
                    <a:lnTo>
                      <a:pt x="577" y="349"/>
                    </a:lnTo>
                    <a:lnTo>
                      <a:pt x="577" y="343"/>
                    </a:lnTo>
                    <a:lnTo>
                      <a:pt x="577" y="339"/>
                    </a:lnTo>
                    <a:lnTo>
                      <a:pt x="576" y="334"/>
                    </a:lnTo>
                    <a:lnTo>
                      <a:pt x="576" y="330"/>
                    </a:lnTo>
                    <a:lnTo>
                      <a:pt x="576" y="326"/>
                    </a:lnTo>
                    <a:lnTo>
                      <a:pt x="576" y="320"/>
                    </a:lnTo>
                    <a:lnTo>
                      <a:pt x="574" y="314"/>
                    </a:lnTo>
                    <a:lnTo>
                      <a:pt x="574" y="310"/>
                    </a:lnTo>
                    <a:lnTo>
                      <a:pt x="574" y="306"/>
                    </a:lnTo>
                    <a:lnTo>
                      <a:pt x="574" y="301"/>
                    </a:lnTo>
                    <a:lnTo>
                      <a:pt x="574" y="295"/>
                    </a:lnTo>
                    <a:lnTo>
                      <a:pt x="574" y="291"/>
                    </a:lnTo>
                    <a:lnTo>
                      <a:pt x="571" y="287"/>
                    </a:lnTo>
                    <a:lnTo>
                      <a:pt x="571" y="281"/>
                    </a:lnTo>
                    <a:lnTo>
                      <a:pt x="571" y="277"/>
                    </a:lnTo>
                    <a:lnTo>
                      <a:pt x="571" y="271"/>
                    </a:lnTo>
                    <a:lnTo>
                      <a:pt x="569" y="268"/>
                    </a:lnTo>
                    <a:lnTo>
                      <a:pt x="569" y="264"/>
                    </a:lnTo>
                    <a:lnTo>
                      <a:pt x="567" y="260"/>
                    </a:lnTo>
                    <a:lnTo>
                      <a:pt x="567" y="254"/>
                    </a:lnTo>
                    <a:lnTo>
                      <a:pt x="567" y="250"/>
                    </a:lnTo>
                    <a:lnTo>
                      <a:pt x="567" y="246"/>
                    </a:lnTo>
                    <a:lnTo>
                      <a:pt x="564" y="238"/>
                    </a:lnTo>
                    <a:lnTo>
                      <a:pt x="564" y="231"/>
                    </a:lnTo>
                    <a:lnTo>
                      <a:pt x="562" y="223"/>
                    </a:lnTo>
                    <a:lnTo>
                      <a:pt x="561" y="217"/>
                    </a:lnTo>
                    <a:lnTo>
                      <a:pt x="561" y="209"/>
                    </a:lnTo>
                    <a:lnTo>
                      <a:pt x="559" y="204"/>
                    </a:lnTo>
                    <a:lnTo>
                      <a:pt x="558" y="198"/>
                    </a:lnTo>
                    <a:lnTo>
                      <a:pt x="558" y="190"/>
                    </a:lnTo>
                    <a:lnTo>
                      <a:pt x="556" y="186"/>
                    </a:lnTo>
                    <a:lnTo>
                      <a:pt x="556" y="182"/>
                    </a:lnTo>
                    <a:lnTo>
                      <a:pt x="554" y="174"/>
                    </a:lnTo>
                    <a:lnTo>
                      <a:pt x="553" y="171"/>
                    </a:lnTo>
                    <a:lnTo>
                      <a:pt x="551" y="163"/>
                    </a:lnTo>
                    <a:lnTo>
                      <a:pt x="549" y="157"/>
                    </a:lnTo>
                    <a:lnTo>
                      <a:pt x="546" y="151"/>
                    </a:lnTo>
                    <a:lnTo>
                      <a:pt x="545" y="143"/>
                    </a:lnTo>
                    <a:lnTo>
                      <a:pt x="543" y="138"/>
                    </a:lnTo>
                    <a:lnTo>
                      <a:pt x="540" y="130"/>
                    </a:lnTo>
                    <a:lnTo>
                      <a:pt x="536" y="122"/>
                    </a:lnTo>
                    <a:lnTo>
                      <a:pt x="533" y="114"/>
                    </a:lnTo>
                    <a:lnTo>
                      <a:pt x="530" y="106"/>
                    </a:lnTo>
                    <a:lnTo>
                      <a:pt x="527" y="99"/>
                    </a:lnTo>
                    <a:lnTo>
                      <a:pt x="522" y="91"/>
                    </a:lnTo>
                    <a:lnTo>
                      <a:pt x="518" y="85"/>
                    </a:lnTo>
                    <a:lnTo>
                      <a:pt x="515" y="77"/>
                    </a:lnTo>
                    <a:lnTo>
                      <a:pt x="512" y="70"/>
                    </a:lnTo>
                    <a:lnTo>
                      <a:pt x="507" y="62"/>
                    </a:lnTo>
                    <a:lnTo>
                      <a:pt x="504" y="54"/>
                    </a:lnTo>
                    <a:lnTo>
                      <a:pt x="501" y="48"/>
                    </a:lnTo>
                    <a:lnTo>
                      <a:pt x="497" y="42"/>
                    </a:lnTo>
                    <a:lnTo>
                      <a:pt x="494" y="35"/>
                    </a:lnTo>
                    <a:lnTo>
                      <a:pt x="492" y="31"/>
                    </a:lnTo>
                    <a:lnTo>
                      <a:pt x="489" y="25"/>
                    </a:lnTo>
                    <a:lnTo>
                      <a:pt x="486" y="21"/>
                    </a:lnTo>
                    <a:lnTo>
                      <a:pt x="484" y="15"/>
                    </a:lnTo>
                    <a:lnTo>
                      <a:pt x="481" y="11"/>
                    </a:lnTo>
                    <a:lnTo>
                      <a:pt x="479" y="8"/>
                    </a:lnTo>
                    <a:lnTo>
                      <a:pt x="478" y="6"/>
                    </a:lnTo>
                    <a:lnTo>
                      <a:pt x="476" y="2"/>
                    </a:lnTo>
                    <a:lnTo>
                      <a:pt x="476" y="0"/>
                    </a:lnTo>
                    <a:lnTo>
                      <a:pt x="474" y="0"/>
                    </a:lnTo>
                    <a:lnTo>
                      <a:pt x="471" y="2"/>
                    </a:lnTo>
                    <a:lnTo>
                      <a:pt x="468" y="6"/>
                    </a:lnTo>
                    <a:lnTo>
                      <a:pt x="466" y="8"/>
                    </a:lnTo>
                    <a:lnTo>
                      <a:pt x="461" y="9"/>
                    </a:lnTo>
                    <a:lnTo>
                      <a:pt x="460" y="13"/>
                    </a:lnTo>
                    <a:lnTo>
                      <a:pt x="453" y="15"/>
                    </a:lnTo>
                    <a:lnTo>
                      <a:pt x="450" y="19"/>
                    </a:lnTo>
                    <a:lnTo>
                      <a:pt x="445" y="23"/>
                    </a:lnTo>
                    <a:lnTo>
                      <a:pt x="440" y="27"/>
                    </a:lnTo>
                    <a:lnTo>
                      <a:pt x="434" y="31"/>
                    </a:lnTo>
                    <a:lnTo>
                      <a:pt x="427" y="35"/>
                    </a:lnTo>
                    <a:lnTo>
                      <a:pt x="422" y="39"/>
                    </a:lnTo>
                    <a:lnTo>
                      <a:pt x="416" y="42"/>
                    </a:lnTo>
                    <a:lnTo>
                      <a:pt x="411" y="44"/>
                    </a:lnTo>
                    <a:lnTo>
                      <a:pt x="408" y="46"/>
                    </a:lnTo>
                    <a:lnTo>
                      <a:pt x="404" y="48"/>
                    </a:lnTo>
                    <a:lnTo>
                      <a:pt x="401" y="50"/>
                    </a:lnTo>
                    <a:lnTo>
                      <a:pt x="396" y="52"/>
                    </a:lnTo>
                    <a:lnTo>
                      <a:pt x="393" y="54"/>
                    </a:lnTo>
                    <a:lnTo>
                      <a:pt x="390" y="54"/>
                    </a:lnTo>
                    <a:lnTo>
                      <a:pt x="386" y="58"/>
                    </a:lnTo>
                    <a:lnTo>
                      <a:pt x="381" y="58"/>
                    </a:lnTo>
                    <a:lnTo>
                      <a:pt x="378" y="60"/>
                    </a:lnTo>
                    <a:lnTo>
                      <a:pt x="373" y="62"/>
                    </a:lnTo>
                    <a:lnTo>
                      <a:pt x="370" y="64"/>
                    </a:lnTo>
                    <a:lnTo>
                      <a:pt x="365" y="64"/>
                    </a:lnTo>
                    <a:lnTo>
                      <a:pt x="362" y="66"/>
                    </a:lnTo>
                    <a:lnTo>
                      <a:pt x="357" y="68"/>
                    </a:lnTo>
                    <a:lnTo>
                      <a:pt x="354" y="70"/>
                    </a:lnTo>
                    <a:lnTo>
                      <a:pt x="349" y="70"/>
                    </a:lnTo>
                    <a:lnTo>
                      <a:pt x="344" y="70"/>
                    </a:lnTo>
                    <a:lnTo>
                      <a:pt x="339" y="70"/>
                    </a:lnTo>
                    <a:lnTo>
                      <a:pt x="336" y="72"/>
                    </a:lnTo>
                    <a:lnTo>
                      <a:pt x="331" y="72"/>
                    </a:lnTo>
                    <a:lnTo>
                      <a:pt x="328" y="72"/>
                    </a:lnTo>
                    <a:lnTo>
                      <a:pt x="321" y="74"/>
                    </a:lnTo>
                    <a:lnTo>
                      <a:pt x="318" y="74"/>
                    </a:lnTo>
                    <a:lnTo>
                      <a:pt x="313" y="74"/>
                    </a:lnTo>
                    <a:lnTo>
                      <a:pt x="308" y="74"/>
                    </a:lnTo>
                    <a:lnTo>
                      <a:pt x="303" y="74"/>
                    </a:lnTo>
                    <a:lnTo>
                      <a:pt x="300" y="74"/>
                    </a:lnTo>
                    <a:lnTo>
                      <a:pt x="295" y="72"/>
                    </a:lnTo>
                    <a:lnTo>
                      <a:pt x="292" y="72"/>
                    </a:lnTo>
                    <a:lnTo>
                      <a:pt x="287" y="70"/>
                    </a:lnTo>
                    <a:lnTo>
                      <a:pt x="284" y="70"/>
                    </a:lnTo>
                    <a:lnTo>
                      <a:pt x="277" y="70"/>
                    </a:lnTo>
                    <a:lnTo>
                      <a:pt x="272" y="68"/>
                    </a:lnTo>
                    <a:lnTo>
                      <a:pt x="267" y="66"/>
                    </a:lnTo>
                    <a:lnTo>
                      <a:pt x="264" y="66"/>
                    </a:lnTo>
                    <a:lnTo>
                      <a:pt x="259" y="64"/>
                    </a:lnTo>
                    <a:lnTo>
                      <a:pt x="254" y="62"/>
                    </a:lnTo>
                    <a:lnTo>
                      <a:pt x="249" y="62"/>
                    </a:lnTo>
                    <a:lnTo>
                      <a:pt x="246" y="60"/>
                    </a:lnTo>
                    <a:lnTo>
                      <a:pt x="241" y="58"/>
                    </a:lnTo>
                    <a:lnTo>
                      <a:pt x="236" y="56"/>
                    </a:lnTo>
                    <a:lnTo>
                      <a:pt x="231" y="54"/>
                    </a:lnTo>
                    <a:lnTo>
                      <a:pt x="228" y="54"/>
                    </a:lnTo>
                    <a:lnTo>
                      <a:pt x="223" y="52"/>
                    </a:lnTo>
                    <a:lnTo>
                      <a:pt x="220" y="52"/>
                    </a:lnTo>
                    <a:lnTo>
                      <a:pt x="215" y="50"/>
                    </a:lnTo>
                    <a:lnTo>
                      <a:pt x="212" y="50"/>
                    </a:lnTo>
                    <a:lnTo>
                      <a:pt x="207" y="46"/>
                    </a:lnTo>
                    <a:lnTo>
                      <a:pt x="204" y="46"/>
                    </a:lnTo>
                    <a:lnTo>
                      <a:pt x="199" y="44"/>
                    </a:lnTo>
                    <a:lnTo>
                      <a:pt x="195" y="42"/>
                    </a:lnTo>
                    <a:lnTo>
                      <a:pt x="191" y="42"/>
                    </a:lnTo>
                    <a:lnTo>
                      <a:pt x="187" y="41"/>
                    </a:lnTo>
                    <a:lnTo>
                      <a:pt x="184" y="39"/>
                    </a:lnTo>
                    <a:lnTo>
                      <a:pt x="181" y="39"/>
                    </a:lnTo>
                    <a:lnTo>
                      <a:pt x="176" y="37"/>
                    </a:lnTo>
                    <a:lnTo>
                      <a:pt x="173" y="35"/>
                    </a:lnTo>
                    <a:lnTo>
                      <a:pt x="169" y="35"/>
                    </a:lnTo>
                    <a:lnTo>
                      <a:pt x="166" y="33"/>
                    </a:lnTo>
                    <a:lnTo>
                      <a:pt x="160" y="31"/>
                    </a:lnTo>
                    <a:lnTo>
                      <a:pt x="153" y="29"/>
                    </a:lnTo>
                    <a:lnTo>
                      <a:pt x="147" y="25"/>
                    </a:lnTo>
                    <a:lnTo>
                      <a:pt x="140" y="23"/>
                    </a:lnTo>
                    <a:lnTo>
                      <a:pt x="133" y="21"/>
                    </a:lnTo>
                    <a:lnTo>
                      <a:pt x="130" y="19"/>
                    </a:lnTo>
                    <a:lnTo>
                      <a:pt x="124" y="17"/>
                    </a:lnTo>
                    <a:lnTo>
                      <a:pt x="119" y="13"/>
                    </a:lnTo>
                    <a:lnTo>
                      <a:pt x="116" y="13"/>
                    </a:lnTo>
                    <a:lnTo>
                      <a:pt x="112" y="11"/>
                    </a:lnTo>
                    <a:lnTo>
                      <a:pt x="106" y="9"/>
                    </a:lnTo>
                    <a:lnTo>
                      <a:pt x="101" y="8"/>
                    </a:lnTo>
                    <a:lnTo>
                      <a:pt x="99" y="6"/>
                    </a:lnTo>
                    <a:lnTo>
                      <a:pt x="98" y="6"/>
                    </a:lnTo>
                    <a:lnTo>
                      <a:pt x="9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gray">
              <a:xfrm>
                <a:off x="4502392" y="5313992"/>
                <a:ext cx="531022" cy="797116"/>
              </a:xfrm>
              <a:custGeom>
                <a:avLst/>
                <a:gdLst/>
                <a:ahLst/>
                <a:cxnLst>
                  <a:cxn ang="0">
                    <a:pos x="34" y="29"/>
                  </a:cxn>
                  <a:cxn ang="0">
                    <a:pos x="21" y="64"/>
                  </a:cxn>
                  <a:cxn ang="0">
                    <a:pos x="11" y="103"/>
                  </a:cxn>
                  <a:cxn ang="0">
                    <a:pos x="5" y="138"/>
                  </a:cxn>
                  <a:cxn ang="0">
                    <a:pos x="1" y="174"/>
                  </a:cxn>
                  <a:cxn ang="0">
                    <a:pos x="0" y="209"/>
                  </a:cxn>
                  <a:cxn ang="0">
                    <a:pos x="0" y="242"/>
                  </a:cxn>
                  <a:cxn ang="0">
                    <a:pos x="3" y="277"/>
                  </a:cxn>
                  <a:cxn ang="0">
                    <a:pos x="5" y="310"/>
                  </a:cxn>
                  <a:cxn ang="0">
                    <a:pos x="9" y="341"/>
                  </a:cxn>
                  <a:cxn ang="0">
                    <a:pos x="13" y="372"/>
                  </a:cxn>
                  <a:cxn ang="0">
                    <a:pos x="19" y="402"/>
                  </a:cxn>
                  <a:cxn ang="0">
                    <a:pos x="26" y="438"/>
                  </a:cxn>
                  <a:cxn ang="0">
                    <a:pos x="36" y="473"/>
                  </a:cxn>
                  <a:cxn ang="0">
                    <a:pos x="45" y="510"/>
                  </a:cxn>
                  <a:cxn ang="0">
                    <a:pos x="57" y="547"/>
                  </a:cxn>
                  <a:cxn ang="0">
                    <a:pos x="67" y="578"/>
                  </a:cxn>
                  <a:cxn ang="0">
                    <a:pos x="76" y="609"/>
                  </a:cxn>
                  <a:cxn ang="0">
                    <a:pos x="86" y="636"/>
                  </a:cxn>
                  <a:cxn ang="0">
                    <a:pos x="94" y="662"/>
                  </a:cxn>
                  <a:cxn ang="0">
                    <a:pos x="112" y="669"/>
                  </a:cxn>
                  <a:cxn ang="0">
                    <a:pos x="140" y="675"/>
                  </a:cxn>
                  <a:cxn ang="0">
                    <a:pos x="174" y="679"/>
                  </a:cxn>
                  <a:cxn ang="0">
                    <a:pos x="213" y="683"/>
                  </a:cxn>
                  <a:cxn ang="0">
                    <a:pos x="235" y="681"/>
                  </a:cxn>
                  <a:cxn ang="0">
                    <a:pos x="270" y="675"/>
                  </a:cxn>
                  <a:cxn ang="0">
                    <a:pos x="311" y="665"/>
                  </a:cxn>
                  <a:cxn ang="0">
                    <a:pos x="347" y="656"/>
                  </a:cxn>
                  <a:cxn ang="0">
                    <a:pos x="373" y="646"/>
                  </a:cxn>
                  <a:cxn ang="0">
                    <a:pos x="394" y="638"/>
                  </a:cxn>
                  <a:cxn ang="0">
                    <a:pos x="399" y="609"/>
                  </a:cxn>
                  <a:cxn ang="0">
                    <a:pos x="409" y="568"/>
                  </a:cxn>
                  <a:cxn ang="0">
                    <a:pos x="416" y="541"/>
                  </a:cxn>
                  <a:cxn ang="0">
                    <a:pos x="422" y="506"/>
                  </a:cxn>
                  <a:cxn ang="0">
                    <a:pos x="430" y="473"/>
                  </a:cxn>
                  <a:cxn ang="0">
                    <a:pos x="437" y="438"/>
                  </a:cxn>
                  <a:cxn ang="0">
                    <a:pos x="445" y="402"/>
                  </a:cxn>
                  <a:cxn ang="0">
                    <a:pos x="452" y="367"/>
                  </a:cxn>
                  <a:cxn ang="0">
                    <a:pos x="453" y="312"/>
                  </a:cxn>
                  <a:cxn ang="0">
                    <a:pos x="453" y="260"/>
                  </a:cxn>
                  <a:cxn ang="0">
                    <a:pos x="452" y="219"/>
                  </a:cxn>
                  <a:cxn ang="0">
                    <a:pos x="447" y="186"/>
                  </a:cxn>
                  <a:cxn ang="0">
                    <a:pos x="442" y="159"/>
                  </a:cxn>
                  <a:cxn ang="0">
                    <a:pos x="432" y="114"/>
                  </a:cxn>
                  <a:cxn ang="0">
                    <a:pos x="417" y="70"/>
                  </a:cxn>
                  <a:cxn ang="0">
                    <a:pos x="409" y="41"/>
                  </a:cxn>
                  <a:cxn ang="0">
                    <a:pos x="401" y="6"/>
                  </a:cxn>
                  <a:cxn ang="0">
                    <a:pos x="380" y="4"/>
                  </a:cxn>
                  <a:cxn ang="0">
                    <a:pos x="355" y="15"/>
                  </a:cxn>
                  <a:cxn ang="0">
                    <a:pos x="321" y="27"/>
                  </a:cxn>
                  <a:cxn ang="0">
                    <a:pos x="284" y="41"/>
                  </a:cxn>
                  <a:cxn ang="0">
                    <a:pos x="248" y="46"/>
                  </a:cxn>
                  <a:cxn ang="0">
                    <a:pos x="225" y="46"/>
                  </a:cxn>
                  <a:cxn ang="0">
                    <a:pos x="199" y="42"/>
                  </a:cxn>
                  <a:cxn ang="0">
                    <a:pos x="173" y="39"/>
                  </a:cxn>
                  <a:cxn ang="0">
                    <a:pos x="147" y="33"/>
                  </a:cxn>
                  <a:cxn ang="0">
                    <a:pos x="124" y="25"/>
                  </a:cxn>
                  <a:cxn ang="0">
                    <a:pos x="93" y="15"/>
                  </a:cxn>
                  <a:cxn ang="0">
                    <a:pos x="60" y="4"/>
                  </a:cxn>
                </a:cxnLst>
                <a:rect l="0" t="0" r="r" b="b"/>
                <a:pathLst>
                  <a:path w="455" h="683">
                    <a:moveTo>
                      <a:pt x="47" y="0"/>
                    </a:moveTo>
                    <a:lnTo>
                      <a:pt x="44" y="6"/>
                    </a:lnTo>
                    <a:lnTo>
                      <a:pt x="42" y="11"/>
                    </a:lnTo>
                    <a:lnTo>
                      <a:pt x="37" y="17"/>
                    </a:lnTo>
                    <a:lnTo>
                      <a:pt x="37" y="23"/>
                    </a:lnTo>
                    <a:lnTo>
                      <a:pt x="34" y="29"/>
                    </a:lnTo>
                    <a:lnTo>
                      <a:pt x="31" y="35"/>
                    </a:lnTo>
                    <a:lnTo>
                      <a:pt x="29" y="41"/>
                    </a:lnTo>
                    <a:lnTo>
                      <a:pt x="27" y="48"/>
                    </a:lnTo>
                    <a:lnTo>
                      <a:pt x="24" y="52"/>
                    </a:lnTo>
                    <a:lnTo>
                      <a:pt x="23" y="58"/>
                    </a:lnTo>
                    <a:lnTo>
                      <a:pt x="21" y="64"/>
                    </a:lnTo>
                    <a:lnTo>
                      <a:pt x="19" y="72"/>
                    </a:lnTo>
                    <a:lnTo>
                      <a:pt x="18" y="77"/>
                    </a:lnTo>
                    <a:lnTo>
                      <a:pt x="16" y="83"/>
                    </a:lnTo>
                    <a:lnTo>
                      <a:pt x="13" y="89"/>
                    </a:lnTo>
                    <a:lnTo>
                      <a:pt x="13" y="97"/>
                    </a:lnTo>
                    <a:lnTo>
                      <a:pt x="11" y="103"/>
                    </a:lnTo>
                    <a:lnTo>
                      <a:pt x="9" y="108"/>
                    </a:lnTo>
                    <a:lnTo>
                      <a:pt x="8" y="114"/>
                    </a:lnTo>
                    <a:lnTo>
                      <a:pt x="8" y="120"/>
                    </a:lnTo>
                    <a:lnTo>
                      <a:pt x="6" y="126"/>
                    </a:lnTo>
                    <a:lnTo>
                      <a:pt x="6" y="132"/>
                    </a:lnTo>
                    <a:lnTo>
                      <a:pt x="5" y="138"/>
                    </a:lnTo>
                    <a:lnTo>
                      <a:pt x="5" y="145"/>
                    </a:lnTo>
                    <a:lnTo>
                      <a:pt x="3" y="149"/>
                    </a:lnTo>
                    <a:lnTo>
                      <a:pt x="3" y="157"/>
                    </a:lnTo>
                    <a:lnTo>
                      <a:pt x="1" y="161"/>
                    </a:lnTo>
                    <a:lnTo>
                      <a:pt x="1" y="169"/>
                    </a:lnTo>
                    <a:lnTo>
                      <a:pt x="1" y="174"/>
                    </a:lnTo>
                    <a:lnTo>
                      <a:pt x="1" y="180"/>
                    </a:lnTo>
                    <a:lnTo>
                      <a:pt x="1" y="186"/>
                    </a:lnTo>
                    <a:lnTo>
                      <a:pt x="1" y="192"/>
                    </a:lnTo>
                    <a:lnTo>
                      <a:pt x="0" y="198"/>
                    </a:lnTo>
                    <a:lnTo>
                      <a:pt x="0" y="204"/>
                    </a:lnTo>
                    <a:lnTo>
                      <a:pt x="0" y="209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0" y="227"/>
                    </a:lnTo>
                    <a:lnTo>
                      <a:pt x="0" y="233"/>
                    </a:lnTo>
                    <a:lnTo>
                      <a:pt x="0" y="238"/>
                    </a:lnTo>
                    <a:lnTo>
                      <a:pt x="0" y="242"/>
                    </a:lnTo>
                    <a:lnTo>
                      <a:pt x="0" y="250"/>
                    </a:lnTo>
                    <a:lnTo>
                      <a:pt x="1" y="254"/>
                    </a:lnTo>
                    <a:lnTo>
                      <a:pt x="1" y="262"/>
                    </a:lnTo>
                    <a:lnTo>
                      <a:pt x="1" y="266"/>
                    </a:lnTo>
                    <a:lnTo>
                      <a:pt x="3" y="271"/>
                    </a:lnTo>
                    <a:lnTo>
                      <a:pt x="3" y="277"/>
                    </a:lnTo>
                    <a:lnTo>
                      <a:pt x="3" y="283"/>
                    </a:lnTo>
                    <a:lnTo>
                      <a:pt x="3" y="289"/>
                    </a:lnTo>
                    <a:lnTo>
                      <a:pt x="3" y="295"/>
                    </a:lnTo>
                    <a:lnTo>
                      <a:pt x="5" y="299"/>
                    </a:lnTo>
                    <a:lnTo>
                      <a:pt x="5" y="304"/>
                    </a:lnTo>
                    <a:lnTo>
                      <a:pt x="5" y="310"/>
                    </a:lnTo>
                    <a:lnTo>
                      <a:pt x="6" y="316"/>
                    </a:lnTo>
                    <a:lnTo>
                      <a:pt x="6" y="322"/>
                    </a:lnTo>
                    <a:lnTo>
                      <a:pt x="8" y="326"/>
                    </a:lnTo>
                    <a:lnTo>
                      <a:pt x="8" y="332"/>
                    </a:lnTo>
                    <a:lnTo>
                      <a:pt x="8" y="336"/>
                    </a:lnTo>
                    <a:lnTo>
                      <a:pt x="9" y="341"/>
                    </a:lnTo>
                    <a:lnTo>
                      <a:pt x="9" y="347"/>
                    </a:lnTo>
                    <a:lnTo>
                      <a:pt x="9" y="351"/>
                    </a:lnTo>
                    <a:lnTo>
                      <a:pt x="11" y="357"/>
                    </a:lnTo>
                    <a:lnTo>
                      <a:pt x="11" y="363"/>
                    </a:lnTo>
                    <a:lnTo>
                      <a:pt x="13" y="367"/>
                    </a:lnTo>
                    <a:lnTo>
                      <a:pt x="13" y="372"/>
                    </a:lnTo>
                    <a:lnTo>
                      <a:pt x="13" y="376"/>
                    </a:lnTo>
                    <a:lnTo>
                      <a:pt x="14" y="382"/>
                    </a:lnTo>
                    <a:lnTo>
                      <a:pt x="16" y="386"/>
                    </a:lnTo>
                    <a:lnTo>
                      <a:pt x="16" y="390"/>
                    </a:lnTo>
                    <a:lnTo>
                      <a:pt x="18" y="398"/>
                    </a:lnTo>
                    <a:lnTo>
                      <a:pt x="19" y="402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21"/>
                    </a:lnTo>
                    <a:lnTo>
                      <a:pt x="23" y="425"/>
                    </a:lnTo>
                    <a:lnTo>
                      <a:pt x="24" y="431"/>
                    </a:lnTo>
                    <a:lnTo>
                      <a:pt x="26" y="438"/>
                    </a:lnTo>
                    <a:lnTo>
                      <a:pt x="27" y="442"/>
                    </a:lnTo>
                    <a:lnTo>
                      <a:pt x="29" y="450"/>
                    </a:lnTo>
                    <a:lnTo>
                      <a:pt x="31" y="456"/>
                    </a:lnTo>
                    <a:lnTo>
                      <a:pt x="32" y="462"/>
                    </a:lnTo>
                    <a:lnTo>
                      <a:pt x="34" y="469"/>
                    </a:lnTo>
                    <a:lnTo>
                      <a:pt x="36" y="473"/>
                    </a:lnTo>
                    <a:lnTo>
                      <a:pt x="37" y="481"/>
                    </a:lnTo>
                    <a:lnTo>
                      <a:pt x="37" y="485"/>
                    </a:lnTo>
                    <a:lnTo>
                      <a:pt x="40" y="491"/>
                    </a:lnTo>
                    <a:lnTo>
                      <a:pt x="42" y="499"/>
                    </a:lnTo>
                    <a:lnTo>
                      <a:pt x="44" y="504"/>
                    </a:lnTo>
                    <a:lnTo>
                      <a:pt x="45" y="510"/>
                    </a:lnTo>
                    <a:lnTo>
                      <a:pt x="47" y="516"/>
                    </a:lnTo>
                    <a:lnTo>
                      <a:pt x="49" y="522"/>
                    </a:lnTo>
                    <a:lnTo>
                      <a:pt x="50" y="530"/>
                    </a:lnTo>
                    <a:lnTo>
                      <a:pt x="54" y="533"/>
                    </a:lnTo>
                    <a:lnTo>
                      <a:pt x="55" y="541"/>
                    </a:lnTo>
                    <a:lnTo>
                      <a:pt x="57" y="547"/>
                    </a:lnTo>
                    <a:lnTo>
                      <a:pt x="60" y="555"/>
                    </a:lnTo>
                    <a:lnTo>
                      <a:pt x="60" y="559"/>
                    </a:lnTo>
                    <a:lnTo>
                      <a:pt x="62" y="563"/>
                    </a:lnTo>
                    <a:lnTo>
                      <a:pt x="63" y="568"/>
                    </a:lnTo>
                    <a:lnTo>
                      <a:pt x="67" y="576"/>
                    </a:lnTo>
                    <a:lnTo>
                      <a:pt x="67" y="578"/>
                    </a:lnTo>
                    <a:lnTo>
                      <a:pt x="68" y="586"/>
                    </a:lnTo>
                    <a:lnTo>
                      <a:pt x="70" y="590"/>
                    </a:lnTo>
                    <a:lnTo>
                      <a:pt x="71" y="596"/>
                    </a:lnTo>
                    <a:lnTo>
                      <a:pt x="73" y="599"/>
                    </a:lnTo>
                    <a:lnTo>
                      <a:pt x="75" y="605"/>
                    </a:lnTo>
                    <a:lnTo>
                      <a:pt x="76" y="609"/>
                    </a:lnTo>
                    <a:lnTo>
                      <a:pt x="78" y="613"/>
                    </a:lnTo>
                    <a:lnTo>
                      <a:pt x="80" y="619"/>
                    </a:lnTo>
                    <a:lnTo>
                      <a:pt x="80" y="623"/>
                    </a:lnTo>
                    <a:lnTo>
                      <a:pt x="81" y="627"/>
                    </a:lnTo>
                    <a:lnTo>
                      <a:pt x="83" y="631"/>
                    </a:lnTo>
                    <a:lnTo>
                      <a:pt x="86" y="636"/>
                    </a:lnTo>
                    <a:lnTo>
                      <a:pt x="88" y="644"/>
                    </a:lnTo>
                    <a:lnTo>
                      <a:pt x="89" y="648"/>
                    </a:lnTo>
                    <a:lnTo>
                      <a:pt x="91" y="654"/>
                    </a:lnTo>
                    <a:lnTo>
                      <a:pt x="93" y="658"/>
                    </a:lnTo>
                    <a:lnTo>
                      <a:pt x="94" y="662"/>
                    </a:lnTo>
                    <a:lnTo>
                      <a:pt x="94" y="662"/>
                    </a:lnTo>
                    <a:lnTo>
                      <a:pt x="94" y="662"/>
                    </a:lnTo>
                    <a:lnTo>
                      <a:pt x="98" y="663"/>
                    </a:lnTo>
                    <a:lnTo>
                      <a:pt x="101" y="665"/>
                    </a:lnTo>
                    <a:lnTo>
                      <a:pt x="107" y="667"/>
                    </a:lnTo>
                    <a:lnTo>
                      <a:pt x="109" y="667"/>
                    </a:lnTo>
                    <a:lnTo>
                      <a:pt x="112" y="669"/>
                    </a:lnTo>
                    <a:lnTo>
                      <a:pt x="117" y="669"/>
                    </a:lnTo>
                    <a:lnTo>
                      <a:pt x="120" y="671"/>
                    </a:lnTo>
                    <a:lnTo>
                      <a:pt x="124" y="671"/>
                    </a:lnTo>
                    <a:lnTo>
                      <a:pt x="129" y="673"/>
                    </a:lnTo>
                    <a:lnTo>
                      <a:pt x="133" y="673"/>
                    </a:lnTo>
                    <a:lnTo>
                      <a:pt x="140" y="675"/>
                    </a:lnTo>
                    <a:lnTo>
                      <a:pt x="145" y="675"/>
                    </a:lnTo>
                    <a:lnTo>
                      <a:pt x="150" y="677"/>
                    </a:lnTo>
                    <a:lnTo>
                      <a:pt x="156" y="677"/>
                    </a:lnTo>
                    <a:lnTo>
                      <a:pt x="161" y="679"/>
                    </a:lnTo>
                    <a:lnTo>
                      <a:pt x="168" y="679"/>
                    </a:lnTo>
                    <a:lnTo>
                      <a:pt x="174" y="679"/>
                    </a:lnTo>
                    <a:lnTo>
                      <a:pt x="181" y="679"/>
                    </a:lnTo>
                    <a:lnTo>
                      <a:pt x="187" y="683"/>
                    </a:lnTo>
                    <a:lnTo>
                      <a:pt x="194" y="683"/>
                    </a:lnTo>
                    <a:lnTo>
                      <a:pt x="200" y="683"/>
                    </a:lnTo>
                    <a:lnTo>
                      <a:pt x="207" y="683"/>
                    </a:lnTo>
                    <a:lnTo>
                      <a:pt x="213" y="683"/>
                    </a:lnTo>
                    <a:lnTo>
                      <a:pt x="217" y="683"/>
                    </a:lnTo>
                    <a:lnTo>
                      <a:pt x="222" y="683"/>
                    </a:lnTo>
                    <a:lnTo>
                      <a:pt x="225" y="683"/>
                    </a:lnTo>
                    <a:lnTo>
                      <a:pt x="228" y="683"/>
                    </a:lnTo>
                    <a:lnTo>
                      <a:pt x="231" y="681"/>
                    </a:lnTo>
                    <a:lnTo>
                      <a:pt x="235" y="681"/>
                    </a:lnTo>
                    <a:lnTo>
                      <a:pt x="239" y="681"/>
                    </a:lnTo>
                    <a:lnTo>
                      <a:pt x="243" y="681"/>
                    </a:lnTo>
                    <a:lnTo>
                      <a:pt x="249" y="679"/>
                    </a:lnTo>
                    <a:lnTo>
                      <a:pt x="256" y="679"/>
                    </a:lnTo>
                    <a:lnTo>
                      <a:pt x="264" y="677"/>
                    </a:lnTo>
                    <a:lnTo>
                      <a:pt x="270" y="675"/>
                    </a:lnTo>
                    <a:lnTo>
                      <a:pt x="277" y="673"/>
                    </a:lnTo>
                    <a:lnTo>
                      <a:pt x="284" y="673"/>
                    </a:lnTo>
                    <a:lnTo>
                      <a:pt x="292" y="671"/>
                    </a:lnTo>
                    <a:lnTo>
                      <a:pt x="298" y="669"/>
                    </a:lnTo>
                    <a:lnTo>
                      <a:pt x="305" y="669"/>
                    </a:lnTo>
                    <a:lnTo>
                      <a:pt x="311" y="665"/>
                    </a:lnTo>
                    <a:lnTo>
                      <a:pt x="318" y="665"/>
                    </a:lnTo>
                    <a:lnTo>
                      <a:pt x="324" y="662"/>
                    </a:lnTo>
                    <a:lnTo>
                      <a:pt x="329" y="662"/>
                    </a:lnTo>
                    <a:lnTo>
                      <a:pt x="336" y="660"/>
                    </a:lnTo>
                    <a:lnTo>
                      <a:pt x="341" y="658"/>
                    </a:lnTo>
                    <a:lnTo>
                      <a:pt x="347" y="656"/>
                    </a:lnTo>
                    <a:lnTo>
                      <a:pt x="352" y="654"/>
                    </a:lnTo>
                    <a:lnTo>
                      <a:pt x="357" y="652"/>
                    </a:lnTo>
                    <a:lnTo>
                      <a:pt x="362" y="650"/>
                    </a:lnTo>
                    <a:lnTo>
                      <a:pt x="367" y="648"/>
                    </a:lnTo>
                    <a:lnTo>
                      <a:pt x="370" y="646"/>
                    </a:lnTo>
                    <a:lnTo>
                      <a:pt x="373" y="646"/>
                    </a:lnTo>
                    <a:lnTo>
                      <a:pt x="378" y="644"/>
                    </a:lnTo>
                    <a:lnTo>
                      <a:pt x="381" y="644"/>
                    </a:lnTo>
                    <a:lnTo>
                      <a:pt x="386" y="640"/>
                    </a:lnTo>
                    <a:lnTo>
                      <a:pt x="391" y="638"/>
                    </a:lnTo>
                    <a:lnTo>
                      <a:pt x="393" y="638"/>
                    </a:lnTo>
                    <a:lnTo>
                      <a:pt x="394" y="638"/>
                    </a:lnTo>
                    <a:lnTo>
                      <a:pt x="394" y="636"/>
                    </a:lnTo>
                    <a:lnTo>
                      <a:pt x="396" y="629"/>
                    </a:lnTo>
                    <a:lnTo>
                      <a:pt x="396" y="625"/>
                    </a:lnTo>
                    <a:lnTo>
                      <a:pt x="398" y="621"/>
                    </a:lnTo>
                    <a:lnTo>
                      <a:pt x="398" y="615"/>
                    </a:lnTo>
                    <a:lnTo>
                      <a:pt x="399" y="609"/>
                    </a:lnTo>
                    <a:lnTo>
                      <a:pt x="401" y="601"/>
                    </a:lnTo>
                    <a:lnTo>
                      <a:pt x="403" y="596"/>
                    </a:lnTo>
                    <a:lnTo>
                      <a:pt x="404" y="586"/>
                    </a:lnTo>
                    <a:lnTo>
                      <a:pt x="408" y="578"/>
                    </a:lnTo>
                    <a:lnTo>
                      <a:pt x="408" y="574"/>
                    </a:lnTo>
                    <a:lnTo>
                      <a:pt x="409" y="568"/>
                    </a:lnTo>
                    <a:lnTo>
                      <a:pt x="409" y="565"/>
                    </a:lnTo>
                    <a:lnTo>
                      <a:pt x="411" y="559"/>
                    </a:lnTo>
                    <a:lnTo>
                      <a:pt x="411" y="555"/>
                    </a:lnTo>
                    <a:lnTo>
                      <a:pt x="412" y="549"/>
                    </a:lnTo>
                    <a:lnTo>
                      <a:pt x="414" y="545"/>
                    </a:lnTo>
                    <a:lnTo>
                      <a:pt x="416" y="541"/>
                    </a:lnTo>
                    <a:lnTo>
                      <a:pt x="416" y="533"/>
                    </a:lnTo>
                    <a:lnTo>
                      <a:pt x="417" y="530"/>
                    </a:lnTo>
                    <a:lnTo>
                      <a:pt x="417" y="524"/>
                    </a:lnTo>
                    <a:lnTo>
                      <a:pt x="419" y="518"/>
                    </a:lnTo>
                    <a:lnTo>
                      <a:pt x="421" y="512"/>
                    </a:lnTo>
                    <a:lnTo>
                      <a:pt x="422" y="506"/>
                    </a:lnTo>
                    <a:lnTo>
                      <a:pt x="424" y="500"/>
                    </a:lnTo>
                    <a:lnTo>
                      <a:pt x="425" y="495"/>
                    </a:lnTo>
                    <a:lnTo>
                      <a:pt x="425" y="489"/>
                    </a:lnTo>
                    <a:lnTo>
                      <a:pt x="427" y="485"/>
                    </a:lnTo>
                    <a:lnTo>
                      <a:pt x="429" y="477"/>
                    </a:lnTo>
                    <a:lnTo>
                      <a:pt x="430" y="473"/>
                    </a:lnTo>
                    <a:lnTo>
                      <a:pt x="430" y="466"/>
                    </a:lnTo>
                    <a:lnTo>
                      <a:pt x="432" y="460"/>
                    </a:lnTo>
                    <a:lnTo>
                      <a:pt x="434" y="454"/>
                    </a:lnTo>
                    <a:lnTo>
                      <a:pt x="435" y="450"/>
                    </a:lnTo>
                    <a:lnTo>
                      <a:pt x="435" y="442"/>
                    </a:lnTo>
                    <a:lnTo>
                      <a:pt x="437" y="438"/>
                    </a:lnTo>
                    <a:lnTo>
                      <a:pt x="439" y="431"/>
                    </a:lnTo>
                    <a:lnTo>
                      <a:pt x="439" y="425"/>
                    </a:lnTo>
                    <a:lnTo>
                      <a:pt x="440" y="419"/>
                    </a:lnTo>
                    <a:lnTo>
                      <a:pt x="442" y="413"/>
                    </a:lnTo>
                    <a:lnTo>
                      <a:pt x="442" y="407"/>
                    </a:lnTo>
                    <a:lnTo>
                      <a:pt x="445" y="402"/>
                    </a:lnTo>
                    <a:lnTo>
                      <a:pt x="445" y="396"/>
                    </a:lnTo>
                    <a:lnTo>
                      <a:pt x="447" y="390"/>
                    </a:lnTo>
                    <a:lnTo>
                      <a:pt x="448" y="382"/>
                    </a:lnTo>
                    <a:lnTo>
                      <a:pt x="450" y="378"/>
                    </a:lnTo>
                    <a:lnTo>
                      <a:pt x="450" y="372"/>
                    </a:lnTo>
                    <a:lnTo>
                      <a:pt x="452" y="367"/>
                    </a:lnTo>
                    <a:lnTo>
                      <a:pt x="453" y="361"/>
                    </a:lnTo>
                    <a:lnTo>
                      <a:pt x="455" y="357"/>
                    </a:lnTo>
                    <a:lnTo>
                      <a:pt x="453" y="345"/>
                    </a:lnTo>
                    <a:lnTo>
                      <a:pt x="453" y="334"/>
                    </a:lnTo>
                    <a:lnTo>
                      <a:pt x="453" y="322"/>
                    </a:lnTo>
                    <a:lnTo>
                      <a:pt x="453" y="312"/>
                    </a:lnTo>
                    <a:lnTo>
                      <a:pt x="453" y="303"/>
                    </a:lnTo>
                    <a:lnTo>
                      <a:pt x="453" y="293"/>
                    </a:lnTo>
                    <a:lnTo>
                      <a:pt x="453" y="285"/>
                    </a:lnTo>
                    <a:lnTo>
                      <a:pt x="453" y="277"/>
                    </a:lnTo>
                    <a:lnTo>
                      <a:pt x="453" y="268"/>
                    </a:lnTo>
                    <a:lnTo>
                      <a:pt x="453" y="260"/>
                    </a:lnTo>
                    <a:lnTo>
                      <a:pt x="452" y="252"/>
                    </a:lnTo>
                    <a:lnTo>
                      <a:pt x="452" y="244"/>
                    </a:lnTo>
                    <a:lnTo>
                      <a:pt x="452" y="238"/>
                    </a:lnTo>
                    <a:lnTo>
                      <a:pt x="452" y="231"/>
                    </a:lnTo>
                    <a:lnTo>
                      <a:pt x="452" y="225"/>
                    </a:lnTo>
                    <a:lnTo>
                      <a:pt x="452" y="219"/>
                    </a:lnTo>
                    <a:lnTo>
                      <a:pt x="450" y="211"/>
                    </a:lnTo>
                    <a:lnTo>
                      <a:pt x="450" y="205"/>
                    </a:lnTo>
                    <a:lnTo>
                      <a:pt x="448" y="200"/>
                    </a:lnTo>
                    <a:lnTo>
                      <a:pt x="448" y="196"/>
                    </a:lnTo>
                    <a:lnTo>
                      <a:pt x="447" y="190"/>
                    </a:lnTo>
                    <a:lnTo>
                      <a:pt x="447" y="186"/>
                    </a:lnTo>
                    <a:lnTo>
                      <a:pt x="445" y="180"/>
                    </a:lnTo>
                    <a:lnTo>
                      <a:pt x="445" y="176"/>
                    </a:lnTo>
                    <a:lnTo>
                      <a:pt x="443" y="171"/>
                    </a:lnTo>
                    <a:lnTo>
                      <a:pt x="443" y="167"/>
                    </a:lnTo>
                    <a:lnTo>
                      <a:pt x="442" y="163"/>
                    </a:lnTo>
                    <a:lnTo>
                      <a:pt x="442" y="159"/>
                    </a:lnTo>
                    <a:lnTo>
                      <a:pt x="442" y="151"/>
                    </a:lnTo>
                    <a:lnTo>
                      <a:pt x="439" y="145"/>
                    </a:lnTo>
                    <a:lnTo>
                      <a:pt x="437" y="136"/>
                    </a:lnTo>
                    <a:lnTo>
                      <a:pt x="435" y="130"/>
                    </a:lnTo>
                    <a:lnTo>
                      <a:pt x="434" y="122"/>
                    </a:lnTo>
                    <a:lnTo>
                      <a:pt x="432" y="114"/>
                    </a:lnTo>
                    <a:lnTo>
                      <a:pt x="429" y="108"/>
                    </a:lnTo>
                    <a:lnTo>
                      <a:pt x="427" y="101"/>
                    </a:lnTo>
                    <a:lnTo>
                      <a:pt x="424" y="93"/>
                    </a:lnTo>
                    <a:lnTo>
                      <a:pt x="422" y="87"/>
                    </a:lnTo>
                    <a:lnTo>
                      <a:pt x="419" y="77"/>
                    </a:lnTo>
                    <a:lnTo>
                      <a:pt x="417" y="70"/>
                    </a:lnTo>
                    <a:lnTo>
                      <a:pt x="416" y="66"/>
                    </a:lnTo>
                    <a:lnTo>
                      <a:pt x="414" y="60"/>
                    </a:lnTo>
                    <a:lnTo>
                      <a:pt x="412" y="56"/>
                    </a:lnTo>
                    <a:lnTo>
                      <a:pt x="412" y="52"/>
                    </a:lnTo>
                    <a:lnTo>
                      <a:pt x="411" y="46"/>
                    </a:lnTo>
                    <a:lnTo>
                      <a:pt x="409" y="41"/>
                    </a:lnTo>
                    <a:lnTo>
                      <a:pt x="408" y="35"/>
                    </a:lnTo>
                    <a:lnTo>
                      <a:pt x="406" y="29"/>
                    </a:lnTo>
                    <a:lnTo>
                      <a:pt x="404" y="23"/>
                    </a:lnTo>
                    <a:lnTo>
                      <a:pt x="404" y="17"/>
                    </a:lnTo>
                    <a:lnTo>
                      <a:pt x="401" y="11"/>
                    </a:lnTo>
                    <a:lnTo>
                      <a:pt x="401" y="6"/>
                    </a:lnTo>
                    <a:lnTo>
                      <a:pt x="398" y="2"/>
                    </a:lnTo>
                    <a:lnTo>
                      <a:pt x="394" y="0"/>
                    </a:lnTo>
                    <a:lnTo>
                      <a:pt x="391" y="0"/>
                    </a:lnTo>
                    <a:lnTo>
                      <a:pt x="386" y="2"/>
                    </a:lnTo>
                    <a:lnTo>
                      <a:pt x="383" y="2"/>
                    </a:lnTo>
                    <a:lnTo>
                      <a:pt x="380" y="4"/>
                    </a:lnTo>
                    <a:lnTo>
                      <a:pt x="377" y="4"/>
                    </a:lnTo>
                    <a:lnTo>
                      <a:pt x="373" y="8"/>
                    </a:lnTo>
                    <a:lnTo>
                      <a:pt x="368" y="8"/>
                    </a:lnTo>
                    <a:lnTo>
                      <a:pt x="363" y="9"/>
                    </a:lnTo>
                    <a:lnTo>
                      <a:pt x="360" y="11"/>
                    </a:lnTo>
                    <a:lnTo>
                      <a:pt x="355" y="15"/>
                    </a:lnTo>
                    <a:lnTo>
                      <a:pt x="350" y="17"/>
                    </a:lnTo>
                    <a:lnTo>
                      <a:pt x="344" y="19"/>
                    </a:lnTo>
                    <a:lnTo>
                      <a:pt x="339" y="21"/>
                    </a:lnTo>
                    <a:lnTo>
                      <a:pt x="334" y="23"/>
                    </a:lnTo>
                    <a:lnTo>
                      <a:pt x="328" y="25"/>
                    </a:lnTo>
                    <a:lnTo>
                      <a:pt x="321" y="27"/>
                    </a:lnTo>
                    <a:lnTo>
                      <a:pt x="316" y="29"/>
                    </a:lnTo>
                    <a:lnTo>
                      <a:pt x="310" y="33"/>
                    </a:lnTo>
                    <a:lnTo>
                      <a:pt x="303" y="33"/>
                    </a:lnTo>
                    <a:lnTo>
                      <a:pt x="297" y="37"/>
                    </a:lnTo>
                    <a:lnTo>
                      <a:pt x="290" y="39"/>
                    </a:lnTo>
                    <a:lnTo>
                      <a:pt x="284" y="41"/>
                    </a:lnTo>
                    <a:lnTo>
                      <a:pt x="275" y="41"/>
                    </a:lnTo>
                    <a:lnTo>
                      <a:pt x="269" y="42"/>
                    </a:lnTo>
                    <a:lnTo>
                      <a:pt x="262" y="44"/>
                    </a:lnTo>
                    <a:lnTo>
                      <a:pt x="256" y="46"/>
                    </a:lnTo>
                    <a:lnTo>
                      <a:pt x="253" y="46"/>
                    </a:lnTo>
                    <a:lnTo>
                      <a:pt x="248" y="46"/>
                    </a:lnTo>
                    <a:lnTo>
                      <a:pt x="244" y="46"/>
                    </a:lnTo>
                    <a:lnTo>
                      <a:pt x="239" y="46"/>
                    </a:lnTo>
                    <a:lnTo>
                      <a:pt x="236" y="46"/>
                    </a:lnTo>
                    <a:lnTo>
                      <a:pt x="231" y="46"/>
                    </a:lnTo>
                    <a:lnTo>
                      <a:pt x="228" y="46"/>
                    </a:lnTo>
                    <a:lnTo>
                      <a:pt x="225" y="46"/>
                    </a:lnTo>
                    <a:lnTo>
                      <a:pt x="220" y="44"/>
                    </a:lnTo>
                    <a:lnTo>
                      <a:pt x="215" y="44"/>
                    </a:lnTo>
                    <a:lnTo>
                      <a:pt x="212" y="42"/>
                    </a:lnTo>
                    <a:lnTo>
                      <a:pt x="207" y="42"/>
                    </a:lnTo>
                    <a:lnTo>
                      <a:pt x="202" y="42"/>
                    </a:lnTo>
                    <a:lnTo>
                      <a:pt x="199" y="42"/>
                    </a:lnTo>
                    <a:lnTo>
                      <a:pt x="195" y="42"/>
                    </a:lnTo>
                    <a:lnTo>
                      <a:pt x="191" y="42"/>
                    </a:lnTo>
                    <a:lnTo>
                      <a:pt x="186" y="41"/>
                    </a:lnTo>
                    <a:lnTo>
                      <a:pt x="181" y="41"/>
                    </a:lnTo>
                    <a:lnTo>
                      <a:pt x="176" y="39"/>
                    </a:lnTo>
                    <a:lnTo>
                      <a:pt x="173" y="39"/>
                    </a:lnTo>
                    <a:lnTo>
                      <a:pt x="168" y="37"/>
                    </a:lnTo>
                    <a:lnTo>
                      <a:pt x="164" y="37"/>
                    </a:lnTo>
                    <a:lnTo>
                      <a:pt x="160" y="35"/>
                    </a:lnTo>
                    <a:lnTo>
                      <a:pt x="155" y="35"/>
                    </a:lnTo>
                    <a:lnTo>
                      <a:pt x="151" y="33"/>
                    </a:lnTo>
                    <a:lnTo>
                      <a:pt x="147" y="33"/>
                    </a:lnTo>
                    <a:lnTo>
                      <a:pt x="142" y="31"/>
                    </a:lnTo>
                    <a:lnTo>
                      <a:pt x="138" y="29"/>
                    </a:lnTo>
                    <a:lnTo>
                      <a:pt x="135" y="29"/>
                    </a:lnTo>
                    <a:lnTo>
                      <a:pt x="130" y="27"/>
                    </a:lnTo>
                    <a:lnTo>
                      <a:pt x="125" y="27"/>
                    </a:lnTo>
                    <a:lnTo>
                      <a:pt x="124" y="25"/>
                    </a:lnTo>
                    <a:lnTo>
                      <a:pt x="119" y="25"/>
                    </a:lnTo>
                    <a:lnTo>
                      <a:pt x="114" y="23"/>
                    </a:lnTo>
                    <a:lnTo>
                      <a:pt x="111" y="21"/>
                    </a:lnTo>
                    <a:lnTo>
                      <a:pt x="107" y="21"/>
                    </a:lnTo>
                    <a:lnTo>
                      <a:pt x="99" y="17"/>
                    </a:lnTo>
                    <a:lnTo>
                      <a:pt x="93" y="15"/>
                    </a:lnTo>
                    <a:lnTo>
                      <a:pt x="86" y="13"/>
                    </a:lnTo>
                    <a:lnTo>
                      <a:pt x="80" y="9"/>
                    </a:lnTo>
                    <a:lnTo>
                      <a:pt x="73" y="9"/>
                    </a:lnTo>
                    <a:lnTo>
                      <a:pt x="70" y="8"/>
                    </a:lnTo>
                    <a:lnTo>
                      <a:pt x="63" y="6"/>
                    </a:lnTo>
                    <a:lnTo>
                      <a:pt x="60" y="4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4656446" y="4871669"/>
                <a:ext cx="70025" cy="38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4" y="2"/>
                  </a:cxn>
                  <a:cxn ang="0">
                    <a:pos x="39" y="4"/>
                  </a:cxn>
                  <a:cxn ang="0">
                    <a:pos x="44" y="6"/>
                  </a:cxn>
                  <a:cxn ang="0">
                    <a:pos x="47" y="8"/>
                  </a:cxn>
                  <a:cxn ang="0">
                    <a:pos x="50" y="10"/>
                  </a:cxn>
                  <a:cxn ang="0">
                    <a:pos x="54" y="12"/>
                  </a:cxn>
                  <a:cxn ang="0">
                    <a:pos x="57" y="18"/>
                  </a:cxn>
                  <a:cxn ang="0">
                    <a:pos x="60" y="20"/>
                  </a:cxn>
                  <a:cxn ang="0">
                    <a:pos x="59" y="20"/>
                  </a:cxn>
                  <a:cxn ang="0">
                    <a:pos x="57" y="22"/>
                  </a:cxn>
                  <a:cxn ang="0">
                    <a:pos x="54" y="26"/>
                  </a:cxn>
                  <a:cxn ang="0">
                    <a:pos x="49" y="29"/>
                  </a:cxn>
                  <a:cxn ang="0">
                    <a:pos x="46" y="29"/>
                  </a:cxn>
                  <a:cxn ang="0">
                    <a:pos x="42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2" y="33"/>
                  </a:cxn>
                  <a:cxn ang="0">
                    <a:pos x="28" y="33"/>
                  </a:cxn>
                  <a:cxn ang="0">
                    <a:pos x="23" y="33"/>
                  </a:cxn>
                  <a:cxn ang="0">
                    <a:pos x="19" y="31"/>
                  </a:cxn>
                  <a:cxn ang="0">
                    <a:pos x="13" y="29"/>
                  </a:cxn>
                  <a:cxn ang="0">
                    <a:pos x="10" y="28"/>
                  </a:cxn>
                  <a:cxn ang="0">
                    <a:pos x="6" y="26"/>
                  </a:cxn>
                  <a:cxn ang="0">
                    <a:pos x="5" y="24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" y="10"/>
                  </a:cxn>
                  <a:cxn ang="0">
                    <a:pos x="1" y="10"/>
                  </a:cxn>
                </a:cxnLst>
                <a:rect l="0" t="0" r="r" b="b"/>
                <a:pathLst>
                  <a:path w="60" h="33">
                    <a:moveTo>
                      <a:pt x="1" y="10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9" y="4"/>
                    </a:lnTo>
                    <a:lnTo>
                      <a:pt x="44" y="6"/>
                    </a:lnTo>
                    <a:lnTo>
                      <a:pt x="47" y="8"/>
                    </a:lnTo>
                    <a:lnTo>
                      <a:pt x="50" y="10"/>
                    </a:lnTo>
                    <a:lnTo>
                      <a:pt x="54" y="12"/>
                    </a:lnTo>
                    <a:lnTo>
                      <a:pt x="57" y="18"/>
                    </a:lnTo>
                    <a:lnTo>
                      <a:pt x="60" y="20"/>
                    </a:lnTo>
                    <a:lnTo>
                      <a:pt x="59" y="20"/>
                    </a:lnTo>
                    <a:lnTo>
                      <a:pt x="57" y="22"/>
                    </a:lnTo>
                    <a:lnTo>
                      <a:pt x="54" y="26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2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2" y="33"/>
                    </a:lnTo>
                    <a:lnTo>
                      <a:pt x="28" y="33"/>
                    </a:lnTo>
                    <a:lnTo>
                      <a:pt x="23" y="33"/>
                    </a:lnTo>
                    <a:lnTo>
                      <a:pt x="19" y="31"/>
                    </a:lnTo>
                    <a:lnTo>
                      <a:pt x="13" y="29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5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798830" y="4865833"/>
                <a:ext cx="66524" cy="38514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2" y="21"/>
                  </a:cxn>
                  <a:cxn ang="0">
                    <a:pos x="3" y="15"/>
                  </a:cxn>
                  <a:cxn ang="0">
                    <a:pos x="5" y="13"/>
                  </a:cxn>
                  <a:cxn ang="0">
                    <a:pos x="8" y="9"/>
                  </a:cxn>
                  <a:cxn ang="0">
                    <a:pos x="15" y="5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3" y="0"/>
                  </a:cxn>
                  <a:cxn ang="0">
                    <a:pos x="38" y="0"/>
                  </a:cxn>
                  <a:cxn ang="0">
                    <a:pos x="43" y="1"/>
                  </a:cxn>
                  <a:cxn ang="0">
                    <a:pos x="47" y="3"/>
                  </a:cxn>
                  <a:cxn ang="0">
                    <a:pos x="52" y="7"/>
                  </a:cxn>
                  <a:cxn ang="0">
                    <a:pos x="56" y="9"/>
                  </a:cxn>
                  <a:cxn ang="0">
                    <a:pos x="57" y="11"/>
                  </a:cxn>
                  <a:cxn ang="0">
                    <a:pos x="56" y="13"/>
                  </a:cxn>
                  <a:cxn ang="0">
                    <a:pos x="51" y="17"/>
                  </a:cxn>
                  <a:cxn ang="0">
                    <a:pos x="47" y="21"/>
                  </a:cxn>
                  <a:cxn ang="0">
                    <a:pos x="43" y="25"/>
                  </a:cxn>
                  <a:cxn ang="0">
                    <a:pos x="39" y="27"/>
                  </a:cxn>
                  <a:cxn ang="0">
                    <a:pos x="33" y="31"/>
                  </a:cxn>
                  <a:cxn ang="0">
                    <a:pos x="28" y="33"/>
                  </a:cxn>
                  <a:cxn ang="0">
                    <a:pos x="21" y="33"/>
                  </a:cxn>
                  <a:cxn ang="0">
                    <a:pos x="15" y="33"/>
                  </a:cxn>
                  <a:cxn ang="0">
                    <a:pos x="12" y="31"/>
                  </a:cxn>
                  <a:cxn ang="0">
                    <a:pos x="5" y="29"/>
                  </a:cxn>
                  <a:cxn ang="0">
                    <a:pos x="3" y="27"/>
                  </a:cxn>
                  <a:cxn ang="0">
                    <a:pos x="0" y="25"/>
                  </a:cxn>
                  <a:cxn ang="0">
                    <a:pos x="0" y="25"/>
                  </a:cxn>
                </a:cxnLst>
                <a:rect l="0" t="0" r="r" b="b"/>
                <a:pathLst>
                  <a:path w="57" h="33">
                    <a:moveTo>
                      <a:pt x="0" y="25"/>
                    </a:moveTo>
                    <a:lnTo>
                      <a:pt x="2" y="21"/>
                    </a:lnTo>
                    <a:lnTo>
                      <a:pt x="3" y="15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5" y="5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7" y="3"/>
                    </a:lnTo>
                    <a:lnTo>
                      <a:pt x="52" y="7"/>
                    </a:lnTo>
                    <a:lnTo>
                      <a:pt x="56" y="9"/>
                    </a:lnTo>
                    <a:lnTo>
                      <a:pt x="57" y="11"/>
                    </a:lnTo>
                    <a:lnTo>
                      <a:pt x="56" y="13"/>
                    </a:lnTo>
                    <a:lnTo>
                      <a:pt x="51" y="17"/>
                    </a:lnTo>
                    <a:lnTo>
                      <a:pt x="47" y="21"/>
                    </a:lnTo>
                    <a:lnTo>
                      <a:pt x="43" y="25"/>
                    </a:lnTo>
                    <a:lnTo>
                      <a:pt x="39" y="27"/>
                    </a:lnTo>
                    <a:lnTo>
                      <a:pt x="33" y="31"/>
                    </a:lnTo>
                    <a:lnTo>
                      <a:pt x="28" y="33"/>
                    </a:lnTo>
                    <a:lnTo>
                      <a:pt x="21" y="33"/>
                    </a:lnTo>
                    <a:lnTo>
                      <a:pt x="15" y="33"/>
                    </a:lnTo>
                    <a:lnTo>
                      <a:pt x="12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4596926" y="4919519"/>
                <a:ext cx="102703" cy="108539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21" y="8"/>
                  </a:cxn>
                  <a:cxn ang="0">
                    <a:pos x="28" y="4"/>
                  </a:cxn>
                  <a:cxn ang="0">
                    <a:pos x="33" y="2"/>
                  </a:cxn>
                  <a:cxn ang="0">
                    <a:pos x="39" y="0"/>
                  </a:cxn>
                  <a:cxn ang="0">
                    <a:pos x="44" y="0"/>
                  </a:cxn>
                  <a:cxn ang="0">
                    <a:pos x="51" y="0"/>
                  </a:cxn>
                  <a:cxn ang="0">
                    <a:pos x="57" y="2"/>
                  </a:cxn>
                  <a:cxn ang="0">
                    <a:pos x="64" y="6"/>
                  </a:cxn>
                  <a:cxn ang="0">
                    <a:pos x="69" y="8"/>
                  </a:cxn>
                  <a:cxn ang="0">
                    <a:pos x="74" y="12"/>
                  </a:cxn>
                  <a:cxn ang="0">
                    <a:pos x="79" y="16"/>
                  </a:cxn>
                  <a:cxn ang="0">
                    <a:pos x="82" y="23"/>
                  </a:cxn>
                  <a:cxn ang="0">
                    <a:pos x="85" y="29"/>
                  </a:cxn>
                  <a:cxn ang="0">
                    <a:pos x="87" y="37"/>
                  </a:cxn>
                  <a:cxn ang="0">
                    <a:pos x="87" y="45"/>
                  </a:cxn>
                  <a:cxn ang="0">
                    <a:pos x="88" y="53"/>
                  </a:cxn>
                  <a:cxn ang="0">
                    <a:pos x="87" y="60"/>
                  </a:cxn>
                  <a:cxn ang="0">
                    <a:pos x="83" y="68"/>
                  </a:cxn>
                  <a:cxn ang="0">
                    <a:pos x="79" y="74"/>
                  </a:cxn>
                  <a:cxn ang="0">
                    <a:pos x="75" y="80"/>
                  </a:cxn>
                  <a:cxn ang="0">
                    <a:pos x="69" y="84"/>
                  </a:cxn>
                  <a:cxn ang="0">
                    <a:pos x="62" y="87"/>
                  </a:cxn>
                  <a:cxn ang="0">
                    <a:pos x="56" y="89"/>
                  </a:cxn>
                  <a:cxn ang="0">
                    <a:pos x="49" y="93"/>
                  </a:cxn>
                  <a:cxn ang="0">
                    <a:pos x="43" y="93"/>
                  </a:cxn>
                  <a:cxn ang="0">
                    <a:pos x="36" y="93"/>
                  </a:cxn>
                  <a:cxn ang="0">
                    <a:pos x="30" y="91"/>
                  </a:cxn>
                  <a:cxn ang="0">
                    <a:pos x="23" y="91"/>
                  </a:cxn>
                  <a:cxn ang="0">
                    <a:pos x="17" y="87"/>
                  </a:cxn>
                  <a:cxn ang="0">
                    <a:pos x="12" y="84"/>
                  </a:cxn>
                  <a:cxn ang="0">
                    <a:pos x="8" y="78"/>
                  </a:cxn>
                  <a:cxn ang="0">
                    <a:pos x="5" y="70"/>
                  </a:cxn>
                  <a:cxn ang="0">
                    <a:pos x="2" y="62"/>
                  </a:cxn>
                  <a:cxn ang="0">
                    <a:pos x="0" y="54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0" y="39"/>
                  </a:cxn>
                  <a:cxn ang="0">
                    <a:pos x="2" y="33"/>
                  </a:cxn>
                  <a:cxn ang="0">
                    <a:pos x="4" y="29"/>
                  </a:cxn>
                  <a:cxn ang="0">
                    <a:pos x="7" y="27"/>
                  </a:cxn>
                  <a:cxn ang="0">
                    <a:pos x="10" y="20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88" h="93">
                    <a:moveTo>
                      <a:pt x="17" y="14"/>
                    </a:moveTo>
                    <a:lnTo>
                      <a:pt x="21" y="8"/>
                    </a:lnTo>
                    <a:lnTo>
                      <a:pt x="28" y="4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7" y="2"/>
                    </a:lnTo>
                    <a:lnTo>
                      <a:pt x="64" y="6"/>
                    </a:lnTo>
                    <a:lnTo>
                      <a:pt x="69" y="8"/>
                    </a:lnTo>
                    <a:lnTo>
                      <a:pt x="74" y="12"/>
                    </a:lnTo>
                    <a:lnTo>
                      <a:pt x="79" y="16"/>
                    </a:lnTo>
                    <a:lnTo>
                      <a:pt x="82" y="23"/>
                    </a:lnTo>
                    <a:lnTo>
                      <a:pt x="85" y="29"/>
                    </a:lnTo>
                    <a:lnTo>
                      <a:pt x="87" y="37"/>
                    </a:lnTo>
                    <a:lnTo>
                      <a:pt x="87" y="45"/>
                    </a:lnTo>
                    <a:lnTo>
                      <a:pt x="88" y="53"/>
                    </a:lnTo>
                    <a:lnTo>
                      <a:pt x="87" y="60"/>
                    </a:lnTo>
                    <a:lnTo>
                      <a:pt x="83" y="68"/>
                    </a:lnTo>
                    <a:lnTo>
                      <a:pt x="79" y="74"/>
                    </a:lnTo>
                    <a:lnTo>
                      <a:pt x="75" y="80"/>
                    </a:lnTo>
                    <a:lnTo>
                      <a:pt x="69" y="84"/>
                    </a:lnTo>
                    <a:lnTo>
                      <a:pt x="62" y="87"/>
                    </a:lnTo>
                    <a:lnTo>
                      <a:pt x="56" y="89"/>
                    </a:lnTo>
                    <a:lnTo>
                      <a:pt x="49" y="93"/>
                    </a:lnTo>
                    <a:lnTo>
                      <a:pt x="43" y="93"/>
                    </a:lnTo>
                    <a:lnTo>
                      <a:pt x="36" y="93"/>
                    </a:lnTo>
                    <a:lnTo>
                      <a:pt x="30" y="91"/>
                    </a:lnTo>
                    <a:lnTo>
                      <a:pt x="23" y="91"/>
                    </a:lnTo>
                    <a:lnTo>
                      <a:pt x="17" y="87"/>
                    </a:lnTo>
                    <a:lnTo>
                      <a:pt x="12" y="84"/>
                    </a:lnTo>
                    <a:lnTo>
                      <a:pt x="8" y="78"/>
                    </a:lnTo>
                    <a:lnTo>
                      <a:pt x="5" y="70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7"/>
                    </a:lnTo>
                    <a:lnTo>
                      <a:pt x="10" y="20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4831509" y="4917185"/>
                <a:ext cx="102703" cy="108539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21" y="8"/>
                  </a:cxn>
                  <a:cxn ang="0">
                    <a:pos x="28" y="4"/>
                  </a:cxn>
                  <a:cxn ang="0">
                    <a:pos x="33" y="2"/>
                  </a:cxn>
                  <a:cxn ang="0">
                    <a:pos x="39" y="0"/>
                  </a:cxn>
                  <a:cxn ang="0">
                    <a:pos x="44" y="0"/>
                  </a:cxn>
                  <a:cxn ang="0">
                    <a:pos x="52" y="0"/>
                  </a:cxn>
                  <a:cxn ang="0">
                    <a:pos x="57" y="2"/>
                  </a:cxn>
                  <a:cxn ang="0">
                    <a:pos x="64" y="6"/>
                  </a:cxn>
                  <a:cxn ang="0">
                    <a:pos x="68" y="8"/>
                  </a:cxn>
                  <a:cxn ang="0">
                    <a:pos x="73" y="12"/>
                  </a:cxn>
                  <a:cxn ang="0">
                    <a:pos x="78" y="18"/>
                  </a:cxn>
                  <a:cxn ang="0">
                    <a:pos x="81" y="23"/>
                  </a:cxn>
                  <a:cxn ang="0">
                    <a:pos x="85" y="29"/>
                  </a:cxn>
                  <a:cxn ang="0">
                    <a:pos x="86" y="37"/>
                  </a:cxn>
                  <a:cxn ang="0">
                    <a:pos x="86" y="45"/>
                  </a:cxn>
                  <a:cxn ang="0">
                    <a:pos x="88" y="55"/>
                  </a:cxn>
                  <a:cxn ang="0">
                    <a:pos x="85" y="60"/>
                  </a:cxn>
                  <a:cxn ang="0">
                    <a:pos x="83" y="68"/>
                  </a:cxn>
                  <a:cxn ang="0">
                    <a:pos x="78" y="74"/>
                  </a:cxn>
                  <a:cxn ang="0">
                    <a:pos x="73" y="80"/>
                  </a:cxn>
                  <a:cxn ang="0">
                    <a:pos x="68" y="84"/>
                  </a:cxn>
                  <a:cxn ang="0">
                    <a:pos x="62" y="88"/>
                  </a:cxn>
                  <a:cxn ang="0">
                    <a:pos x="55" y="89"/>
                  </a:cxn>
                  <a:cxn ang="0">
                    <a:pos x="49" y="93"/>
                  </a:cxn>
                  <a:cxn ang="0">
                    <a:pos x="46" y="93"/>
                  </a:cxn>
                  <a:cxn ang="0">
                    <a:pos x="42" y="93"/>
                  </a:cxn>
                  <a:cxn ang="0">
                    <a:pos x="37" y="93"/>
                  </a:cxn>
                  <a:cxn ang="0">
                    <a:pos x="34" y="93"/>
                  </a:cxn>
                  <a:cxn ang="0">
                    <a:pos x="28" y="93"/>
                  </a:cxn>
                  <a:cxn ang="0">
                    <a:pos x="21" y="91"/>
                  </a:cxn>
                  <a:cxn ang="0">
                    <a:pos x="16" y="88"/>
                  </a:cxn>
                  <a:cxn ang="0">
                    <a:pos x="11" y="84"/>
                  </a:cxn>
                  <a:cxn ang="0">
                    <a:pos x="8" y="78"/>
                  </a:cxn>
                  <a:cxn ang="0">
                    <a:pos x="5" y="72"/>
                  </a:cxn>
                  <a:cxn ang="0">
                    <a:pos x="2" y="64"/>
                  </a:cxn>
                  <a:cxn ang="0">
                    <a:pos x="2" y="56"/>
                  </a:cxn>
                  <a:cxn ang="0">
                    <a:pos x="0" y="49"/>
                  </a:cxn>
                  <a:cxn ang="0">
                    <a:pos x="2" y="45"/>
                  </a:cxn>
                  <a:cxn ang="0">
                    <a:pos x="2" y="39"/>
                  </a:cxn>
                  <a:cxn ang="0">
                    <a:pos x="2" y="33"/>
                  </a:cxn>
                  <a:cxn ang="0">
                    <a:pos x="3" y="29"/>
                  </a:cxn>
                  <a:cxn ang="0">
                    <a:pos x="5" y="25"/>
                  </a:cxn>
                  <a:cxn ang="0">
                    <a:pos x="8" y="22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4"/>
                  </a:cxn>
                  <a:cxn ang="0">
                    <a:pos x="16" y="14"/>
                  </a:cxn>
                </a:cxnLst>
                <a:rect l="0" t="0" r="r" b="b"/>
                <a:pathLst>
                  <a:path w="88" h="93">
                    <a:moveTo>
                      <a:pt x="16" y="14"/>
                    </a:moveTo>
                    <a:lnTo>
                      <a:pt x="21" y="8"/>
                    </a:lnTo>
                    <a:lnTo>
                      <a:pt x="28" y="4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4" y="6"/>
                    </a:lnTo>
                    <a:lnTo>
                      <a:pt x="68" y="8"/>
                    </a:lnTo>
                    <a:lnTo>
                      <a:pt x="73" y="12"/>
                    </a:lnTo>
                    <a:lnTo>
                      <a:pt x="78" y="18"/>
                    </a:lnTo>
                    <a:lnTo>
                      <a:pt x="81" y="23"/>
                    </a:lnTo>
                    <a:lnTo>
                      <a:pt x="85" y="29"/>
                    </a:lnTo>
                    <a:lnTo>
                      <a:pt x="86" y="37"/>
                    </a:lnTo>
                    <a:lnTo>
                      <a:pt x="86" y="45"/>
                    </a:lnTo>
                    <a:lnTo>
                      <a:pt x="88" y="55"/>
                    </a:lnTo>
                    <a:lnTo>
                      <a:pt x="85" y="60"/>
                    </a:lnTo>
                    <a:lnTo>
                      <a:pt x="83" y="68"/>
                    </a:lnTo>
                    <a:lnTo>
                      <a:pt x="78" y="74"/>
                    </a:lnTo>
                    <a:lnTo>
                      <a:pt x="73" y="80"/>
                    </a:lnTo>
                    <a:lnTo>
                      <a:pt x="68" y="84"/>
                    </a:lnTo>
                    <a:lnTo>
                      <a:pt x="62" y="88"/>
                    </a:lnTo>
                    <a:lnTo>
                      <a:pt x="55" y="89"/>
                    </a:lnTo>
                    <a:lnTo>
                      <a:pt x="49" y="93"/>
                    </a:lnTo>
                    <a:lnTo>
                      <a:pt x="46" y="93"/>
                    </a:lnTo>
                    <a:lnTo>
                      <a:pt x="42" y="93"/>
                    </a:lnTo>
                    <a:lnTo>
                      <a:pt x="37" y="93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1" y="91"/>
                    </a:lnTo>
                    <a:lnTo>
                      <a:pt x="16" y="88"/>
                    </a:lnTo>
                    <a:lnTo>
                      <a:pt x="11" y="84"/>
                    </a:lnTo>
                    <a:lnTo>
                      <a:pt x="8" y="78"/>
                    </a:lnTo>
                    <a:lnTo>
                      <a:pt x="5" y="72"/>
                    </a:lnTo>
                    <a:lnTo>
                      <a:pt x="2" y="64"/>
                    </a:lnTo>
                    <a:lnTo>
                      <a:pt x="2" y="56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39"/>
                    </a:lnTo>
                    <a:lnTo>
                      <a:pt x="2" y="33"/>
                    </a:lnTo>
                    <a:lnTo>
                      <a:pt x="3" y="29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gray">
              <a:xfrm>
                <a:off x="4566582" y="5410860"/>
                <a:ext cx="71192" cy="86364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0" y="6"/>
                  </a:cxn>
                  <a:cxn ang="0">
                    <a:pos x="16" y="8"/>
                  </a:cxn>
                  <a:cxn ang="0">
                    <a:pos x="10" y="12"/>
                  </a:cxn>
                  <a:cxn ang="0">
                    <a:pos x="7" y="18"/>
                  </a:cxn>
                  <a:cxn ang="0">
                    <a:pos x="2" y="22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3" y="51"/>
                  </a:cxn>
                  <a:cxn ang="0">
                    <a:pos x="5" y="55"/>
                  </a:cxn>
                  <a:cxn ang="0">
                    <a:pos x="10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31" y="72"/>
                  </a:cxn>
                  <a:cxn ang="0">
                    <a:pos x="34" y="72"/>
                  </a:cxn>
                  <a:cxn ang="0">
                    <a:pos x="39" y="72"/>
                  </a:cxn>
                  <a:cxn ang="0">
                    <a:pos x="43" y="70"/>
                  </a:cxn>
                  <a:cxn ang="0">
                    <a:pos x="49" y="64"/>
                  </a:cxn>
                  <a:cxn ang="0">
                    <a:pos x="56" y="58"/>
                  </a:cxn>
                  <a:cxn ang="0">
                    <a:pos x="57" y="53"/>
                  </a:cxn>
                  <a:cxn ang="0">
                    <a:pos x="59" y="49"/>
                  </a:cxn>
                  <a:cxn ang="0">
                    <a:pos x="59" y="45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61" y="25"/>
                  </a:cxn>
                  <a:cxn ang="0">
                    <a:pos x="59" y="22"/>
                  </a:cxn>
                  <a:cxn ang="0">
                    <a:pos x="56" y="18"/>
                  </a:cxn>
                  <a:cxn ang="0">
                    <a:pos x="54" y="14"/>
                  </a:cxn>
                  <a:cxn ang="0">
                    <a:pos x="52" y="10"/>
                  </a:cxn>
                  <a:cxn ang="0">
                    <a:pos x="51" y="10"/>
                  </a:cxn>
                  <a:cxn ang="0">
                    <a:pos x="46" y="4"/>
                  </a:cxn>
                  <a:cxn ang="0">
                    <a:pos x="43" y="2"/>
                  </a:cxn>
                  <a:cxn ang="0">
                    <a:pos x="36" y="0"/>
                  </a:cxn>
                  <a:cxn ang="0">
                    <a:pos x="36" y="2"/>
                  </a:cxn>
                  <a:cxn ang="0">
                    <a:pos x="36" y="2"/>
                  </a:cxn>
                </a:cxnLst>
                <a:rect l="0" t="0" r="r" b="b"/>
                <a:pathLst>
                  <a:path w="61" h="74">
                    <a:moveTo>
                      <a:pt x="36" y="2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7" y="18"/>
                    </a:lnTo>
                    <a:lnTo>
                      <a:pt x="2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10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31" y="72"/>
                    </a:lnTo>
                    <a:lnTo>
                      <a:pt x="34" y="72"/>
                    </a:lnTo>
                    <a:lnTo>
                      <a:pt x="39" y="72"/>
                    </a:lnTo>
                    <a:lnTo>
                      <a:pt x="43" y="70"/>
                    </a:lnTo>
                    <a:lnTo>
                      <a:pt x="49" y="64"/>
                    </a:lnTo>
                    <a:lnTo>
                      <a:pt x="56" y="58"/>
                    </a:lnTo>
                    <a:lnTo>
                      <a:pt x="57" y="53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61" y="25"/>
                    </a:lnTo>
                    <a:lnTo>
                      <a:pt x="59" y="22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46" y="4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gray">
              <a:xfrm>
                <a:off x="4802332" y="5896366"/>
                <a:ext cx="71192" cy="85197"/>
              </a:xfrm>
              <a:custGeom>
                <a:avLst/>
                <a:gdLst/>
                <a:ahLst/>
                <a:cxnLst>
                  <a:cxn ang="0">
                    <a:pos x="36" y="1"/>
                  </a:cxn>
                  <a:cxn ang="0">
                    <a:pos x="30" y="1"/>
                  </a:cxn>
                  <a:cxn ang="0">
                    <a:pos x="25" y="3"/>
                  </a:cxn>
                  <a:cxn ang="0">
                    <a:pos x="22" y="5"/>
                  </a:cxn>
                  <a:cxn ang="0">
                    <a:pos x="17" y="7"/>
                  </a:cxn>
                  <a:cxn ang="0">
                    <a:pos x="10" y="11"/>
                  </a:cxn>
                  <a:cxn ang="0">
                    <a:pos x="7" y="15"/>
                  </a:cxn>
                  <a:cxn ang="0">
                    <a:pos x="2" y="21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4" y="50"/>
                  </a:cxn>
                  <a:cxn ang="0">
                    <a:pos x="5" y="56"/>
                  </a:cxn>
                  <a:cxn ang="0">
                    <a:pos x="10" y="60"/>
                  </a:cxn>
                  <a:cxn ang="0">
                    <a:pos x="13" y="64"/>
                  </a:cxn>
                  <a:cxn ang="0">
                    <a:pos x="18" y="67"/>
                  </a:cxn>
                  <a:cxn ang="0">
                    <a:pos x="22" y="69"/>
                  </a:cxn>
                  <a:cxn ang="0">
                    <a:pos x="27" y="73"/>
                  </a:cxn>
                  <a:cxn ang="0">
                    <a:pos x="31" y="73"/>
                  </a:cxn>
                  <a:cxn ang="0">
                    <a:pos x="35" y="73"/>
                  </a:cxn>
                  <a:cxn ang="0">
                    <a:pos x="40" y="71"/>
                  </a:cxn>
                  <a:cxn ang="0">
                    <a:pos x="43" y="69"/>
                  </a:cxn>
                  <a:cxn ang="0">
                    <a:pos x="49" y="64"/>
                  </a:cxn>
                  <a:cxn ang="0">
                    <a:pos x="54" y="58"/>
                  </a:cxn>
                  <a:cxn ang="0">
                    <a:pos x="58" y="54"/>
                  </a:cxn>
                  <a:cxn ang="0">
                    <a:pos x="59" y="48"/>
                  </a:cxn>
                  <a:cxn ang="0">
                    <a:pos x="59" y="44"/>
                  </a:cxn>
                  <a:cxn ang="0">
                    <a:pos x="61" y="40"/>
                  </a:cxn>
                  <a:cxn ang="0">
                    <a:pos x="61" y="36"/>
                  </a:cxn>
                  <a:cxn ang="0">
                    <a:pos x="61" y="31"/>
                  </a:cxn>
                  <a:cxn ang="0">
                    <a:pos x="59" y="27"/>
                  </a:cxn>
                  <a:cxn ang="0">
                    <a:pos x="59" y="23"/>
                  </a:cxn>
                  <a:cxn ang="0">
                    <a:pos x="56" y="17"/>
                  </a:cxn>
                  <a:cxn ang="0">
                    <a:pos x="54" y="15"/>
                  </a:cxn>
                  <a:cxn ang="0">
                    <a:pos x="53" y="11"/>
                  </a:cxn>
                  <a:cxn ang="0">
                    <a:pos x="49" y="9"/>
                  </a:cxn>
                  <a:cxn ang="0">
                    <a:pos x="46" y="3"/>
                  </a:cxn>
                  <a:cxn ang="0">
                    <a:pos x="43" y="3"/>
                  </a:cxn>
                  <a:cxn ang="0">
                    <a:pos x="36" y="0"/>
                  </a:cxn>
                  <a:cxn ang="0">
                    <a:pos x="36" y="1"/>
                  </a:cxn>
                  <a:cxn ang="0">
                    <a:pos x="36" y="1"/>
                  </a:cxn>
                </a:cxnLst>
                <a:rect l="0" t="0" r="r" b="b"/>
                <a:pathLst>
                  <a:path w="61" h="73">
                    <a:moveTo>
                      <a:pt x="36" y="1"/>
                    </a:moveTo>
                    <a:lnTo>
                      <a:pt x="30" y="1"/>
                    </a:lnTo>
                    <a:lnTo>
                      <a:pt x="25" y="3"/>
                    </a:lnTo>
                    <a:lnTo>
                      <a:pt x="22" y="5"/>
                    </a:lnTo>
                    <a:lnTo>
                      <a:pt x="17" y="7"/>
                    </a:lnTo>
                    <a:lnTo>
                      <a:pt x="10" y="11"/>
                    </a:lnTo>
                    <a:lnTo>
                      <a:pt x="7" y="15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50"/>
                    </a:lnTo>
                    <a:lnTo>
                      <a:pt x="5" y="56"/>
                    </a:lnTo>
                    <a:lnTo>
                      <a:pt x="10" y="60"/>
                    </a:lnTo>
                    <a:lnTo>
                      <a:pt x="13" y="64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7" y="73"/>
                    </a:lnTo>
                    <a:lnTo>
                      <a:pt x="31" y="73"/>
                    </a:lnTo>
                    <a:lnTo>
                      <a:pt x="35" y="73"/>
                    </a:lnTo>
                    <a:lnTo>
                      <a:pt x="40" y="71"/>
                    </a:lnTo>
                    <a:lnTo>
                      <a:pt x="43" y="69"/>
                    </a:lnTo>
                    <a:lnTo>
                      <a:pt x="49" y="64"/>
                    </a:lnTo>
                    <a:lnTo>
                      <a:pt x="54" y="58"/>
                    </a:lnTo>
                    <a:lnTo>
                      <a:pt x="58" y="54"/>
                    </a:lnTo>
                    <a:lnTo>
                      <a:pt x="59" y="48"/>
                    </a:lnTo>
                    <a:lnTo>
                      <a:pt x="59" y="44"/>
                    </a:lnTo>
                    <a:lnTo>
                      <a:pt x="61" y="40"/>
                    </a:lnTo>
                    <a:lnTo>
                      <a:pt x="61" y="36"/>
                    </a:lnTo>
                    <a:lnTo>
                      <a:pt x="61" y="31"/>
                    </a:lnTo>
                    <a:lnTo>
                      <a:pt x="59" y="27"/>
                    </a:lnTo>
                    <a:lnTo>
                      <a:pt x="59" y="23"/>
                    </a:lnTo>
                    <a:lnTo>
                      <a:pt x="56" y="17"/>
                    </a:lnTo>
                    <a:lnTo>
                      <a:pt x="54" y="15"/>
                    </a:lnTo>
                    <a:lnTo>
                      <a:pt x="53" y="11"/>
                    </a:lnTo>
                    <a:lnTo>
                      <a:pt x="49" y="9"/>
                    </a:lnTo>
                    <a:lnTo>
                      <a:pt x="46" y="3"/>
                    </a:lnTo>
                    <a:lnTo>
                      <a:pt x="43" y="3"/>
                    </a:lnTo>
                    <a:lnTo>
                      <a:pt x="36" y="0"/>
                    </a:lnTo>
                    <a:lnTo>
                      <a:pt x="36" y="1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gray">
              <a:xfrm>
                <a:off x="4647110" y="5911537"/>
                <a:ext cx="70025" cy="86364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7" y="2"/>
                  </a:cxn>
                  <a:cxn ang="0">
                    <a:pos x="24" y="4"/>
                  </a:cxn>
                  <a:cxn ang="0">
                    <a:pos x="19" y="6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5" y="18"/>
                  </a:cxn>
                  <a:cxn ang="0">
                    <a:pos x="1" y="21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0" y="45"/>
                  </a:cxn>
                  <a:cxn ang="0">
                    <a:pos x="1" y="51"/>
                  </a:cxn>
                  <a:cxn ang="0">
                    <a:pos x="5" y="54"/>
                  </a:cxn>
                  <a:cxn ang="0">
                    <a:pos x="8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29" y="74"/>
                  </a:cxn>
                  <a:cxn ang="0">
                    <a:pos x="34" y="74"/>
                  </a:cxn>
                  <a:cxn ang="0">
                    <a:pos x="37" y="72"/>
                  </a:cxn>
                  <a:cxn ang="0">
                    <a:pos x="42" y="70"/>
                  </a:cxn>
                  <a:cxn ang="0">
                    <a:pos x="45" y="66"/>
                  </a:cxn>
                  <a:cxn ang="0">
                    <a:pos x="49" y="64"/>
                  </a:cxn>
                  <a:cxn ang="0">
                    <a:pos x="52" y="62"/>
                  </a:cxn>
                  <a:cxn ang="0">
                    <a:pos x="55" y="58"/>
                  </a:cxn>
                  <a:cxn ang="0">
                    <a:pos x="57" y="54"/>
                  </a:cxn>
                  <a:cxn ang="0">
                    <a:pos x="58" y="49"/>
                  </a:cxn>
                  <a:cxn ang="0">
                    <a:pos x="58" y="45"/>
                  </a:cxn>
                  <a:cxn ang="0">
                    <a:pos x="60" y="41"/>
                  </a:cxn>
                  <a:cxn ang="0">
                    <a:pos x="60" y="35"/>
                  </a:cxn>
                  <a:cxn ang="0">
                    <a:pos x="60" y="31"/>
                  </a:cxn>
                  <a:cxn ang="0">
                    <a:pos x="58" y="27"/>
                  </a:cxn>
                  <a:cxn ang="0">
                    <a:pos x="58" y="23"/>
                  </a:cxn>
                  <a:cxn ang="0">
                    <a:pos x="55" y="18"/>
                  </a:cxn>
                  <a:cxn ang="0">
                    <a:pos x="54" y="14"/>
                  </a:cxn>
                  <a:cxn ang="0">
                    <a:pos x="52" y="12"/>
                  </a:cxn>
                  <a:cxn ang="0">
                    <a:pos x="50" y="10"/>
                  </a:cxn>
                  <a:cxn ang="0">
                    <a:pos x="45" y="4"/>
                  </a:cxn>
                  <a:cxn ang="0">
                    <a:pos x="42" y="2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4">
                    <a:moveTo>
                      <a:pt x="34" y="2"/>
                    </a:moveTo>
                    <a:lnTo>
                      <a:pt x="27" y="2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5" y="18"/>
                    </a:lnTo>
                    <a:lnTo>
                      <a:pt x="1" y="21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5" y="54"/>
                    </a:lnTo>
                    <a:lnTo>
                      <a:pt x="8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29" y="74"/>
                    </a:lnTo>
                    <a:lnTo>
                      <a:pt x="34" y="74"/>
                    </a:lnTo>
                    <a:lnTo>
                      <a:pt x="37" y="72"/>
                    </a:lnTo>
                    <a:lnTo>
                      <a:pt x="42" y="70"/>
                    </a:lnTo>
                    <a:lnTo>
                      <a:pt x="45" y="66"/>
                    </a:lnTo>
                    <a:lnTo>
                      <a:pt x="49" y="64"/>
                    </a:lnTo>
                    <a:lnTo>
                      <a:pt x="52" y="62"/>
                    </a:lnTo>
                    <a:lnTo>
                      <a:pt x="55" y="58"/>
                    </a:lnTo>
                    <a:lnTo>
                      <a:pt x="57" y="54"/>
                    </a:lnTo>
                    <a:lnTo>
                      <a:pt x="58" y="49"/>
                    </a:lnTo>
                    <a:lnTo>
                      <a:pt x="58" y="45"/>
                    </a:lnTo>
                    <a:lnTo>
                      <a:pt x="60" y="41"/>
                    </a:lnTo>
                    <a:lnTo>
                      <a:pt x="60" y="35"/>
                    </a:lnTo>
                    <a:lnTo>
                      <a:pt x="60" y="31"/>
                    </a:lnTo>
                    <a:lnTo>
                      <a:pt x="58" y="27"/>
                    </a:lnTo>
                    <a:lnTo>
                      <a:pt x="58" y="23"/>
                    </a:lnTo>
                    <a:lnTo>
                      <a:pt x="55" y="18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45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gray">
              <a:xfrm>
                <a:off x="4864187" y="5442371"/>
                <a:ext cx="70025" cy="84030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7" y="2"/>
                  </a:cxn>
                  <a:cxn ang="0">
                    <a:pos x="24" y="4"/>
                  </a:cxn>
                  <a:cxn ang="0">
                    <a:pos x="19" y="4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5" y="16"/>
                  </a:cxn>
                  <a:cxn ang="0">
                    <a:pos x="1" y="22"/>
                  </a:cxn>
                  <a:cxn ang="0">
                    <a:pos x="0" y="28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0" y="45"/>
                  </a:cxn>
                  <a:cxn ang="0">
                    <a:pos x="1" y="51"/>
                  </a:cxn>
                  <a:cxn ang="0">
                    <a:pos x="5" y="55"/>
                  </a:cxn>
                  <a:cxn ang="0">
                    <a:pos x="8" y="61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2"/>
                  </a:cxn>
                  <a:cxn ang="0">
                    <a:pos x="29" y="72"/>
                  </a:cxn>
                  <a:cxn ang="0">
                    <a:pos x="34" y="72"/>
                  </a:cxn>
                  <a:cxn ang="0">
                    <a:pos x="37" y="72"/>
                  </a:cxn>
                  <a:cxn ang="0">
                    <a:pos x="42" y="70"/>
                  </a:cxn>
                  <a:cxn ang="0">
                    <a:pos x="49" y="64"/>
                  </a:cxn>
                  <a:cxn ang="0">
                    <a:pos x="53" y="59"/>
                  </a:cxn>
                  <a:cxn ang="0">
                    <a:pos x="55" y="55"/>
                  </a:cxn>
                  <a:cxn ang="0">
                    <a:pos x="57" y="51"/>
                  </a:cxn>
                  <a:cxn ang="0">
                    <a:pos x="58" y="45"/>
                  </a:cxn>
                  <a:cxn ang="0">
                    <a:pos x="60" y="41"/>
                  </a:cxn>
                  <a:cxn ang="0">
                    <a:pos x="58" y="35"/>
                  </a:cxn>
                  <a:cxn ang="0">
                    <a:pos x="58" y="31"/>
                  </a:cxn>
                  <a:cxn ang="0">
                    <a:pos x="58" y="28"/>
                  </a:cxn>
                  <a:cxn ang="0">
                    <a:pos x="57" y="24"/>
                  </a:cxn>
                  <a:cxn ang="0">
                    <a:pos x="53" y="18"/>
                  </a:cxn>
                  <a:cxn ang="0">
                    <a:pos x="52" y="16"/>
                  </a:cxn>
                  <a:cxn ang="0">
                    <a:pos x="50" y="12"/>
                  </a:cxn>
                  <a:cxn ang="0">
                    <a:pos x="49" y="10"/>
                  </a:cxn>
                  <a:cxn ang="0">
                    <a:pos x="44" y="4"/>
                  </a:cxn>
                  <a:cxn ang="0">
                    <a:pos x="42" y="2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2">
                    <a:moveTo>
                      <a:pt x="34" y="2"/>
                    </a:moveTo>
                    <a:lnTo>
                      <a:pt x="27" y="2"/>
                    </a:lnTo>
                    <a:lnTo>
                      <a:pt x="24" y="4"/>
                    </a:lnTo>
                    <a:lnTo>
                      <a:pt x="19" y="4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5" y="55"/>
                    </a:lnTo>
                    <a:lnTo>
                      <a:pt x="8" y="61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2"/>
                    </a:lnTo>
                    <a:lnTo>
                      <a:pt x="29" y="72"/>
                    </a:lnTo>
                    <a:lnTo>
                      <a:pt x="34" y="72"/>
                    </a:lnTo>
                    <a:lnTo>
                      <a:pt x="37" y="72"/>
                    </a:lnTo>
                    <a:lnTo>
                      <a:pt x="42" y="70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55" y="55"/>
                    </a:lnTo>
                    <a:lnTo>
                      <a:pt x="57" y="51"/>
                    </a:lnTo>
                    <a:lnTo>
                      <a:pt x="58" y="45"/>
                    </a:lnTo>
                    <a:lnTo>
                      <a:pt x="60" y="41"/>
                    </a:lnTo>
                    <a:lnTo>
                      <a:pt x="58" y="35"/>
                    </a:lnTo>
                    <a:lnTo>
                      <a:pt x="58" y="31"/>
                    </a:lnTo>
                    <a:lnTo>
                      <a:pt x="58" y="28"/>
                    </a:lnTo>
                    <a:lnTo>
                      <a:pt x="57" y="24"/>
                    </a:lnTo>
                    <a:lnTo>
                      <a:pt x="53" y="18"/>
                    </a:lnTo>
                    <a:lnTo>
                      <a:pt x="52" y="16"/>
                    </a:lnTo>
                    <a:lnTo>
                      <a:pt x="50" y="12"/>
                    </a:lnTo>
                    <a:lnTo>
                      <a:pt x="49" y="10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gray">
              <a:xfrm>
                <a:off x="4704297" y="5497224"/>
                <a:ext cx="70025" cy="8403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0"/>
                  </a:cxn>
                  <a:cxn ang="0">
                    <a:pos x="24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9" y="10"/>
                  </a:cxn>
                  <a:cxn ang="0">
                    <a:pos x="6" y="16"/>
                  </a:cxn>
                  <a:cxn ang="0">
                    <a:pos x="1" y="19"/>
                  </a:cxn>
                  <a:cxn ang="0">
                    <a:pos x="1" y="25"/>
                  </a:cxn>
                  <a:cxn ang="0">
                    <a:pos x="0" y="31"/>
                  </a:cxn>
                  <a:cxn ang="0">
                    <a:pos x="1" y="39"/>
                  </a:cxn>
                  <a:cxn ang="0">
                    <a:pos x="1" y="43"/>
                  </a:cxn>
                  <a:cxn ang="0">
                    <a:pos x="3" y="48"/>
                  </a:cxn>
                  <a:cxn ang="0">
                    <a:pos x="5" y="52"/>
                  </a:cxn>
                  <a:cxn ang="0">
                    <a:pos x="9" y="58"/>
                  </a:cxn>
                  <a:cxn ang="0">
                    <a:pos x="13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6" y="72"/>
                  </a:cxn>
                  <a:cxn ang="0">
                    <a:pos x="31" y="72"/>
                  </a:cxn>
                  <a:cxn ang="0">
                    <a:pos x="34" y="72"/>
                  </a:cxn>
                  <a:cxn ang="0">
                    <a:pos x="39" y="70"/>
                  </a:cxn>
                  <a:cxn ang="0">
                    <a:pos x="42" y="68"/>
                  </a:cxn>
                  <a:cxn ang="0">
                    <a:pos x="45" y="66"/>
                  </a:cxn>
                  <a:cxn ang="0">
                    <a:pos x="49" y="64"/>
                  </a:cxn>
                  <a:cxn ang="0">
                    <a:pos x="52" y="60"/>
                  </a:cxn>
                  <a:cxn ang="0">
                    <a:pos x="55" y="56"/>
                  </a:cxn>
                  <a:cxn ang="0">
                    <a:pos x="57" y="52"/>
                  </a:cxn>
                  <a:cxn ang="0">
                    <a:pos x="58" y="48"/>
                  </a:cxn>
                  <a:cxn ang="0">
                    <a:pos x="60" y="43"/>
                  </a:cxn>
                  <a:cxn ang="0">
                    <a:pos x="60" y="39"/>
                  </a:cxn>
                  <a:cxn ang="0">
                    <a:pos x="60" y="33"/>
                  </a:cxn>
                  <a:cxn ang="0">
                    <a:pos x="60" y="29"/>
                  </a:cxn>
                  <a:cxn ang="0">
                    <a:pos x="60" y="25"/>
                  </a:cxn>
                  <a:cxn ang="0">
                    <a:pos x="58" y="21"/>
                  </a:cxn>
                  <a:cxn ang="0">
                    <a:pos x="55" y="16"/>
                  </a:cxn>
                  <a:cxn ang="0">
                    <a:pos x="53" y="12"/>
                  </a:cxn>
                  <a:cxn ang="0">
                    <a:pos x="52" y="10"/>
                  </a:cxn>
                  <a:cxn ang="0">
                    <a:pos x="50" y="8"/>
                  </a:cxn>
                  <a:cxn ang="0">
                    <a:pos x="45" y="2"/>
                  </a:cxn>
                  <a:cxn ang="0">
                    <a:pos x="42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0" h="72">
                    <a:moveTo>
                      <a:pt x="36" y="0"/>
                    </a:moveTo>
                    <a:lnTo>
                      <a:pt x="29" y="0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9" y="10"/>
                    </a:lnTo>
                    <a:lnTo>
                      <a:pt x="6" y="16"/>
                    </a:lnTo>
                    <a:lnTo>
                      <a:pt x="1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1" y="39"/>
                    </a:lnTo>
                    <a:lnTo>
                      <a:pt x="1" y="43"/>
                    </a:lnTo>
                    <a:lnTo>
                      <a:pt x="3" y="48"/>
                    </a:lnTo>
                    <a:lnTo>
                      <a:pt x="5" y="52"/>
                    </a:lnTo>
                    <a:lnTo>
                      <a:pt x="9" y="58"/>
                    </a:lnTo>
                    <a:lnTo>
                      <a:pt x="13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6" y="72"/>
                    </a:lnTo>
                    <a:lnTo>
                      <a:pt x="31" y="72"/>
                    </a:lnTo>
                    <a:lnTo>
                      <a:pt x="34" y="72"/>
                    </a:lnTo>
                    <a:lnTo>
                      <a:pt x="39" y="70"/>
                    </a:lnTo>
                    <a:lnTo>
                      <a:pt x="42" y="68"/>
                    </a:lnTo>
                    <a:lnTo>
                      <a:pt x="45" y="66"/>
                    </a:lnTo>
                    <a:lnTo>
                      <a:pt x="49" y="64"/>
                    </a:lnTo>
                    <a:lnTo>
                      <a:pt x="52" y="60"/>
                    </a:lnTo>
                    <a:lnTo>
                      <a:pt x="55" y="56"/>
                    </a:lnTo>
                    <a:lnTo>
                      <a:pt x="57" y="52"/>
                    </a:lnTo>
                    <a:lnTo>
                      <a:pt x="58" y="48"/>
                    </a:lnTo>
                    <a:lnTo>
                      <a:pt x="60" y="43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9"/>
                    </a:lnTo>
                    <a:lnTo>
                      <a:pt x="60" y="25"/>
                    </a:lnTo>
                    <a:lnTo>
                      <a:pt x="58" y="21"/>
                    </a:lnTo>
                    <a:lnTo>
                      <a:pt x="55" y="16"/>
                    </a:lnTo>
                    <a:lnTo>
                      <a:pt x="53" y="12"/>
                    </a:lnTo>
                    <a:lnTo>
                      <a:pt x="52" y="10"/>
                    </a:lnTo>
                    <a:lnTo>
                      <a:pt x="50" y="8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gray">
              <a:xfrm>
                <a:off x="4853683" y="5675787"/>
                <a:ext cx="71192" cy="8403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2" y="4"/>
                  </a:cxn>
                  <a:cxn ang="0">
                    <a:pos x="17" y="8"/>
                  </a:cxn>
                  <a:cxn ang="0">
                    <a:pos x="10" y="12"/>
                  </a:cxn>
                  <a:cxn ang="0">
                    <a:pos x="7" y="16"/>
                  </a:cxn>
                  <a:cxn ang="0">
                    <a:pos x="2" y="22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2" y="43"/>
                  </a:cxn>
                  <a:cxn ang="0">
                    <a:pos x="4" y="49"/>
                  </a:cxn>
                  <a:cxn ang="0">
                    <a:pos x="5" y="55"/>
                  </a:cxn>
                  <a:cxn ang="0">
                    <a:pos x="10" y="60"/>
                  </a:cxn>
                  <a:cxn ang="0">
                    <a:pos x="14" y="64"/>
                  </a:cxn>
                  <a:cxn ang="0">
                    <a:pos x="18" y="68"/>
                  </a:cxn>
                  <a:cxn ang="0">
                    <a:pos x="22" y="70"/>
                  </a:cxn>
                  <a:cxn ang="0">
                    <a:pos x="27" y="72"/>
                  </a:cxn>
                  <a:cxn ang="0">
                    <a:pos x="31" y="72"/>
                  </a:cxn>
                  <a:cxn ang="0">
                    <a:pos x="35" y="72"/>
                  </a:cxn>
                  <a:cxn ang="0">
                    <a:pos x="40" y="70"/>
                  </a:cxn>
                  <a:cxn ang="0">
                    <a:pos x="43" y="70"/>
                  </a:cxn>
                  <a:cxn ang="0">
                    <a:pos x="49" y="64"/>
                  </a:cxn>
                  <a:cxn ang="0">
                    <a:pos x="54" y="59"/>
                  </a:cxn>
                  <a:cxn ang="0">
                    <a:pos x="58" y="53"/>
                  </a:cxn>
                  <a:cxn ang="0">
                    <a:pos x="59" y="49"/>
                  </a:cxn>
                  <a:cxn ang="0">
                    <a:pos x="59" y="45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59" y="26"/>
                  </a:cxn>
                  <a:cxn ang="0">
                    <a:pos x="59" y="24"/>
                  </a:cxn>
                  <a:cxn ang="0">
                    <a:pos x="56" y="18"/>
                  </a:cxn>
                  <a:cxn ang="0">
                    <a:pos x="54" y="14"/>
                  </a:cxn>
                  <a:cxn ang="0">
                    <a:pos x="53" y="12"/>
                  </a:cxn>
                  <a:cxn ang="0">
                    <a:pos x="49" y="8"/>
                  </a:cxn>
                  <a:cxn ang="0">
                    <a:pos x="46" y="4"/>
                  </a:cxn>
                  <a:cxn ang="0">
                    <a:pos x="43" y="2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1" h="72">
                    <a:moveTo>
                      <a:pt x="36" y="0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2" y="4"/>
                    </a:lnTo>
                    <a:lnTo>
                      <a:pt x="17" y="8"/>
                    </a:lnTo>
                    <a:lnTo>
                      <a:pt x="10" y="12"/>
                    </a:lnTo>
                    <a:lnTo>
                      <a:pt x="7" y="16"/>
                    </a:lnTo>
                    <a:lnTo>
                      <a:pt x="2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2" y="43"/>
                    </a:lnTo>
                    <a:lnTo>
                      <a:pt x="4" y="49"/>
                    </a:lnTo>
                    <a:lnTo>
                      <a:pt x="5" y="55"/>
                    </a:lnTo>
                    <a:lnTo>
                      <a:pt x="10" y="60"/>
                    </a:lnTo>
                    <a:lnTo>
                      <a:pt x="14" y="64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7" y="72"/>
                    </a:lnTo>
                    <a:lnTo>
                      <a:pt x="31" y="72"/>
                    </a:lnTo>
                    <a:lnTo>
                      <a:pt x="35" y="72"/>
                    </a:lnTo>
                    <a:lnTo>
                      <a:pt x="40" y="70"/>
                    </a:lnTo>
                    <a:lnTo>
                      <a:pt x="43" y="70"/>
                    </a:lnTo>
                    <a:lnTo>
                      <a:pt x="49" y="64"/>
                    </a:lnTo>
                    <a:lnTo>
                      <a:pt x="54" y="59"/>
                    </a:lnTo>
                    <a:lnTo>
                      <a:pt x="58" y="53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59" y="26"/>
                    </a:lnTo>
                    <a:lnTo>
                      <a:pt x="59" y="24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3" y="12"/>
                    </a:lnTo>
                    <a:lnTo>
                      <a:pt x="49" y="8"/>
                    </a:lnTo>
                    <a:lnTo>
                      <a:pt x="46" y="4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gray">
              <a:xfrm>
                <a:off x="4575918" y="5694460"/>
                <a:ext cx="71192" cy="8403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0" y="0"/>
                  </a:cxn>
                  <a:cxn ang="0">
                    <a:pos x="25" y="2"/>
                  </a:cxn>
                  <a:cxn ang="0">
                    <a:pos x="22" y="4"/>
                  </a:cxn>
                  <a:cxn ang="0">
                    <a:pos x="17" y="8"/>
                  </a:cxn>
                  <a:cxn ang="0">
                    <a:pos x="10" y="10"/>
                  </a:cxn>
                  <a:cxn ang="0">
                    <a:pos x="7" y="15"/>
                  </a:cxn>
                  <a:cxn ang="0">
                    <a:pos x="4" y="19"/>
                  </a:cxn>
                  <a:cxn ang="0">
                    <a:pos x="2" y="27"/>
                  </a:cxn>
                  <a:cxn ang="0">
                    <a:pos x="0" y="31"/>
                  </a:cxn>
                  <a:cxn ang="0">
                    <a:pos x="2" y="39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7" y="54"/>
                  </a:cxn>
                  <a:cxn ang="0">
                    <a:pos x="10" y="60"/>
                  </a:cxn>
                  <a:cxn ang="0">
                    <a:pos x="13" y="62"/>
                  </a:cxn>
                  <a:cxn ang="0">
                    <a:pos x="18" y="68"/>
                  </a:cxn>
                  <a:cxn ang="0">
                    <a:pos x="23" y="70"/>
                  </a:cxn>
                  <a:cxn ang="0">
                    <a:pos x="28" y="72"/>
                  </a:cxn>
                  <a:cxn ang="0">
                    <a:pos x="31" y="72"/>
                  </a:cxn>
                  <a:cxn ang="0">
                    <a:pos x="35" y="72"/>
                  </a:cxn>
                  <a:cxn ang="0">
                    <a:pos x="39" y="70"/>
                  </a:cxn>
                  <a:cxn ang="0">
                    <a:pos x="44" y="70"/>
                  </a:cxn>
                  <a:cxn ang="0">
                    <a:pos x="51" y="64"/>
                  </a:cxn>
                  <a:cxn ang="0">
                    <a:pos x="56" y="56"/>
                  </a:cxn>
                  <a:cxn ang="0">
                    <a:pos x="57" y="52"/>
                  </a:cxn>
                  <a:cxn ang="0">
                    <a:pos x="61" y="48"/>
                  </a:cxn>
                  <a:cxn ang="0">
                    <a:pos x="61" y="44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61" y="25"/>
                  </a:cxn>
                  <a:cxn ang="0">
                    <a:pos x="61" y="21"/>
                  </a:cxn>
                  <a:cxn ang="0">
                    <a:pos x="57" y="17"/>
                  </a:cxn>
                  <a:cxn ang="0">
                    <a:pos x="54" y="13"/>
                  </a:cxn>
                  <a:cxn ang="0">
                    <a:pos x="53" y="10"/>
                  </a:cxn>
                  <a:cxn ang="0">
                    <a:pos x="51" y="8"/>
                  </a:cxn>
                  <a:cxn ang="0">
                    <a:pos x="46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1" h="72">
                    <a:moveTo>
                      <a:pt x="36" y="0"/>
                    </a:moveTo>
                    <a:lnTo>
                      <a:pt x="30" y="0"/>
                    </a:lnTo>
                    <a:lnTo>
                      <a:pt x="25" y="2"/>
                    </a:lnTo>
                    <a:lnTo>
                      <a:pt x="22" y="4"/>
                    </a:lnTo>
                    <a:lnTo>
                      <a:pt x="17" y="8"/>
                    </a:lnTo>
                    <a:lnTo>
                      <a:pt x="10" y="10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7"/>
                    </a:lnTo>
                    <a:lnTo>
                      <a:pt x="0" y="31"/>
                    </a:lnTo>
                    <a:lnTo>
                      <a:pt x="2" y="39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7" y="54"/>
                    </a:lnTo>
                    <a:lnTo>
                      <a:pt x="10" y="60"/>
                    </a:lnTo>
                    <a:lnTo>
                      <a:pt x="13" y="62"/>
                    </a:lnTo>
                    <a:lnTo>
                      <a:pt x="18" y="68"/>
                    </a:lnTo>
                    <a:lnTo>
                      <a:pt x="23" y="70"/>
                    </a:lnTo>
                    <a:lnTo>
                      <a:pt x="28" y="72"/>
                    </a:lnTo>
                    <a:lnTo>
                      <a:pt x="31" y="72"/>
                    </a:lnTo>
                    <a:lnTo>
                      <a:pt x="35" y="72"/>
                    </a:lnTo>
                    <a:lnTo>
                      <a:pt x="39" y="70"/>
                    </a:lnTo>
                    <a:lnTo>
                      <a:pt x="44" y="70"/>
                    </a:lnTo>
                    <a:lnTo>
                      <a:pt x="51" y="64"/>
                    </a:lnTo>
                    <a:lnTo>
                      <a:pt x="56" y="56"/>
                    </a:lnTo>
                    <a:lnTo>
                      <a:pt x="57" y="52"/>
                    </a:lnTo>
                    <a:lnTo>
                      <a:pt x="61" y="48"/>
                    </a:lnTo>
                    <a:lnTo>
                      <a:pt x="61" y="44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61" y="25"/>
                    </a:lnTo>
                    <a:lnTo>
                      <a:pt x="61" y="21"/>
                    </a:lnTo>
                    <a:lnTo>
                      <a:pt x="57" y="17"/>
                    </a:lnTo>
                    <a:lnTo>
                      <a:pt x="54" y="13"/>
                    </a:lnTo>
                    <a:lnTo>
                      <a:pt x="53" y="10"/>
                    </a:lnTo>
                    <a:lnTo>
                      <a:pt x="51" y="8"/>
                    </a:lnTo>
                    <a:lnTo>
                      <a:pt x="46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gray">
              <a:xfrm>
                <a:off x="4711300" y="5730640"/>
                <a:ext cx="70025" cy="86364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0" y="6"/>
                  </a:cxn>
                  <a:cxn ang="0">
                    <a:pos x="16" y="8"/>
                  </a:cxn>
                  <a:cxn ang="0">
                    <a:pos x="10" y="12"/>
                  </a:cxn>
                  <a:cxn ang="0">
                    <a:pos x="5" y="17"/>
                  </a:cxn>
                  <a:cxn ang="0">
                    <a:pos x="2" y="21"/>
                  </a:cxn>
                  <a:cxn ang="0">
                    <a:pos x="0" y="29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3" y="50"/>
                  </a:cxn>
                  <a:cxn ang="0">
                    <a:pos x="5" y="54"/>
                  </a:cxn>
                  <a:cxn ang="0">
                    <a:pos x="8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30" y="72"/>
                  </a:cxn>
                  <a:cxn ang="0">
                    <a:pos x="34" y="72"/>
                  </a:cxn>
                  <a:cxn ang="0">
                    <a:pos x="38" y="72"/>
                  </a:cxn>
                  <a:cxn ang="0">
                    <a:pos x="43" y="70"/>
                  </a:cxn>
                  <a:cxn ang="0">
                    <a:pos x="49" y="66"/>
                  </a:cxn>
                  <a:cxn ang="0">
                    <a:pos x="54" y="58"/>
                  </a:cxn>
                  <a:cxn ang="0">
                    <a:pos x="56" y="52"/>
                  </a:cxn>
                  <a:cxn ang="0">
                    <a:pos x="59" y="48"/>
                  </a:cxn>
                  <a:cxn ang="0">
                    <a:pos x="59" y="45"/>
                  </a:cxn>
                  <a:cxn ang="0">
                    <a:pos x="60" y="41"/>
                  </a:cxn>
                  <a:cxn ang="0">
                    <a:pos x="60" y="37"/>
                  </a:cxn>
                  <a:cxn ang="0">
                    <a:pos x="60" y="31"/>
                  </a:cxn>
                  <a:cxn ang="0">
                    <a:pos x="59" y="25"/>
                  </a:cxn>
                  <a:cxn ang="0">
                    <a:pos x="57" y="21"/>
                  </a:cxn>
                  <a:cxn ang="0">
                    <a:pos x="54" y="17"/>
                  </a:cxn>
                  <a:cxn ang="0">
                    <a:pos x="52" y="13"/>
                  </a:cxn>
                  <a:cxn ang="0">
                    <a:pos x="51" y="12"/>
                  </a:cxn>
                  <a:cxn ang="0">
                    <a:pos x="49" y="10"/>
                  </a:cxn>
                  <a:cxn ang="0">
                    <a:pos x="46" y="6"/>
                  </a:cxn>
                  <a:cxn ang="0">
                    <a:pos x="43" y="4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4">
                    <a:moveTo>
                      <a:pt x="34" y="2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5" y="17"/>
                    </a:lnTo>
                    <a:lnTo>
                      <a:pt x="2" y="21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3" y="50"/>
                    </a:lnTo>
                    <a:lnTo>
                      <a:pt x="5" y="54"/>
                    </a:lnTo>
                    <a:lnTo>
                      <a:pt x="8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30" y="72"/>
                    </a:lnTo>
                    <a:lnTo>
                      <a:pt x="34" y="72"/>
                    </a:lnTo>
                    <a:lnTo>
                      <a:pt x="38" y="72"/>
                    </a:lnTo>
                    <a:lnTo>
                      <a:pt x="43" y="70"/>
                    </a:lnTo>
                    <a:lnTo>
                      <a:pt x="49" y="66"/>
                    </a:lnTo>
                    <a:lnTo>
                      <a:pt x="54" y="58"/>
                    </a:lnTo>
                    <a:lnTo>
                      <a:pt x="56" y="52"/>
                    </a:lnTo>
                    <a:lnTo>
                      <a:pt x="59" y="48"/>
                    </a:lnTo>
                    <a:lnTo>
                      <a:pt x="59" y="45"/>
                    </a:lnTo>
                    <a:lnTo>
                      <a:pt x="60" y="41"/>
                    </a:lnTo>
                    <a:lnTo>
                      <a:pt x="60" y="37"/>
                    </a:lnTo>
                    <a:lnTo>
                      <a:pt x="60" y="31"/>
                    </a:lnTo>
                    <a:lnTo>
                      <a:pt x="59" y="25"/>
                    </a:lnTo>
                    <a:lnTo>
                      <a:pt x="57" y="21"/>
                    </a:lnTo>
                    <a:lnTo>
                      <a:pt x="54" y="17"/>
                    </a:lnTo>
                    <a:lnTo>
                      <a:pt x="52" y="13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6" y="6"/>
                    </a:lnTo>
                    <a:lnTo>
                      <a:pt x="43" y="4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gray">
              <a:xfrm>
                <a:off x="4608596" y="4697774"/>
                <a:ext cx="268429" cy="133047"/>
              </a:xfrm>
              <a:custGeom>
                <a:avLst/>
                <a:gdLst/>
                <a:ahLst/>
                <a:cxnLst>
                  <a:cxn ang="0">
                    <a:pos x="2" y="107"/>
                  </a:cxn>
                  <a:cxn ang="0">
                    <a:pos x="8" y="93"/>
                  </a:cxn>
                  <a:cxn ang="0">
                    <a:pos x="16" y="81"/>
                  </a:cxn>
                  <a:cxn ang="0">
                    <a:pos x="26" y="72"/>
                  </a:cxn>
                  <a:cxn ang="0">
                    <a:pos x="34" y="60"/>
                  </a:cxn>
                  <a:cxn ang="0">
                    <a:pos x="46" y="50"/>
                  </a:cxn>
                  <a:cxn ang="0">
                    <a:pos x="57" y="41"/>
                  </a:cxn>
                  <a:cxn ang="0">
                    <a:pos x="67" y="33"/>
                  </a:cxn>
                  <a:cxn ang="0">
                    <a:pos x="78" y="25"/>
                  </a:cxn>
                  <a:cxn ang="0">
                    <a:pos x="88" y="19"/>
                  </a:cxn>
                  <a:cxn ang="0">
                    <a:pos x="98" y="14"/>
                  </a:cxn>
                  <a:cxn ang="0">
                    <a:pos x="106" y="8"/>
                  </a:cxn>
                  <a:cxn ang="0">
                    <a:pos x="116" y="2"/>
                  </a:cxn>
                  <a:cxn ang="0">
                    <a:pos x="126" y="0"/>
                  </a:cxn>
                  <a:cxn ang="0">
                    <a:pos x="129" y="0"/>
                  </a:cxn>
                  <a:cxn ang="0">
                    <a:pos x="137" y="4"/>
                  </a:cxn>
                  <a:cxn ang="0">
                    <a:pos x="145" y="10"/>
                  </a:cxn>
                  <a:cxn ang="0">
                    <a:pos x="158" y="17"/>
                  </a:cxn>
                  <a:cxn ang="0">
                    <a:pos x="170" y="25"/>
                  </a:cxn>
                  <a:cxn ang="0">
                    <a:pos x="183" y="33"/>
                  </a:cxn>
                  <a:cxn ang="0">
                    <a:pos x="193" y="39"/>
                  </a:cxn>
                  <a:cxn ang="0">
                    <a:pos x="199" y="45"/>
                  </a:cxn>
                  <a:cxn ang="0">
                    <a:pos x="209" y="54"/>
                  </a:cxn>
                  <a:cxn ang="0">
                    <a:pos x="220" y="68"/>
                  </a:cxn>
                  <a:cxn ang="0">
                    <a:pos x="227" y="76"/>
                  </a:cxn>
                  <a:cxn ang="0">
                    <a:pos x="230" y="80"/>
                  </a:cxn>
                  <a:cxn ang="0">
                    <a:pos x="225" y="76"/>
                  </a:cxn>
                  <a:cxn ang="0">
                    <a:pos x="214" y="70"/>
                  </a:cxn>
                  <a:cxn ang="0">
                    <a:pos x="206" y="66"/>
                  </a:cxn>
                  <a:cxn ang="0">
                    <a:pos x="196" y="62"/>
                  </a:cxn>
                  <a:cxn ang="0">
                    <a:pos x="186" y="56"/>
                  </a:cxn>
                  <a:cxn ang="0">
                    <a:pos x="178" y="52"/>
                  </a:cxn>
                  <a:cxn ang="0">
                    <a:pos x="166" y="47"/>
                  </a:cxn>
                  <a:cxn ang="0">
                    <a:pos x="157" y="41"/>
                  </a:cxn>
                  <a:cxn ang="0">
                    <a:pos x="147" y="37"/>
                  </a:cxn>
                  <a:cxn ang="0">
                    <a:pos x="139" y="33"/>
                  </a:cxn>
                  <a:cxn ang="0">
                    <a:pos x="131" y="29"/>
                  </a:cxn>
                  <a:cxn ang="0">
                    <a:pos x="124" y="25"/>
                  </a:cxn>
                  <a:cxn ang="0">
                    <a:pos x="119" y="23"/>
                  </a:cxn>
                  <a:cxn ang="0">
                    <a:pos x="111" y="27"/>
                  </a:cxn>
                  <a:cxn ang="0">
                    <a:pos x="104" y="31"/>
                  </a:cxn>
                  <a:cxn ang="0">
                    <a:pos x="96" y="37"/>
                  </a:cxn>
                  <a:cxn ang="0">
                    <a:pos x="87" y="45"/>
                  </a:cxn>
                  <a:cxn ang="0">
                    <a:pos x="77" y="52"/>
                  </a:cxn>
                  <a:cxn ang="0">
                    <a:pos x="67" y="60"/>
                  </a:cxn>
                  <a:cxn ang="0">
                    <a:pos x="57" y="70"/>
                  </a:cxn>
                  <a:cxn ang="0">
                    <a:pos x="46" y="78"/>
                  </a:cxn>
                  <a:cxn ang="0">
                    <a:pos x="34" y="85"/>
                  </a:cxn>
                  <a:cxn ang="0">
                    <a:pos x="25" y="93"/>
                  </a:cxn>
                  <a:cxn ang="0">
                    <a:pos x="16" y="101"/>
                  </a:cxn>
                  <a:cxn ang="0">
                    <a:pos x="10" y="105"/>
                  </a:cxn>
                  <a:cxn ang="0">
                    <a:pos x="3" y="111"/>
                  </a:cxn>
                  <a:cxn ang="0">
                    <a:pos x="0" y="114"/>
                  </a:cxn>
                </a:cxnLst>
                <a:rect l="0" t="0" r="r" b="b"/>
                <a:pathLst>
                  <a:path w="230" h="114">
                    <a:moveTo>
                      <a:pt x="0" y="114"/>
                    </a:moveTo>
                    <a:lnTo>
                      <a:pt x="2" y="107"/>
                    </a:lnTo>
                    <a:lnTo>
                      <a:pt x="5" y="101"/>
                    </a:lnTo>
                    <a:lnTo>
                      <a:pt x="8" y="93"/>
                    </a:lnTo>
                    <a:lnTo>
                      <a:pt x="13" y="89"/>
                    </a:lnTo>
                    <a:lnTo>
                      <a:pt x="16" y="81"/>
                    </a:lnTo>
                    <a:lnTo>
                      <a:pt x="21" y="76"/>
                    </a:lnTo>
                    <a:lnTo>
                      <a:pt x="26" y="72"/>
                    </a:lnTo>
                    <a:lnTo>
                      <a:pt x="31" y="66"/>
                    </a:lnTo>
                    <a:lnTo>
                      <a:pt x="34" y="60"/>
                    </a:lnTo>
                    <a:lnTo>
                      <a:pt x="41" y="54"/>
                    </a:lnTo>
                    <a:lnTo>
                      <a:pt x="46" y="50"/>
                    </a:lnTo>
                    <a:lnTo>
                      <a:pt x="51" y="45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7" y="33"/>
                    </a:lnTo>
                    <a:lnTo>
                      <a:pt x="73" y="29"/>
                    </a:lnTo>
                    <a:lnTo>
                      <a:pt x="78" y="25"/>
                    </a:lnTo>
                    <a:lnTo>
                      <a:pt x="83" y="21"/>
                    </a:lnTo>
                    <a:lnTo>
                      <a:pt x="88" y="19"/>
                    </a:lnTo>
                    <a:lnTo>
                      <a:pt x="93" y="15"/>
                    </a:lnTo>
                    <a:lnTo>
                      <a:pt x="98" y="14"/>
                    </a:lnTo>
                    <a:lnTo>
                      <a:pt x="103" y="12"/>
                    </a:lnTo>
                    <a:lnTo>
                      <a:pt x="106" y="8"/>
                    </a:lnTo>
                    <a:lnTo>
                      <a:pt x="111" y="8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6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2" y="2"/>
                    </a:lnTo>
                    <a:lnTo>
                      <a:pt x="137" y="4"/>
                    </a:lnTo>
                    <a:lnTo>
                      <a:pt x="140" y="8"/>
                    </a:lnTo>
                    <a:lnTo>
                      <a:pt x="145" y="10"/>
                    </a:lnTo>
                    <a:lnTo>
                      <a:pt x="152" y="14"/>
                    </a:lnTo>
                    <a:lnTo>
                      <a:pt x="158" y="17"/>
                    </a:lnTo>
                    <a:lnTo>
                      <a:pt x="165" y="21"/>
                    </a:lnTo>
                    <a:lnTo>
                      <a:pt x="170" y="25"/>
                    </a:lnTo>
                    <a:lnTo>
                      <a:pt x="176" y="29"/>
                    </a:lnTo>
                    <a:lnTo>
                      <a:pt x="183" y="33"/>
                    </a:lnTo>
                    <a:lnTo>
                      <a:pt x="188" y="37"/>
                    </a:lnTo>
                    <a:lnTo>
                      <a:pt x="193" y="39"/>
                    </a:lnTo>
                    <a:lnTo>
                      <a:pt x="196" y="43"/>
                    </a:lnTo>
                    <a:lnTo>
                      <a:pt x="199" y="45"/>
                    </a:lnTo>
                    <a:lnTo>
                      <a:pt x="204" y="50"/>
                    </a:lnTo>
                    <a:lnTo>
                      <a:pt x="209" y="54"/>
                    </a:lnTo>
                    <a:lnTo>
                      <a:pt x="214" y="60"/>
                    </a:lnTo>
                    <a:lnTo>
                      <a:pt x="220" y="68"/>
                    </a:lnTo>
                    <a:lnTo>
                      <a:pt x="224" y="72"/>
                    </a:lnTo>
                    <a:lnTo>
                      <a:pt x="227" y="76"/>
                    </a:lnTo>
                    <a:lnTo>
                      <a:pt x="228" y="78"/>
                    </a:lnTo>
                    <a:lnTo>
                      <a:pt x="230" y="80"/>
                    </a:lnTo>
                    <a:lnTo>
                      <a:pt x="228" y="78"/>
                    </a:lnTo>
                    <a:lnTo>
                      <a:pt x="225" y="76"/>
                    </a:lnTo>
                    <a:lnTo>
                      <a:pt x="220" y="74"/>
                    </a:lnTo>
                    <a:lnTo>
                      <a:pt x="214" y="70"/>
                    </a:lnTo>
                    <a:lnTo>
                      <a:pt x="209" y="68"/>
                    </a:lnTo>
                    <a:lnTo>
                      <a:pt x="206" y="66"/>
                    </a:lnTo>
                    <a:lnTo>
                      <a:pt x="201" y="64"/>
                    </a:lnTo>
                    <a:lnTo>
                      <a:pt x="196" y="62"/>
                    </a:lnTo>
                    <a:lnTo>
                      <a:pt x="191" y="60"/>
                    </a:lnTo>
                    <a:lnTo>
                      <a:pt x="186" y="56"/>
                    </a:lnTo>
                    <a:lnTo>
                      <a:pt x="181" y="54"/>
                    </a:lnTo>
                    <a:lnTo>
                      <a:pt x="178" y="52"/>
                    </a:lnTo>
                    <a:lnTo>
                      <a:pt x="171" y="48"/>
                    </a:lnTo>
                    <a:lnTo>
                      <a:pt x="166" y="47"/>
                    </a:lnTo>
                    <a:lnTo>
                      <a:pt x="162" y="43"/>
                    </a:lnTo>
                    <a:lnTo>
                      <a:pt x="157" y="41"/>
                    </a:lnTo>
                    <a:lnTo>
                      <a:pt x="152" y="39"/>
                    </a:lnTo>
                    <a:lnTo>
                      <a:pt x="147" y="37"/>
                    </a:lnTo>
                    <a:lnTo>
                      <a:pt x="142" y="33"/>
                    </a:lnTo>
                    <a:lnTo>
                      <a:pt x="139" y="33"/>
                    </a:lnTo>
                    <a:lnTo>
                      <a:pt x="135" y="29"/>
                    </a:lnTo>
                    <a:lnTo>
                      <a:pt x="131" y="29"/>
                    </a:lnTo>
                    <a:lnTo>
                      <a:pt x="127" y="27"/>
                    </a:lnTo>
                    <a:lnTo>
                      <a:pt x="124" y="25"/>
                    </a:lnTo>
                    <a:lnTo>
                      <a:pt x="121" y="23"/>
                    </a:lnTo>
                    <a:lnTo>
                      <a:pt x="119" y="23"/>
                    </a:lnTo>
                    <a:lnTo>
                      <a:pt x="116" y="23"/>
                    </a:lnTo>
                    <a:lnTo>
                      <a:pt x="111" y="27"/>
                    </a:lnTo>
                    <a:lnTo>
                      <a:pt x="108" y="29"/>
                    </a:lnTo>
                    <a:lnTo>
                      <a:pt x="104" y="31"/>
                    </a:lnTo>
                    <a:lnTo>
                      <a:pt x="101" y="35"/>
                    </a:lnTo>
                    <a:lnTo>
                      <a:pt x="96" y="37"/>
                    </a:lnTo>
                    <a:lnTo>
                      <a:pt x="91" y="41"/>
                    </a:lnTo>
                    <a:lnTo>
                      <a:pt x="87" y="45"/>
                    </a:lnTo>
                    <a:lnTo>
                      <a:pt x="83" y="47"/>
                    </a:lnTo>
                    <a:lnTo>
                      <a:pt x="77" y="52"/>
                    </a:lnTo>
                    <a:lnTo>
                      <a:pt x="72" y="56"/>
                    </a:lnTo>
                    <a:lnTo>
                      <a:pt x="67" y="60"/>
                    </a:lnTo>
                    <a:lnTo>
                      <a:pt x="60" y="64"/>
                    </a:lnTo>
                    <a:lnTo>
                      <a:pt x="57" y="70"/>
                    </a:lnTo>
                    <a:lnTo>
                      <a:pt x="51" y="74"/>
                    </a:lnTo>
                    <a:lnTo>
                      <a:pt x="46" y="78"/>
                    </a:lnTo>
                    <a:lnTo>
                      <a:pt x="41" y="81"/>
                    </a:lnTo>
                    <a:lnTo>
                      <a:pt x="34" y="85"/>
                    </a:lnTo>
                    <a:lnTo>
                      <a:pt x="29" y="89"/>
                    </a:lnTo>
                    <a:lnTo>
                      <a:pt x="25" y="93"/>
                    </a:lnTo>
                    <a:lnTo>
                      <a:pt x="21" y="97"/>
                    </a:lnTo>
                    <a:lnTo>
                      <a:pt x="16" y="101"/>
                    </a:lnTo>
                    <a:lnTo>
                      <a:pt x="13" y="103"/>
                    </a:lnTo>
                    <a:lnTo>
                      <a:pt x="10" y="105"/>
                    </a:lnTo>
                    <a:lnTo>
                      <a:pt x="7" y="107"/>
                    </a:lnTo>
                    <a:lnTo>
                      <a:pt x="3" y="111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gray">
              <a:xfrm>
                <a:off x="4675120" y="4960367"/>
                <a:ext cx="199571" cy="72359"/>
              </a:xfrm>
              <a:custGeom>
                <a:avLst/>
                <a:gdLst/>
                <a:ahLst/>
                <a:cxnLst>
                  <a:cxn ang="0">
                    <a:pos x="3" y="18"/>
                  </a:cxn>
                  <a:cxn ang="0">
                    <a:pos x="13" y="31"/>
                  </a:cxn>
                  <a:cxn ang="0">
                    <a:pos x="21" y="39"/>
                  </a:cxn>
                  <a:cxn ang="0">
                    <a:pos x="31" y="47"/>
                  </a:cxn>
                  <a:cxn ang="0">
                    <a:pos x="41" y="52"/>
                  </a:cxn>
                  <a:cxn ang="0">
                    <a:pos x="51" y="56"/>
                  </a:cxn>
                  <a:cxn ang="0">
                    <a:pos x="61" y="60"/>
                  </a:cxn>
                  <a:cxn ang="0">
                    <a:pos x="72" y="60"/>
                  </a:cxn>
                  <a:cxn ang="0">
                    <a:pos x="80" y="60"/>
                  </a:cxn>
                  <a:cxn ang="0">
                    <a:pos x="90" y="60"/>
                  </a:cxn>
                  <a:cxn ang="0">
                    <a:pos x="98" y="58"/>
                  </a:cxn>
                  <a:cxn ang="0">
                    <a:pos x="106" y="56"/>
                  </a:cxn>
                  <a:cxn ang="0">
                    <a:pos x="118" y="52"/>
                  </a:cxn>
                  <a:cxn ang="0">
                    <a:pos x="131" y="49"/>
                  </a:cxn>
                  <a:cxn ang="0">
                    <a:pos x="142" y="39"/>
                  </a:cxn>
                  <a:cxn ang="0">
                    <a:pos x="155" y="25"/>
                  </a:cxn>
                  <a:cxn ang="0">
                    <a:pos x="163" y="10"/>
                  </a:cxn>
                  <a:cxn ang="0">
                    <a:pos x="170" y="0"/>
                  </a:cxn>
                  <a:cxn ang="0">
                    <a:pos x="170" y="0"/>
                  </a:cxn>
                  <a:cxn ang="0">
                    <a:pos x="167" y="2"/>
                  </a:cxn>
                  <a:cxn ang="0">
                    <a:pos x="158" y="8"/>
                  </a:cxn>
                  <a:cxn ang="0">
                    <a:pos x="147" y="16"/>
                  </a:cxn>
                  <a:cxn ang="0">
                    <a:pos x="137" y="19"/>
                  </a:cxn>
                  <a:cxn ang="0">
                    <a:pos x="131" y="23"/>
                  </a:cxn>
                  <a:cxn ang="0">
                    <a:pos x="122" y="27"/>
                  </a:cxn>
                  <a:cxn ang="0">
                    <a:pos x="114" y="31"/>
                  </a:cxn>
                  <a:cxn ang="0">
                    <a:pos x="105" y="31"/>
                  </a:cxn>
                  <a:cxn ang="0">
                    <a:pos x="95" y="33"/>
                  </a:cxn>
                  <a:cxn ang="0">
                    <a:pos x="85" y="33"/>
                  </a:cxn>
                  <a:cxn ang="0">
                    <a:pos x="75" y="33"/>
                  </a:cxn>
                  <a:cxn ang="0">
                    <a:pos x="64" y="31"/>
                  </a:cxn>
                  <a:cxn ang="0">
                    <a:pos x="54" y="29"/>
                  </a:cxn>
                  <a:cxn ang="0">
                    <a:pos x="46" y="27"/>
                  </a:cxn>
                  <a:cxn ang="0">
                    <a:pos x="38" y="25"/>
                  </a:cxn>
                  <a:cxn ang="0">
                    <a:pos x="28" y="23"/>
                  </a:cxn>
                  <a:cxn ang="0">
                    <a:pos x="16" y="19"/>
                  </a:cxn>
                  <a:cxn ang="0">
                    <a:pos x="10" y="18"/>
                  </a:cxn>
                  <a:cxn ang="0">
                    <a:pos x="3" y="16"/>
                  </a:cxn>
                  <a:cxn ang="0">
                    <a:pos x="0" y="12"/>
                  </a:cxn>
                </a:cxnLst>
                <a:rect l="0" t="0" r="r" b="b"/>
                <a:pathLst>
                  <a:path w="171" h="62">
                    <a:moveTo>
                      <a:pt x="0" y="12"/>
                    </a:moveTo>
                    <a:lnTo>
                      <a:pt x="3" y="18"/>
                    </a:lnTo>
                    <a:lnTo>
                      <a:pt x="8" y="25"/>
                    </a:lnTo>
                    <a:lnTo>
                      <a:pt x="13" y="31"/>
                    </a:lnTo>
                    <a:lnTo>
                      <a:pt x="16" y="35"/>
                    </a:lnTo>
                    <a:lnTo>
                      <a:pt x="21" y="39"/>
                    </a:lnTo>
                    <a:lnTo>
                      <a:pt x="28" y="45"/>
                    </a:lnTo>
                    <a:lnTo>
                      <a:pt x="31" y="47"/>
                    </a:lnTo>
                    <a:lnTo>
                      <a:pt x="38" y="51"/>
                    </a:lnTo>
                    <a:lnTo>
                      <a:pt x="41" y="52"/>
                    </a:lnTo>
                    <a:lnTo>
                      <a:pt x="47" y="56"/>
                    </a:lnTo>
                    <a:lnTo>
                      <a:pt x="51" y="56"/>
                    </a:lnTo>
                    <a:lnTo>
                      <a:pt x="57" y="58"/>
                    </a:lnTo>
                    <a:lnTo>
                      <a:pt x="61" y="60"/>
                    </a:lnTo>
                    <a:lnTo>
                      <a:pt x="67" y="60"/>
                    </a:lnTo>
                    <a:lnTo>
                      <a:pt x="72" y="60"/>
                    </a:lnTo>
                    <a:lnTo>
                      <a:pt x="77" y="62"/>
                    </a:lnTo>
                    <a:lnTo>
                      <a:pt x="80" y="60"/>
                    </a:lnTo>
                    <a:lnTo>
                      <a:pt x="85" y="60"/>
                    </a:lnTo>
                    <a:lnTo>
                      <a:pt x="90" y="60"/>
                    </a:lnTo>
                    <a:lnTo>
                      <a:pt x="95" y="60"/>
                    </a:lnTo>
                    <a:lnTo>
                      <a:pt x="98" y="58"/>
                    </a:lnTo>
                    <a:lnTo>
                      <a:pt x="103" y="56"/>
                    </a:lnTo>
                    <a:lnTo>
                      <a:pt x="106" y="56"/>
                    </a:lnTo>
                    <a:lnTo>
                      <a:pt x="111" y="56"/>
                    </a:lnTo>
                    <a:lnTo>
                      <a:pt x="118" y="52"/>
                    </a:lnTo>
                    <a:lnTo>
                      <a:pt x="124" y="51"/>
                    </a:lnTo>
                    <a:lnTo>
                      <a:pt x="131" y="49"/>
                    </a:lnTo>
                    <a:lnTo>
                      <a:pt x="136" y="45"/>
                    </a:lnTo>
                    <a:lnTo>
                      <a:pt x="142" y="39"/>
                    </a:lnTo>
                    <a:lnTo>
                      <a:pt x="149" y="33"/>
                    </a:lnTo>
                    <a:lnTo>
                      <a:pt x="155" y="25"/>
                    </a:lnTo>
                    <a:lnTo>
                      <a:pt x="160" y="18"/>
                    </a:lnTo>
                    <a:lnTo>
                      <a:pt x="163" y="10"/>
                    </a:lnTo>
                    <a:lnTo>
                      <a:pt x="168" y="4"/>
                    </a:lnTo>
                    <a:lnTo>
                      <a:pt x="170" y="0"/>
                    </a:lnTo>
                    <a:lnTo>
                      <a:pt x="171" y="0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7" y="2"/>
                    </a:lnTo>
                    <a:lnTo>
                      <a:pt x="163" y="6"/>
                    </a:lnTo>
                    <a:lnTo>
                      <a:pt x="158" y="8"/>
                    </a:lnTo>
                    <a:lnTo>
                      <a:pt x="153" y="12"/>
                    </a:lnTo>
                    <a:lnTo>
                      <a:pt x="147" y="16"/>
                    </a:lnTo>
                    <a:lnTo>
                      <a:pt x="142" y="19"/>
                    </a:lnTo>
                    <a:lnTo>
                      <a:pt x="137" y="19"/>
                    </a:lnTo>
                    <a:lnTo>
                      <a:pt x="134" y="23"/>
                    </a:lnTo>
                    <a:lnTo>
                      <a:pt x="131" y="23"/>
                    </a:lnTo>
                    <a:lnTo>
                      <a:pt x="127" y="27"/>
                    </a:lnTo>
                    <a:lnTo>
                      <a:pt x="122" y="27"/>
                    </a:lnTo>
                    <a:lnTo>
                      <a:pt x="119" y="29"/>
                    </a:lnTo>
                    <a:lnTo>
                      <a:pt x="114" y="31"/>
                    </a:lnTo>
                    <a:lnTo>
                      <a:pt x="109" y="31"/>
                    </a:lnTo>
                    <a:lnTo>
                      <a:pt x="105" y="31"/>
                    </a:lnTo>
                    <a:lnTo>
                      <a:pt x="100" y="33"/>
                    </a:lnTo>
                    <a:lnTo>
                      <a:pt x="95" y="33"/>
                    </a:lnTo>
                    <a:lnTo>
                      <a:pt x="91" y="35"/>
                    </a:lnTo>
                    <a:lnTo>
                      <a:pt x="85" y="33"/>
                    </a:lnTo>
                    <a:lnTo>
                      <a:pt x="80" y="33"/>
                    </a:lnTo>
                    <a:lnTo>
                      <a:pt x="75" y="33"/>
                    </a:lnTo>
                    <a:lnTo>
                      <a:pt x="70" y="33"/>
                    </a:lnTo>
                    <a:lnTo>
                      <a:pt x="64" y="31"/>
                    </a:lnTo>
                    <a:lnTo>
                      <a:pt x="61" y="31"/>
                    </a:lnTo>
                    <a:lnTo>
                      <a:pt x="54" y="29"/>
                    </a:lnTo>
                    <a:lnTo>
                      <a:pt x="51" y="29"/>
                    </a:lnTo>
                    <a:lnTo>
                      <a:pt x="46" y="27"/>
                    </a:lnTo>
                    <a:lnTo>
                      <a:pt x="41" y="27"/>
                    </a:lnTo>
                    <a:lnTo>
                      <a:pt x="38" y="25"/>
                    </a:lnTo>
                    <a:lnTo>
                      <a:pt x="34" y="25"/>
                    </a:lnTo>
                    <a:lnTo>
                      <a:pt x="28" y="23"/>
                    </a:lnTo>
                    <a:lnTo>
                      <a:pt x="21" y="21"/>
                    </a:lnTo>
                    <a:lnTo>
                      <a:pt x="16" y="19"/>
                    </a:lnTo>
                    <a:lnTo>
                      <a:pt x="13" y="19"/>
                    </a:lnTo>
                    <a:lnTo>
                      <a:pt x="10" y="18"/>
                    </a:lnTo>
                    <a:lnTo>
                      <a:pt x="7" y="16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gray">
              <a:xfrm>
                <a:off x="4850182" y="4931190"/>
                <a:ext cx="44349" cy="72359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6" y="0"/>
                  </a:cxn>
                  <a:cxn ang="0">
                    <a:pos x="21" y="2"/>
                  </a:cxn>
                  <a:cxn ang="0">
                    <a:pos x="18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5" y="17"/>
                  </a:cxn>
                  <a:cxn ang="0">
                    <a:pos x="2" y="25"/>
                  </a:cxn>
                  <a:cxn ang="0">
                    <a:pos x="0" y="33"/>
                  </a:cxn>
                  <a:cxn ang="0">
                    <a:pos x="2" y="41"/>
                  </a:cxn>
                  <a:cxn ang="0">
                    <a:pos x="3" y="48"/>
                  </a:cxn>
                  <a:cxn ang="0">
                    <a:pos x="7" y="52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5" y="62"/>
                  </a:cxn>
                  <a:cxn ang="0">
                    <a:pos x="30" y="62"/>
                  </a:cxn>
                  <a:cxn ang="0">
                    <a:pos x="34" y="62"/>
                  </a:cxn>
                  <a:cxn ang="0">
                    <a:pos x="36" y="62"/>
                  </a:cxn>
                  <a:cxn ang="0">
                    <a:pos x="38" y="62"/>
                  </a:cxn>
                  <a:cxn ang="0">
                    <a:pos x="36" y="60"/>
                  </a:cxn>
                  <a:cxn ang="0">
                    <a:pos x="33" y="58"/>
                  </a:cxn>
                  <a:cxn ang="0">
                    <a:pos x="30" y="56"/>
                  </a:cxn>
                  <a:cxn ang="0">
                    <a:pos x="26" y="54"/>
                  </a:cxn>
                  <a:cxn ang="0">
                    <a:pos x="23" y="48"/>
                  </a:cxn>
                  <a:cxn ang="0">
                    <a:pos x="21" y="44"/>
                  </a:cxn>
                  <a:cxn ang="0">
                    <a:pos x="20" y="37"/>
                  </a:cxn>
                  <a:cxn ang="0">
                    <a:pos x="21" y="31"/>
                  </a:cxn>
                  <a:cxn ang="0">
                    <a:pos x="21" y="23"/>
                  </a:cxn>
                  <a:cxn ang="0">
                    <a:pos x="23" y="17"/>
                  </a:cxn>
                  <a:cxn ang="0">
                    <a:pos x="25" y="10"/>
                  </a:cxn>
                  <a:cxn ang="0">
                    <a:pos x="26" y="8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1" y="2"/>
                  </a:cxn>
                </a:cxnLst>
                <a:rect l="0" t="0" r="r" b="b"/>
                <a:pathLst>
                  <a:path w="38" h="62">
                    <a:moveTo>
                      <a:pt x="31" y="2"/>
                    </a:moveTo>
                    <a:lnTo>
                      <a:pt x="26" y="0"/>
                    </a:lnTo>
                    <a:lnTo>
                      <a:pt x="21" y="2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5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2" y="41"/>
                    </a:lnTo>
                    <a:lnTo>
                      <a:pt x="3" y="48"/>
                    </a:lnTo>
                    <a:lnTo>
                      <a:pt x="7" y="52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5" y="62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6" y="62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3" y="58"/>
                    </a:lnTo>
                    <a:lnTo>
                      <a:pt x="30" y="56"/>
                    </a:lnTo>
                    <a:lnTo>
                      <a:pt x="26" y="54"/>
                    </a:lnTo>
                    <a:lnTo>
                      <a:pt x="23" y="48"/>
                    </a:lnTo>
                    <a:lnTo>
                      <a:pt x="21" y="44"/>
                    </a:lnTo>
                    <a:lnTo>
                      <a:pt x="20" y="37"/>
                    </a:lnTo>
                    <a:lnTo>
                      <a:pt x="21" y="31"/>
                    </a:lnTo>
                    <a:lnTo>
                      <a:pt x="21" y="23"/>
                    </a:lnTo>
                    <a:lnTo>
                      <a:pt x="23" y="17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gray">
              <a:xfrm>
                <a:off x="4616766" y="4938192"/>
                <a:ext cx="43182" cy="7002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6" y="0"/>
                  </a:cxn>
                  <a:cxn ang="0">
                    <a:pos x="21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0" y="23"/>
                  </a:cxn>
                  <a:cxn ang="0">
                    <a:pos x="0" y="31"/>
                  </a:cxn>
                  <a:cxn ang="0">
                    <a:pos x="0" y="38"/>
                  </a:cxn>
                  <a:cxn ang="0">
                    <a:pos x="3" y="46"/>
                  </a:cxn>
                  <a:cxn ang="0">
                    <a:pos x="6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7" y="60"/>
                  </a:cxn>
                  <a:cxn ang="0">
                    <a:pos x="34" y="60"/>
                  </a:cxn>
                  <a:cxn ang="0">
                    <a:pos x="35" y="60"/>
                  </a:cxn>
                  <a:cxn ang="0">
                    <a:pos x="37" y="60"/>
                  </a:cxn>
                  <a:cxn ang="0">
                    <a:pos x="34" y="58"/>
                  </a:cxn>
                  <a:cxn ang="0">
                    <a:pos x="32" y="58"/>
                  </a:cxn>
                  <a:cxn ang="0">
                    <a:pos x="27" y="54"/>
                  </a:cxn>
                  <a:cxn ang="0">
                    <a:pos x="26" y="52"/>
                  </a:cxn>
                  <a:cxn ang="0">
                    <a:pos x="22" y="48"/>
                  </a:cxn>
                  <a:cxn ang="0">
                    <a:pos x="21" y="42"/>
                  </a:cxn>
                  <a:cxn ang="0">
                    <a:pos x="19" y="37"/>
                  </a:cxn>
                  <a:cxn ang="0">
                    <a:pos x="19" y="29"/>
                  </a:cxn>
                  <a:cxn ang="0">
                    <a:pos x="19" y="21"/>
                  </a:cxn>
                  <a:cxn ang="0">
                    <a:pos x="22" y="15"/>
                  </a:cxn>
                  <a:cxn ang="0">
                    <a:pos x="24" y="9"/>
                  </a:cxn>
                  <a:cxn ang="0">
                    <a:pos x="26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37" h="60">
                    <a:moveTo>
                      <a:pt x="31" y="0"/>
                    </a:moveTo>
                    <a:lnTo>
                      <a:pt x="26" y="0"/>
                    </a:lnTo>
                    <a:lnTo>
                      <a:pt x="21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7"/>
                    </a:lnTo>
                    <a:lnTo>
                      <a:pt x="3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" y="46"/>
                    </a:lnTo>
                    <a:lnTo>
                      <a:pt x="6" y="52"/>
                    </a:lnTo>
                    <a:lnTo>
                      <a:pt x="11" y="56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7" y="60"/>
                    </a:lnTo>
                    <a:lnTo>
                      <a:pt x="34" y="60"/>
                    </a:lnTo>
                    <a:lnTo>
                      <a:pt x="35" y="60"/>
                    </a:lnTo>
                    <a:lnTo>
                      <a:pt x="37" y="60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27" y="54"/>
                    </a:lnTo>
                    <a:lnTo>
                      <a:pt x="26" y="52"/>
                    </a:lnTo>
                    <a:lnTo>
                      <a:pt x="22" y="48"/>
                    </a:lnTo>
                    <a:lnTo>
                      <a:pt x="21" y="42"/>
                    </a:lnTo>
                    <a:lnTo>
                      <a:pt x="19" y="37"/>
                    </a:lnTo>
                    <a:lnTo>
                      <a:pt x="19" y="29"/>
                    </a:lnTo>
                    <a:lnTo>
                      <a:pt x="19" y="21"/>
                    </a:lnTo>
                    <a:lnTo>
                      <a:pt x="22" y="1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gray">
              <a:xfrm>
                <a:off x="4472048" y="5246301"/>
                <a:ext cx="212409" cy="219411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1" y="170"/>
                  </a:cxn>
                  <a:cxn ang="0">
                    <a:pos x="3" y="159"/>
                  </a:cxn>
                  <a:cxn ang="0">
                    <a:pos x="5" y="149"/>
                  </a:cxn>
                  <a:cxn ang="0">
                    <a:pos x="6" y="139"/>
                  </a:cxn>
                  <a:cxn ang="0">
                    <a:pos x="8" y="130"/>
                  </a:cxn>
                  <a:cxn ang="0">
                    <a:pos x="9" y="120"/>
                  </a:cxn>
                  <a:cxn ang="0">
                    <a:pos x="13" y="110"/>
                  </a:cxn>
                  <a:cxn ang="0">
                    <a:pos x="16" y="102"/>
                  </a:cxn>
                  <a:cxn ang="0">
                    <a:pos x="18" y="93"/>
                  </a:cxn>
                  <a:cxn ang="0">
                    <a:pos x="22" y="81"/>
                  </a:cxn>
                  <a:cxn ang="0">
                    <a:pos x="27" y="67"/>
                  </a:cxn>
                  <a:cxn ang="0">
                    <a:pos x="32" y="54"/>
                  </a:cxn>
                  <a:cxn ang="0">
                    <a:pos x="39" y="42"/>
                  </a:cxn>
                  <a:cxn ang="0">
                    <a:pos x="44" y="31"/>
                  </a:cxn>
                  <a:cxn ang="0">
                    <a:pos x="49" y="23"/>
                  </a:cxn>
                  <a:cxn ang="0">
                    <a:pos x="53" y="13"/>
                  </a:cxn>
                  <a:cxn ang="0">
                    <a:pos x="60" y="5"/>
                  </a:cxn>
                  <a:cxn ang="0">
                    <a:pos x="63" y="0"/>
                  </a:cxn>
                  <a:cxn ang="0">
                    <a:pos x="66" y="0"/>
                  </a:cxn>
                  <a:cxn ang="0">
                    <a:pos x="75" y="3"/>
                  </a:cxn>
                  <a:cxn ang="0">
                    <a:pos x="84" y="7"/>
                  </a:cxn>
                  <a:cxn ang="0">
                    <a:pos x="94" y="13"/>
                  </a:cxn>
                  <a:cxn ang="0">
                    <a:pos x="104" y="17"/>
                  </a:cxn>
                  <a:cxn ang="0">
                    <a:pos x="114" y="21"/>
                  </a:cxn>
                  <a:cxn ang="0">
                    <a:pos x="120" y="25"/>
                  </a:cxn>
                  <a:cxn ang="0">
                    <a:pos x="127" y="27"/>
                  </a:cxn>
                  <a:cxn ang="0">
                    <a:pos x="133" y="29"/>
                  </a:cxn>
                  <a:cxn ang="0">
                    <a:pos x="142" y="31"/>
                  </a:cxn>
                  <a:cxn ang="0">
                    <a:pos x="151" y="35"/>
                  </a:cxn>
                  <a:cxn ang="0">
                    <a:pos x="161" y="36"/>
                  </a:cxn>
                  <a:cxn ang="0">
                    <a:pos x="171" y="38"/>
                  </a:cxn>
                  <a:cxn ang="0">
                    <a:pos x="179" y="42"/>
                  </a:cxn>
                  <a:cxn ang="0">
                    <a:pos x="181" y="44"/>
                  </a:cxn>
                  <a:cxn ang="0">
                    <a:pos x="171" y="46"/>
                  </a:cxn>
                  <a:cxn ang="0">
                    <a:pos x="164" y="46"/>
                  </a:cxn>
                  <a:cxn ang="0">
                    <a:pos x="155" y="46"/>
                  </a:cxn>
                  <a:cxn ang="0">
                    <a:pos x="143" y="46"/>
                  </a:cxn>
                  <a:cxn ang="0">
                    <a:pos x="130" y="46"/>
                  </a:cxn>
                  <a:cxn ang="0">
                    <a:pos x="117" y="42"/>
                  </a:cxn>
                  <a:cxn ang="0">
                    <a:pos x="104" y="38"/>
                  </a:cxn>
                  <a:cxn ang="0">
                    <a:pos x="94" y="36"/>
                  </a:cxn>
                  <a:cxn ang="0">
                    <a:pos x="86" y="33"/>
                  </a:cxn>
                  <a:cxn ang="0">
                    <a:pos x="78" y="31"/>
                  </a:cxn>
                  <a:cxn ang="0">
                    <a:pos x="71" y="27"/>
                  </a:cxn>
                  <a:cxn ang="0">
                    <a:pos x="66" y="27"/>
                  </a:cxn>
                  <a:cxn ang="0">
                    <a:pos x="63" y="31"/>
                  </a:cxn>
                  <a:cxn ang="0">
                    <a:pos x="58" y="38"/>
                  </a:cxn>
                  <a:cxn ang="0">
                    <a:pos x="53" y="48"/>
                  </a:cxn>
                  <a:cxn ang="0">
                    <a:pos x="50" y="58"/>
                  </a:cxn>
                  <a:cxn ang="0">
                    <a:pos x="45" y="71"/>
                  </a:cxn>
                  <a:cxn ang="0">
                    <a:pos x="39" y="87"/>
                  </a:cxn>
                  <a:cxn ang="0">
                    <a:pos x="32" y="100"/>
                  </a:cxn>
                  <a:cxn ang="0">
                    <a:pos x="27" y="114"/>
                  </a:cxn>
                  <a:cxn ang="0">
                    <a:pos x="21" y="130"/>
                  </a:cxn>
                  <a:cxn ang="0">
                    <a:pos x="16" y="143"/>
                  </a:cxn>
                  <a:cxn ang="0">
                    <a:pos x="11" y="155"/>
                  </a:cxn>
                  <a:cxn ang="0">
                    <a:pos x="6" y="166"/>
                  </a:cxn>
                  <a:cxn ang="0">
                    <a:pos x="3" y="174"/>
                  </a:cxn>
                  <a:cxn ang="0">
                    <a:pos x="0" y="184"/>
                  </a:cxn>
                  <a:cxn ang="0">
                    <a:pos x="0" y="188"/>
                  </a:cxn>
                </a:cxnLst>
                <a:rect l="0" t="0" r="r" b="b"/>
                <a:pathLst>
                  <a:path w="182" h="188">
                    <a:moveTo>
                      <a:pt x="0" y="188"/>
                    </a:moveTo>
                    <a:lnTo>
                      <a:pt x="0" y="180"/>
                    </a:lnTo>
                    <a:lnTo>
                      <a:pt x="1" y="174"/>
                    </a:lnTo>
                    <a:lnTo>
                      <a:pt x="1" y="170"/>
                    </a:lnTo>
                    <a:lnTo>
                      <a:pt x="3" y="165"/>
                    </a:lnTo>
                    <a:lnTo>
                      <a:pt x="3" y="159"/>
                    </a:lnTo>
                    <a:lnTo>
                      <a:pt x="3" y="153"/>
                    </a:lnTo>
                    <a:lnTo>
                      <a:pt x="5" y="149"/>
                    </a:lnTo>
                    <a:lnTo>
                      <a:pt x="6" y="143"/>
                    </a:lnTo>
                    <a:lnTo>
                      <a:pt x="6" y="139"/>
                    </a:lnTo>
                    <a:lnTo>
                      <a:pt x="8" y="133"/>
                    </a:lnTo>
                    <a:lnTo>
                      <a:pt x="8" y="130"/>
                    </a:lnTo>
                    <a:lnTo>
                      <a:pt x="9" y="124"/>
                    </a:lnTo>
                    <a:lnTo>
                      <a:pt x="9" y="120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4" y="106"/>
                    </a:lnTo>
                    <a:lnTo>
                      <a:pt x="16" y="102"/>
                    </a:lnTo>
                    <a:lnTo>
                      <a:pt x="16" y="99"/>
                    </a:lnTo>
                    <a:lnTo>
                      <a:pt x="18" y="93"/>
                    </a:lnTo>
                    <a:lnTo>
                      <a:pt x="19" y="89"/>
                    </a:lnTo>
                    <a:lnTo>
                      <a:pt x="22" y="81"/>
                    </a:lnTo>
                    <a:lnTo>
                      <a:pt x="26" y="75"/>
                    </a:lnTo>
                    <a:lnTo>
                      <a:pt x="27" y="67"/>
                    </a:lnTo>
                    <a:lnTo>
                      <a:pt x="31" y="60"/>
                    </a:lnTo>
                    <a:lnTo>
                      <a:pt x="32" y="54"/>
                    </a:lnTo>
                    <a:lnTo>
                      <a:pt x="35" y="48"/>
                    </a:lnTo>
                    <a:lnTo>
                      <a:pt x="39" y="42"/>
                    </a:lnTo>
                    <a:lnTo>
                      <a:pt x="42" y="36"/>
                    </a:lnTo>
                    <a:lnTo>
                      <a:pt x="44" y="31"/>
                    </a:lnTo>
                    <a:lnTo>
                      <a:pt x="47" y="27"/>
                    </a:lnTo>
                    <a:lnTo>
                      <a:pt x="49" y="23"/>
                    </a:lnTo>
                    <a:lnTo>
                      <a:pt x="50" y="17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60" y="5"/>
                    </a:lnTo>
                    <a:lnTo>
                      <a:pt x="62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71" y="3"/>
                    </a:lnTo>
                    <a:lnTo>
                      <a:pt x="75" y="3"/>
                    </a:lnTo>
                    <a:lnTo>
                      <a:pt x="80" y="5"/>
                    </a:lnTo>
                    <a:lnTo>
                      <a:pt x="84" y="7"/>
                    </a:lnTo>
                    <a:lnTo>
                      <a:pt x="89" y="11"/>
                    </a:lnTo>
                    <a:lnTo>
                      <a:pt x="94" y="13"/>
                    </a:lnTo>
                    <a:lnTo>
                      <a:pt x="99" y="15"/>
                    </a:lnTo>
                    <a:lnTo>
                      <a:pt x="104" y="17"/>
                    </a:lnTo>
                    <a:lnTo>
                      <a:pt x="109" y="19"/>
                    </a:lnTo>
                    <a:lnTo>
                      <a:pt x="114" y="21"/>
                    </a:lnTo>
                    <a:lnTo>
                      <a:pt x="117" y="23"/>
                    </a:lnTo>
                    <a:lnTo>
                      <a:pt x="120" y="25"/>
                    </a:lnTo>
                    <a:lnTo>
                      <a:pt x="124" y="27"/>
                    </a:lnTo>
                    <a:lnTo>
                      <a:pt x="127" y="27"/>
                    </a:lnTo>
                    <a:lnTo>
                      <a:pt x="130" y="27"/>
                    </a:lnTo>
                    <a:lnTo>
                      <a:pt x="133" y="29"/>
                    </a:lnTo>
                    <a:lnTo>
                      <a:pt x="138" y="31"/>
                    </a:lnTo>
                    <a:lnTo>
                      <a:pt x="142" y="31"/>
                    </a:lnTo>
                    <a:lnTo>
                      <a:pt x="146" y="33"/>
                    </a:lnTo>
                    <a:lnTo>
                      <a:pt x="151" y="35"/>
                    </a:lnTo>
                    <a:lnTo>
                      <a:pt x="158" y="36"/>
                    </a:lnTo>
                    <a:lnTo>
                      <a:pt x="161" y="36"/>
                    </a:lnTo>
                    <a:lnTo>
                      <a:pt x="166" y="38"/>
                    </a:lnTo>
                    <a:lnTo>
                      <a:pt x="171" y="38"/>
                    </a:lnTo>
                    <a:lnTo>
                      <a:pt x="174" y="42"/>
                    </a:lnTo>
                    <a:lnTo>
                      <a:pt x="179" y="42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76" y="46"/>
                    </a:lnTo>
                    <a:lnTo>
                      <a:pt x="171" y="46"/>
                    </a:lnTo>
                    <a:lnTo>
                      <a:pt x="168" y="46"/>
                    </a:lnTo>
                    <a:lnTo>
                      <a:pt x="164" y="46"/>
                    </a:lnTo>
                    <a:lnTo>
                      <a:pt x="159" y="46"/>
                    </a:lnTo>
                    <a:lnTo>
                      <a:pt x="155" y="46"/>
                    </a:lnTo>
                    <a:lnTo>
                      <a:pt x="150" y="46"/>
                    </a:lnTo>
                    <a:lnTo>
                      <a:pt x="143" y="46"/>
                    </a:lnTo>
                    <a:lnTo>
                      <a:pt x="137" y="46"/>
                    </a:lnTo>
                    <a:lnTo>
                      <a:pt x="130" y="46"/>
                    </a:lnTo>
                    <a:lnTo>
                      <a:pt x="124" y="44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4" y="38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9" y="35"/>
                    </a:lnTo>
                    <a:lnTo>
                      <a:pt x="86" y="33"/>
                    </a:lnTo>
                    <a:lnTo>
                      <a:pt x="81" y="33"/>
                    </a:lnTo>
                    <a:lnTo>
                      <a:pt x="78" y="31"/>
                    </a:lnTo>
                    <a:lnTo>
                      <a:pt x="76" y="31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66" y="27"/>
                    </a:lnTo>
                    <a:lnTo>
                      <a:pt x="65" y="29"/>
                    </a:lnTo>
                    <a:lnTo>
                      <a:pt x="63" y="31"/>
                    </a:lnTo>
                    <a:lnTo>
                      <a:pt x="60" y="35"/>
                    </a:lnTo>
                    <a:lnTo>
                      <a:pt x="58" y="38"/>
                    </a:lnTo>
                    <a:lnTo>
                      <a:pt x="57" y="42"/>
                    </a:lnTo>
                    <a:lnTo>
                      <a:pt x="53" y="48"/>
                    </a:lnTo>
                    <a:lnTo>
                      <a:pt x="52" y="54"/>
                    </a:lnTo>
                    <a:lnTo>
                      <a:pt x="50" y="58"/>
                    </a:lnTo>
                    <a:lnTo>
                      <a:pt x="47" y="66"/>
                    </a:lnTo>
                    <a:lnTo>
                      <a:pt x="45" y="71"/>
                    </a:lnTo>
                    <a:lnTo>
                      <a:pt x="42" y="79"/>
                    </a:lnTo>
                    <a:lnTo>
                      <a:pt x="39" y="87"/>
                    </a:lnTo>
                    <a:lnTo>
                      <a:pt x="35" y="93"/>
                    </a:lnTo>
                    <a:lnTo>
                      <a:pt x="32" y="100"/>
                    </a:lnTo>
                    <a:lnTo>
                      <a:pt x="31" y="108"/>
                    </a:lnTo>
                    <a:lnTo>
                      <a:pt x="27" y="114"/>
                    </a:lnTo>
                    <a:lnTo>
                      <a:pt x="24" y="122"/>
                    </a:lnTo>
                    <a:lnTo>
                      <a:pt x="21" y="130"/>
                    </a:lnTo>
                    <a:lnTo>
                      <a:pt x="19" y="135"/>
                    </a:lnTo>
                    <a:lnTo>
                      <a:pt x="16" y="143"/>
                    </a:lnTo>
                    <a:lnTo>
                      <a:pt x="13" y="151"/>
                    </a:lnTo>
                    <a:lnTo>
                      <a:pt x="11" y="155"/>
                    </a:lnTo>
                    <a:lnTo>
                      <a:pt x="9" y="163"/>
                    </a:lnTo>
                    <a:lnTo>
                      <a:pt x="6" y="166"/>
                    </a:lnTo>
                    <a:lnTo>
                      <a:pt x="5" y="170"/>
                    </a:lnTo>
                    <a:lnTo>
                      <a:pt x="3" y="174"/>
                    </a:lnTo>
                    <a:lnTo>
                      <a:pt x="3" y="180"/>
                    </a:lnTo>
                    <a:lnTo>
                      <a:pt x="0" y="18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gray">
              <a:xfrm>
                <a:off x="4852516" y="5252137"/>
                <a:ext cx="182065" cy="156389"/>
              </a:xfrm>
              <a:custGeom>
                <a:avLst/>
                <a:gdLst/>
                <a:ahLst/>
                <a:cxnLst>
                  <a:cxn ang="0">
                    <a:pos x="19" y="47"/>
                  </a:cxn>
                  <a:cxn ang="0">
                    <a:pos x="26" y="47"/>
                  </a:cxn>
                  <a:cxn ang="0">
                    <a:pos x="34" y="43"/>
                  </a:cxn>
                  <a:cxn ang="0">
                    <a:pos x="42" y="41"/>
                  </a:cxn>
                  <a:cxn ang="0">
                    <a:pos x="50" y="37"/>
                  </a:cxn>
                  <a:cxn ang="0">
                    <a:pos x="57" y="33"/>
                  </a:cxn>
                  <a:cxn ang="0">
                    <a:pos x="68" y="28"/>
                  </a:cxn>
                  <a:cxn ang="0">
                    <a:pos x="81" y="18"/>
                  </a:cxn>
                  <a:cxn ang="0">
                    <a:pos x="91" y="10"/>
                  </a:cxn>
                  <a:cxn ang="0">
                    <a:pos x="99" y="2"/>
                  </a:cxn>
                  <a:cxn ang="0">
                    <a:pos x="104" y="0"/>
                  </a:cxn>
                  <a:cxn ang="0">
                    <a:pos x="108" y="2"/>
                  </a:cxn>
                  <a:cxn ang="0">
                    <a:pos x="111" y="10"/>
                  </a:cxn>
                  <a:cxn ang="0">
                    <a:pos x="116" y="20"/>
                  </a:cxn>
                  <a:cxn ang="0">
                    <a:pos x="122" y="33"/>
                  </a:cxn>
                  <a:cxn ang="0">
                    <a:pos x="129" y="47"/>
                  </a:cxn>
                  <a:cxn ang="0">
                    <a:pos x="135" y="61"/>
                  </a:cxn>
                  <a:cxn ang="0">
                    <a:pos x="140" y="74"/>
                  </a:cxn>
                  <a:cxn ang="0">
                    <a:pos x="143" y="84"/>
                  </a:cxn>
                  <a:cxn ang="0">
                    <a:pos x="148" y="101"/>
                  </a:cxn>
                  <a:cxn ang="0">
                    <a:pos x="152" y="109"/>
                  </a:cxn>
                  <a:cxn ang="0">
                    <a:pos x="153" y="117"/>
                  </a:cxn>
                  <a:cxn ang="0">
                    <a:pos x="155" y="130"/>
                  </a:cxn>
                  <a:cxn ang="0">
                    <a:pos x="156" y="134"/>
                  </a:cxn>
                  <a:cxn ang="0">
                    <a:pos x="98" y="28"/>
                  </a:cxn>
                  <a:cxn ang="0">
                    <a:pos x="91" y="31"/>
                  </a:cxn>
                  <a:cxn ang="0">
                    <a:pos x="80" y="37"/>
                  </a:cxn>
                  <a:cxn ang="0">
                    <a:pos x="65" y="45"/>
                  </a:cxn>
                  <a:cxn ang="0">
                    <a:pos x="54" y="49"/>
                  </a:cxn>
                  <a:cxn ang="0">
                    <a:pos x="44" y="51"/>
                  </a:cxn>
                  <a:cxn ang="0">
                    <a:pos x="34" y="51"/>
                  </a:cxn>
                  <a:cxn ang="0">
                    <a:pos x="24" y="53"/>
                  </a:cxn>
                  <a:cxn ang="0">
                    <a:pos x="15" y="55"/>
                  </a:cxn>
                  <a:cxn ang="0">
                    <a:pos x="6" y="55"/>
                  </a:cxn>
                  <a:cxn ang="0">
                    <a:pos x="0" y="55"/>
                  </a:cxn>
                  <a:cxn ang="0">
                    <a:pos x="10" y="51"/>
                  </a:cxn>
                  <a:cxn ang="0">
                    <a:pos x="16" y="49"/>
                  </a:cxn>
                </a:cxnLst>
                <a:rect l="0" t="0" r="r" b="b"/>
                <a:pathLst>
                  <a:path w="156" h="134">
                    <a:moveTo>
                      <a:pt x="16" y="49"/>
                    </a:moveTo>
                    <a:lnTo>
                      <a:pt x="19" y="47"/>
                    </a:lnTo>
                    <a:lnTo>
                      <a:pt x="23" y="47"/>
                    </a:lnTo>
                    <a:lnTo>
                      <a:pt x="26" y="47"/>
                    </a:lnTo>
                    <a:lnTo>
                      <a:pt x="31" y="45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42" y="41"/>
                    </a:lnTo>
                    <a:lnTo>
                      <a:pt x="47" y="41"/>
                    </a:lnTo>
                    <a:lnTo>
                      <a:pt x="50" y="37"/>
                    </a:lnTo>
                    <a:lnTo>
                      <a:pt x="54" y="35"/>
                    </a:lnTo>
                    <a:lnTo>
                      <a:pt x="57" y="33"/>
                    </a:lnTo>
                    <a:lnTo>
                      <a:pt x="62" y="31"/>
                    </a:lnTo>
                    <a:lnTo>
                      <a:pt x="68" y="28"/>
                    </a:lnTo>
                    <a:lnTo>
                      <a:pt x="75" y="24"/>
                    </a:lnTo>
                    <a:lnTo>
                      <a:pt x="81" y="18"/>
                    </a:lnTo>
                    <a:lnTo>
                      <a:pt x="86" y="14"/>
                    </a:lnTo>
                    <a:lnTo>
                      <a:pt x="91" y="10"/>
                    </a:lnTo>
                    <a:lnTo>
                      <a:pt x="98" y="6"/>
                    </a:lnTo>
                    <a:lnTo>
                      <a:pt x="99" y="2"/>
                    </a:lnTo>
                    <a:lnTo>
                      <a:pt x="103" y="2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8" y="2"/>
                    </a:lnTo>
                    <a:lnTo>
                      <a:pt x="108" y="4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6" y="20"/>
                    </a:lnTo>
                    <a:lnTo>
                      <a:pt x="117" y="26"/>
                    </a:lnTo>
                    <a:lnTo>
                      <a:pt x="122" y="33"/>
                    </a:lnTo>
                    <a:lnTo>
                      <a:pt x="125" y="41"/>
                    </a:lnTo>
                    <a:lnTo>
                      <a:pt x="129" y="47"/>
                    </a:lnTo>
                    <a:lnTo>
                      <a:pt x="132" y="55"/>
                    </a:lnTo>
                    <a:lnTo>
                      <a:pt x="135" y="61"/>
                    </a:lnTo>
                    <a:lnTo>
                      <a:pt x="137" y="66"/>
                    </a:lnTo>
                    <a:lnTo>
                      <a:pt x="140" y="74"/>
                    </a:lnTo>
                    <a:lnTo>
                      <a:pt x="142" y="78"/>
                    </a:lnTo>
                    <a:lnTo>
                      <a:pt x="143" y="84"/>
                    </a:lnTo>
                    <a:lnTo>
                      <a:pt x="145" y="94"/>
                    </a:lnTo>
                    <a:lnTo>
                      <a:pt x="148" y="101"/>
                    </a:lnTo>
                    <a:lnTo>
                      <a:pt x="150" y="105"/>
                    </a:lnTo>
                    <a:lnTo>
                      <a:pt x="152" y="109"/>
                    </a:lnTo>
                    <a:lnTo>
                      <a:pt x="152" y="113"/>
                    </a:lnTo>
                    <a:lnTo>
                      <a:pt x="153" y="117"/>
                    </a:lnTo>
                    <a:lnTo>
                      <a:pt x="153" y="125"/>
                    </a:lnTo>
                    <a:lnTo>
                      <a:pt x="155" y="130"/>
                    </a:lnTo>
                    <a:lnTo>
                      <a:pt x="155" y="134"/>
                    </a:lnTo>
                    <a:lnTo>
                      <a:pt x="156" y="134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94" y="30"/>
                    </a:lnTo>
                    <a:lnTo>
                      <a:pt x="91" y="31"/>
                    </a:lnTo>
                    <a:lnTo>
                      <a:pt x="85" y="35"/>
                    </a:lnTo>
                    <a:lnTo>
                      <a:pt x="80" y="37"/>
                    </a:lnTo>
                    <a:lnTo>
                      <a:pt x="73" y="41"/>
                    </a:lnTo>
                    <a:lnTo>
                      <a:pt x="65" y="45"/>
                    </a:lnTo>
                    <a:lnTo>
                      <a:pt x="59" y="49"/>
                    </a:lnTo>
                    <a:lnTo>
                      <a:pt x="54" y="49"/>
                    </a:lnTo>
                    <a:lnTo>
                      <a:pt x="49" y="51"/>
                    </a:lnTo>
                    <a:lnTo>
                      <a:pt x="44" y="51"/>
                    </a:lnTo>
                    <a:lnTo>
                      <a:pt x="41" y="51"/>
                    </a:lnTo>
                    <a:lnTo>
                      <a:pt x="34" y="51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19" y="55"/>
                    </a:lnTo>
                    <a:lnTo>
                      <a:pt x="15" y="55"/>
                    </a:lnTo>
                    <a:lnTo>
                      <a:pt x="11" y="55"/>
                    </a:lnTo>
                    <a:lnTo>
                      <a:pt x="6" y="55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3" y="53"/>
                    </a:lnTo>
                    <a:lnTo>
                      <a:pt x="10" y="51"/>
                    </a:lnTo>
                    <a:lnTo>
                      <a:pt x="13" y="49"/>
                    </a:lnTo>
                    <a:lnTo>
                      <a:pt x="16" y="49"/>
                    </a:lnTo>
                    <a:lnTo>
                      <a:pt x="16" y="4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gray">
              <a:xfrm>
                <a:off x="4529235" y="5925542"/>
                <a:ext cx="161057" cy="21474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3" y="13"/>
                  </a:cxn>
                  <a:cxn ang="0">
                    <a:pos x="4" y="21"/>
                  </a:cxn>
                  <a:cxn ang="0">
                    <a:pos x="6" y="31"/>
                  </a:cxn>
                  <a:cxn ang="0">
                    <a:pos x="9" y="39"/>
                  </a:cxn>
                  <a:cxn ang="0">
                    <a:pos x="11" y="50"/>
                  </a:cxn>
                  <a:cxn ang="0">
                    <a:pos x="14" y="62"/>
                  </a:cxn>
                  <a:cxn ang="0">
                    <a:pos x="19" y="77"/>
                  </a:cxn>
                  <a:cxn ang="0">
                    <a:pos x="24" y="93"/>
                  </a:cxn>
                  <a:cxn ang="0">
                    <a:pos x="27" y="107"/>
                  </a:cxn>
                  <a:cxn ang="0">
                    <a:pos x="32" y="122"/>
                  </a:cxn>
                  <a:cxn ang="0">
                    <a:pos x="37" y="134"/>
                  </a:cxn>
                  <a:cxn ang="0">
                    <a:pos x="40" y="145"/>
                  </a:cxn>
                  <a:cxn ang="0">
                    <a:pos x="42" y="153"/>
                  </a:cxn>
                  <a:cxn ang="0">
                    <a:pos x="47" y="167"/>
                  </a:cxn>
                  <a:cxn ang="0">
                    <a:pos x="48" y="174"/>
                  </a:cxn>
                  <a:cxn ang="0">
                    <a:pos x="138" y="184"/>
                  </a:cxn>
                  <a:cxn ang="0">
                    <a:pos x="135" y="184"/>
                  </a:cxn>
                  <a:cxn ang="0">
                    <a:pos x="125" y="180"/>
                  </a:cxn>
                  <a:cxn ang="0">
                    <a:pos x="112" y="174"/>
                  </a:cxn>
                  <a:cxn ang="0">
                    <a:pos x="99" y="171"/>
                  </a:cxn>
                  <a:cxn ang="0">
                    <a:pos x="91" y="167"/>
                  </a:cxn>
                  <a:cxn ang="0">
                    <a:pos x="84" y="163"/>
                  </a:cxn>
                  <a:cxn ang="0">
                    <a:pos x="71" y="157"/>
                  </a:cxn>
                  <a:cxn ang="0">
                    <a:pos x="62" y="151"/>
                  </a:cxn>
                  <a:cxn ang="0">
                    <a:pos x="58" y="147"/>
                  </a:cxn>
                  <a:cxn ang="0">
                    <a:pos x="53" y="138"/>
                  </a:cxn>
                  <a:cxn ang="0">
                    <a:pos x="48" y="126"/>
                  </a:cxn>
                  <a:cxn ang="0">
                    <a:pos x="47" y="116"/>
                  </a:cxn>
                  <a:cxn ang="0">
                    <a:pos x="40" y="103"/>
                  </a:cxn>
                  <a:cxn ang="0">
                    <a:pos x="37" y="89"/>
                  </a:cxn>
                  <a:cxn ang="0">
                    <a:pos x="31" y="75"/>
                  </a:cxn>
                  <a:cxn ang="0">
                    <a:pos x="26" y="62"/>
                  </a:cxn>
                  <a:cxn ang="0">
                    <a:pos x="19" y="46"/>
                  </a:cxn>
                  <a:cxn ang="0">
                    <a:pos x="14" y="31"/>
                  </a:cxn>
                  <a:cxn ang="0">
                    <a:pos x="8" y="17"/>
                  </a:cxn>
                  <a:cxn ang="0">
                    <a:pos x="4" y="8"/>
                  </a:cxn>
                  <a:cxn ang="0">
                    <a:pos x="0" y="0"/>
                  </a:cxn>
                </a:cxnLst>
                <a:rect l="0" t="0" r="r" b="b"/>
                <a:pathLst>
                  <a:path w="138" h="184">
                    <a:moveTo>
                      <a:pt x="0" y="0"/>
                    </a:moveTo>
                    <a:lnTo>
                      <a:pt x="1" y="6"/>
                    </a:lnTo>
                    <a:lnTo>
                      <a:pt x="1" y="9"/>
                    </a:lnTo>
                    <a:lnTo>
                      <a:pt x="3" y="13"/>
                    </a:lnTo>
                    <a:lnTo>
                      <a:pt x="4" y="17"/>
                    </a:lnTo>
                    <a:lnTo>
                      <a:pt x="4" y="21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8" y="35"/>
                    </a:lnTo>
                    <a:lnTo>
                      <a:pt x="9" y="39"/>
                    </a:lnTo>
                    <a:lnTo>
                      <a:pt x="11" y="44"/>
                    </a:lnTo>
                    <a:lnTo>
                      <a:pt x="11" y="50"/>
                    </a:lnTo>
                    <a:lnTo>
                      <a:pt x="14" y="54"/>
                    </a:lnTo>
                    <a:lnTo>
                      <a:pt x="14" y="62"/>
                    </a:lnTo>
                    <a:lnTo>
                      <a:pt x="17" y="70"/>
                    </a:lnTo>
                    <a:lnTo>
                      <a:pt x="19" y="77"/>
                    </a:lnTo>
                    <a:lnTo>
                      <a:pt x="22" y="85"/>
                    </a:lnTo>
                    <a:lnTo>
                      <a:pt x="24" y="93"/>
                    </a:lnTo>
                    <a:lnTo>
                      <a:pt x="26" y="99"/>
                    </a:lnTo>
                    <a:lnTo>
                      <a:pt x="27" y="107"/>
                    </a:lnTo>
                    <a:lnTo>
                      <a:pt x="31" y="116"/>
                    </a:lnTo>
                    <a:lnTo>
                      <a:pt x="32" y="122"/>
                    </a:lnTo>
                    <a:lnTo>
                      <a:pt x="34" y="128"/>
                    </a:lnTo>
                    <a:lnTo>
                      <a:pt x="37" y="134"/>
                    </a:lnTo>
                    <a:lnTo>
                      <a:pt x="39" y="139"/>
                    </a:lnTo>
                    <a:lnTo>
                      <a:pt x="40" y="145"/>
                    </a:lnTo>
                    <a:lnTo>
                      <a:pt x="40" y="149"/>
                    </a:lnTo>
                    <a:lnTo>
                      <a:pt x="42" y="153"/>
                    </a:lnTo>
                    <a:lnTo>
                      <a:pt x="44" y="159"/>
                    </a:lnTo>
                    <a:lnTo>
                      <a:pt x="47" y="167"/>
                    </a:lnTo>
                    <a:lnTo>
                      <a:pt x="48" y="171"/>
                    </a:lnTo>
                    <a:lnTo>
                      <a:pt x="48" y="174"/>
                    </a:lnTo>
                    <a:lnTo>
                      <a:pt x="50" y="176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5" y="184"/>
                    </a:lnTo>
                    <a:lnTo>
                      <a:pt x="130" y="182"/>
                    </a:lnTo>
                    <a:lnTo>
                      <a:pt x="125" y="180"/>
                    </a:lnTo>
                    <a:lnTo>
                      <a:pt x="119" y="178"/>
                    </a:lnTo>
                    <a:lnTo>
                      <a:pt x="112" y="174"/>
                    </a:lnTo>
                    <a:lnTo>
                      <a:pt x="106" y="172"/>
                    </a:lnTo>
                    <a:lnTo>
                      <a:pt x="99" y="171"/>
                    </a:lnTo>
                    <a:lnTo>
                      <a:pt x="94" y="167"/>
                    </a:lnTo>
                    <a:lnTo>
                      <a:pt x="91" y="167"/>
                    </a:lnTo>
                    <a:lnTo>
                      <a:pt x="88" y="165"/>
                    </a:lnTo>
                    <a:lnTo>
                      <a:pt x="84" y="163"/>
                    </a:lnTo>
                    <a:lnTo>
                      <a:pt x="76" y="159"/>
                    </a:lnTo>
                    <a:lnTo>
                      <a:pt x="71" y="157"/>
                    </a:lnTo>
                    <a:lnTo>
                      <a:pt x="65" y="153"/>
                    </a:lnTo>
                    <a:lnTo>
                      <a:pt x="62" y="151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7" y="143"/>
                    </a:lnTo>
                    <a:lnTo>
                      <a:pt x="53" y="138"/>
                    </a:lnTo>
                    <a:lnTo>
                      <a:pt x="52" y="132"/>
                    </a:lnTo>
                    <a:lnTo>
                      <a:pt x="48" y="126"/>
                    </a:lnTo>
                    <a:lnTo>
                      <a:pt x="47" y="122"/>
                    </a:lnTo>
                    <a:lnTo>
                      <a:pt x="47" y="116"/>
                    </a:lnTo>
                    <a:lnTo>
                      <a:pt x="44" y="108"/>
                    </a:lnTo>
                    <a:lnTo>
                      <a:pt x="40" y="103"/>
                    </a:lnTo>
                    <a:lnTo>
                      <a:pt x="39" y="95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31" y="75"/>
                    </a:lnTo>
                    <a:lnTo>
                      <a:pt x="27" y="68"/>
                    </a:lnTo>
                    <a:lnTo>
                      <a:pt x="26" y="62"/>
                    </a:lnTo>
                    <a:lnTo>
                      <a:pt x="22" y="52"/>
                    </a:lnTo>
                    <a:lnTo>
                      <a:pt x="19" y="46"/>
                    </a:lnTo>
                    <a:lnTo>
                      <a:pt x="16" y="39"/>
                    </a:lnTo>
                    <a:lnTo>
                      <a:pt x="14" y="31"/>
                    </a:lnTo>
                    <a:lnTo>
                      <a:pt x="11" y="23"/>
                    </a:lnTo>
                    <a:lnTo>
                      <a:pt x="8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gray">
              <a:xfrm>
                <a:off x="4837344" y="5902201"/>
                <a:ext cx="187900" cy="228748"/>
              </a:xfrm>
              <a:custGeom>
                <a:avLst/>
                <a:gdLst/>
                <a:ahLst/>
                <a:cxnLst>
                  <a:cxn ang="0">
                    <a:pos x="36" y="187"/>
                  </a:cxn>
                  <a:cxn ang="0">
                    <a:pos x="45" y="183"/>
                  </a:cxn>
                  <a:cxn ang="0">
                    <a:pos x="55" y="179"/>
                  </a:cxn>
                  <a:cxn ang="0">
                    <a:pos x="65" y="175"/>
                  </a:cxn>
                  <a:cxn ang="0">
                    <a:pos x="73" y="171"/>
                  </a:cxn>
                  <a:cxn ang="0">
                    <a:pos x="81" y="167"/>
                  </a:cxn>
                  <a:cxn ang="0">
                    <a:pos x="90" y="165"/>
                  </a:cxn>
                  <a:cxn ang="0">
                    <a:pos x="96" y="161"/>
                  </a:cxn>
                  <a:cxn ang="0">
                    <a:pos x="106" y="158"/>
                  </a:cxn>
                  <a:cxn ang="0">
                    <a:pos x="116" y="154"/>
                  </a:cxn>
                  <a:cxn ang="0">
                    <a:pos x="125" y="148"/>
                  </a:cxn>
                  <a:cxn ang="0">
                    <a:pos x="127" y="146"/>
                  </a:cxn>
                  <a:cxn ang="0">
                    <a:pos x="129" y="138"/>
                  </a:cxn>
                  <a:cxn ang="0">
                    <a:pos x="130" y="128"/>
                  </a:cxn>
                  <a:cxn ang="0">
                    <a:pos x="132" y="119"/>
                  </a:cxn>
                  <a:cxn ang="0">
                    <a:pos x="135" y="105"/>
                  </a:cxn>
                  <a:cxn ang="0">
                    <a:pos x="138" y="92"/>
                  </a:cxn>
                  <a:cxn ang="0">
                    <a:pos x="142" y="78"/>
                  </a:cxn>
                  <a:cxn ang="0">
                    <a:pos x="145" y="64"/>
                  </a:cxn>
                  <a:cxn ang="0">
                    <a:pos x="147" y="51"/>
                  </a:cxn>
                  <a:cxn ang="0">
                    <a:pos x="150" y="37"/>
                  </a:cxn>
                  <a:cxn ang="0">
                    <a:pos x="153" y="26"/>
                  </a:cxn>
                  <a:cxn ang="0">
                    <a:pos x="155" y="14"/>
                  </a:cxn>
                  <a:cxn ang="0">
                    <a:pos x="158" y="6"/>
                  </a:cxn>
                  <a:cxn ang="0">
                    <a:pos x="161" y="0"/>
                  </a:cxn>
                  <a:cxn ang="0">
                    <a:pos x="161" y="2"/>
                  </a:cxn>
                  <a:cxn ang="0">
                    <a:pos x="160" y="10"/>
                  </a:cxn>
                  <a:cxn ang="0">
                    <a:pos x="158" y="22"/>
                  </a:cxn>
                  <a:cxn ang="0">
                    <a:pos x="156" y="33"/>
                  </a:cxn>
                  <a:cxn ang="0">
                    <a:pos x="155" y="45"/>
                  </a:cxn>
                  <a:cxn ang="0">
                    <a:pos x="153" y="61"/>
                  </a:cxn>
                  <a:cxn ang="0">
                    <a:pos x="152" y="76"/>
                  </a:cxn>
                  <a:cxn ang="0">
                    <a:pos x="150" y="92"/>
                  </a:cxn>
                  <a:cxn ang="0">
                    <a:pos x="147" y="105"/>
                  </a:cxn>
                  <a:cxn ang="0">
                    <a:pos x="145" y="119"/>
                  </a:cxn>
                  <a:cxn ang="0">
                    <a:pos x="143" y="132"/>
                  </a:cxn>
                  <a:cxn ang="0">
                    <a:pos x="142" y="144"/>
                  </a:cxn>
                  <a:cxn ang="0">
                    <a:pos x="140" y="154"/>
                  </a:cxn>
                  <a:cxn ang="0">
                    <a:pos x="140" y="161"/>
                  </a:cxn>
                  <a:cxn ang="0">
                    <a:pos x="138" y="165"/>
                  </a:cxn>
                  <a:cxn ang="0">
                    <a:pos x="130" y="169"/>
                  </a:cxn>
                  <a:cxn ang="0">
                    <a:pos x="121" y="175"/>
                  </a:cxn>
                  <a:cxn ang="0">
                    <a:pos x="112" y="179"/>
                  </a:cxn>
                  <a:cxn ang="0">
                    <a:pos x="103" y="183"/>
                  </a:cxn>
                  <a:cxn ang="0">
                    <a:pos x="93" y="187"/>
                  </a:cxn>
                  <a:cxn ang="0">
                    <a:pos x="80" y="191"/>
                  </a:cxn>
                  <a:cxn ang="0">
                    <a:pos x="68" y="191"/>
                  </a:cxn>
                  <a:cxn ang="0">
                    <a:pos x="62" y="191"/>
                  </a:cxn>
                  <a:cxn ang="0">
                    <a:pos x="54" y="192"/>
                  </a:cxn>
                  <a:cxn ang="0">
                    <a:pos x="47" y="192"/>
                  </a:cxn>
                  <a:cxn ang="0">
                    <a:pos x="39" y="194"/>
                  </a:cxn>
                  <a:cxn ang="0">
                    <a:pos x="32" y="194"/>
                  </a:cxn>
                  <a:cxn ang="0">
                    <a:pos x="23" y="194"/>
                  </a:cxn>
                  <a:cxn ang="0">
                    <a:pos x="10" y="194"/>
                  </a:cxn>
                  <a:cxn ang="0">
                    <a:pos x="3" y="194"/>
                  </a:cxn>
                  <a:cxn ang="0">
                    <a:pos x="0" y="194"/>
                  </a:cxn>
                  <a:cxn ang="0">
                    <a:pos x="5" y="194"/>
                  </a:cxn>
                  <a:cxn ang="0">
                    <a:pos x="13" y="191"/>
                  </a:cxn>
                  <a:cxn ang="0">
                    <a:pos x="23" y="189"/>
                  </a:cxn>
                  <a:cxn ang="0">
                    <a:pos x="29" y="187"/>
                  </a:cxn>
                  <a:cxn ang="0">
                    <a:pos x="31" y="187"/>
                  </a:cxn>
                </a:cxnLst>
                <a:rect l="0" t="0" r="r" b="b"/>
                <a:pathLst>
                  <a:path w="161" h="196">
                    <a:moveTo>
                      <a:pt x="31" y="187"/>
                    </a:moveTo>
                    <a:lnTo>
                      <a:pt x="36" y="187"/>
                    </a:lnTo>
                    <a:lnTo>
                      <a:pt x="41" y="183"/>
                    </a:lnTo>
                    <a:lnTo>
                      <a:pt x="45" y="183"/>
                    </a:lnTo>
                    <a:lnTo>
                      <a:pt x="50" y="179"/>
                    </a:lnTo>
                    <a:lnTo>
                      <a:pt x="55" y="179"/>
                    </a:lnTo>
                    <a:lnTo>
                      <a:pt x="60" y="175"/>
                    </a:lnTo>
                    <a:lnTo>
                      <a:pt x="65" y="175"/>
                    </a:lnTo>
                    <a:lnTo>
                      <a:pt x="68" y="173"/>
                    </a:lnTo>
                    <a:lnTo>
                      <a:pt x="73" y="171"/>
                    </a:lnTo>
                    <a:lnTo>
                      <a:pt x="76" y="169"/>
                    </a:lnTo>
                    <a:lnTo>
                      <a:pt x="81" y="167"/>
                    </a:lnTo>
                    <a:lnTo>
                      <a:pt x="86" y="167"/>
                    </a:lnTo>
                    <a:lnTo>
                      <a:pt x="90" y="165"/>
                    </a:lnTo>
                    <a:lnTo>
                      <a:pt x="93" y="165"/>
                    </a:lnTo>
                    <a:lnTo>
                      <a:pt x="96" y="161"/>
                    </a:lnTo>
                    <a:lnTo>
                      <a:pt x="101" y="161"/>
                    </a:lnTo>
                    <a:lnTo>
                      <a:pt x="106" y="158"/>
                    </a:lnTo>
                    <a:lnTo>
                      <a:pt x="111" y="156"/>
                    </a:lnTo>
                    <a:lnTo>
                      <a:pt x="116" y="154"/>
                    </a:lnTo>
                    <a:lnTo>
                      <a:pt x="121" y="152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9" y="142"/>
                    </a:lnTo>
                    <a:lnTo>
                      <a:pt x="129" y="138"/>
                    </a:lnTo>
                    <a:lnTo>
                      <a:pt x="130" y="134"/>
                    </a:lnTo>
                    <a:lnTo>
                      <a:pt x="130" y="128"/>
                    </a:lnTo>
                    <a:lnTo>
                      <a:pt x="132" y="123"/>
                    </a:lnTo>
                    <a:lnTo>
                      <a:pt x="132" y="119"/>
                    </a:lnTo>
                    <a:lnTo>
                      <a:pt x="134" y="111"/>
                    </a:lnTo>
                    <a:lnTo>
                      <a:pt x="135" y="105"/>
                    </a:lnTo>
                    <a:lnTo>
                      <a:pt x="137" y="99"/>
                    </a:lnTo>
                    <a:lnTo>
                      <a:pt x="138" y="92"/>
                    </a:lnTo>
                    <a:lnTo>
                      <a:pt x="140" y="86"/>
                    </a:lnTo>
                    <a:lnTo>
                      <a:pt x="142" y="78"/>
                    </a:lnTo>
                    <a:lnTo>
                      <a:pt x="143" y="72"/>
                    </a:lnTo>
                    <a:lnTo>
                      <a:pt x="145" y="64"/>
                    </a:lnTo>
                    <a:lnTo>
                      <a:pt x="147" y="59"/>
                    </a:lnTo>
                    <a:lnTo>
                      <a:pt x="147" y="51"/>
                    </a:lnTo>
                    <a:lnTo>
                      <a:pt x="150" y="43"/>
                    </a:lnTo>
                    <a:lnTo>
                      <a:pt x="150" y="37"/>
                    </a:lnTo>
                    <a:lnTo>
                      <a:pt x="152" y="31"/>
                    </a:lnTo>
                    <a:lnTo>
                      <a:pt x="153" y="26"/>
                    </a:lnTo>
                    <a:lnTo>
                      <a:pt x="155" y="20"/>
                    </a:lnTo>
                    <a:lnTo>
                      <a:pt x="155" y="14"/>
                    </a:lnTo>
                    <a:lnTo>
                      <a:pt x="156" y="10"/>
                    </a:lnTo>
                    <a:lnTo>
                      <a:pt x="158" y="6"/>
                    </a:lnTo>
                    <a:lnTo>
                      <a:pt x="158" y="4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1" y="8"/>
                    </a:lnTo>
                    <a:lnTo>
                      <a:pt x="160" y="10"/>
                    </a:lnTo>
                    <a:lnTo>
                      <a:pt x="158" y="18"/>
                    </a:lnTo>
                    <a:lnTo>
                      <a:pt x="158" y="22"/>
                    </a:lnTo>
                    <a:lnTo>
                      <a:pt x="158" y="28"/>
                    </a:lnTo>
                    <a:lnTo>
                      <a:pt x="156" y="33"/>
                    </a:lnTo>
                    <a:lnTo>
                      <a:pt x="156" y="39"/>
                    </a:lnTo>
                    <a:lnTo>
                      <a:pt x="155" y="45"/>
                    </a:lnTo>
                    <a:lnTo>
                      <a:pt x="155" y="53"/>
                    </a:lnTo>
                    <a:lnTo>
                      <a:pt x="153" y="61"/>
                    </a:lnTo>
                    <a:lnTo>
                      <a:pt x="152" y="68"/>
                    </a:lnTo>
                    <a:lnTo>
                      <a:pt x="152" y="76"/>
                    </a:lnTo>
                    <a:lnTo>
                      <a:pt x="152" y="84"/>
                    </a:lnTo>
                    <a:lnTo>
                      <a:pt x="150" y="92"/>
                    </a:lnTo>
                    <a:lnTo>
                      <a:pt x="148" y="97"/>
                    </a:lnTo>
                    <a:lnTo>
                      <a:pt x="147" y="105"/>
                    </a:lnTo>
                    <a:lnTo>
                      <a:pt x="147" y="113"/>
                    </a:lnTo>
                    <a:lnTo>
                      <a:pt x="145" y="119"/>
                    </a:lnTo>
                    <a:lnTo>
                      <a:pt x="145" y="127"/>
                    </a:lnTo>
                    <a:lnTo>
                      <a:pt x="143" y="132"/>
                    </a:lnTo>
                    <a:lnTo>
                      <a:pt x="143" y="140"/>
                    </a:lnTo>
                    <a:lnTo>
                      <a:pt x="142" y="144"/>
                    </a:lnTo>
                    <a:lnTo>
                      <a:pt x="142" y="148"/>
                    </a:lnTo>
                    <a:lnTo>
                      <a:pt x="140" y="154"/>
                    </a:lnTo>
                    <a:lnTo>
                      <a:pt x="140" y="158"/>
                    </a:lnTo>
                    <a:lnTo>
                      <a:pt x="140" y="161"/>
                    </a:lnTo>
                    <a:lnTo>
                      <a:pt x="140" y="165"/>
                    </a:lnTo>
                    <a:lnTo>
                      <a:pt x="138" y="165"/>
                    </a:lnTo>
                    <a:lnTo>
                      <a:pt x="137" y="167"/>
                    </a:lnTo>
                    <a:lnTo>
                      <a:pt x="130" y="169"/>
                    </a:lnTo>
                    <a:lnTo>
                      <a:pt x="125" y="173"/>
                    </a:lnTo>
                    <a:lnTo>
                      <a:pt x="121" y="175"/>
                    </a:lnTo>
                    <a:lnTo>
                      <a:pt x="117" y="175"/>
                    </a:lnTo>
                    <a:lnTo>
                      <a:pt x="112" y="179"/>
                    </a:lnTo>
                    <a:lnTo>
                      <a:pt x="107" y="179"/>
                    </a:lnTo>
                    <a:lnTo>
                      <a:pt x="103" y="183"/>
                    </a:lnTo>
                    <a:lnTo>
                      <a:pt x="98" y="185"/>
                    </a:lnTo>
                    <a:lnTo>
                      <a:pt x="93" y="187"/>
                    </a:lnTo>
                    <a:lnTo>
                      <a:pt x="86" y="189"/>
                    </a:lnTo>
                    <a:lnTo>
                      <a:pt x="80" y="191"/>
                    </a:lnTo>
                    <a:lnTo>
                      <a:pt x="73" y="191"/>
                    </a:lnTo>
                    <a:lnTo>
                      <a:pt x="68" y="191"/>
                    </a:lnTo>
                    <a:lnTo>
                      <a:pt x="67" y="191"/>
                    </a:lnTo>
                    <a:lnTo>
                      <a:pt x="62" y="191"/>
                    </a:lnTo>
                    <a:lnTo>
                      <a:pt x="59" y="192"/>
                    </a:lnTo>
                    <a:lnTo>
                      <a:pt x="54" y="192"/>
                    </a:lnTo>
                    <a:lnTo>
                      <a:pt x="50" y="192"/>
                    </a:lnTo>
                    <a:lnTo>
                      <a:pt x="47" y="192"/>
                    </a:lnTo>
                    <a:lnTo>
                      <a:pt x="42" y="194"/>
                    </a:lnTo>
                    <a:lnTo>
                      <a:pt x="39" y="194"/>
                    </a:lnTo>
                    <a:lnTo>
                      <a:pt x="36" y="194"/>
                    </a:lnTo>
                    <a:lnTo>
                      <a:pt x="32" y="194"/>
                    </a:lnTo>
                    <a:lnTo>
                      <a:pt x="29" y="194"/>
                    </a:lnTo>
                    <a:lnTo>
                      <a:pt x="23" y="194"/>
                    </a:lnTo>
                    <a:lnTo>
                      <a:pt x="16" y="194"/>
                    </a:lnTo>
                    <a:lnTo>
                      <a:pt x="10" y="194"/>
                    </a:lnTo>
                    <a:lnTo>
                      <a:pt x="6" y="196"/>
                    </a:lnTo>
                    <a:lnTo>
                      <a:pt x="3" y="194"/>
                    </a:lnTo>
                    <a:lnTo>
                      <a:pt x="1" y="194"/>
                    </a:lnTo>
                    <a:lnTo>
                      <a:pt x="0" y="194"/>
                    </a:lnTo>
                    <a:lnTo>
                      <a:pt x="1" y="194"/>
                    </a:lnTo>
                    <a:lnTo>
                      <a:pt x="5" y="194"/>
                    </a:lnTo>
                    <a:lnTo>
                      <a:pt x="10" y="192"/>
                    </a:lnTo>
                    <a:lnTo>
                      <a:pt x="13" y="191"/>
                    </a:lnTo>
                    <a:lnTo>
                      <a:pt x="18" y="191"/>
                    </a:lnTo>
                    <a:lnTo>
                      <a:pt x="23" y="189"/>
                    </a:lnTo>
                    <a:lnTo>
                      <a:pt x="26" y="187"/>
                    </a:lnTo>
                    <a:lnTo>
                      <a:pt x="29" y="187"/>
                    </a:lnTo>
                    <a:lnTo>
                      <a:pt x="31" y="187"/>
                    </a:lnTo>
                    <a:lnTo>
                      <a:pt x="31" y="187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gray">
              <a:xfrm>
                <a:off x="4610931" y="4586901"/>
                <a:ext cx="376968" cy="205406"/>
              </a:xfrm>
              <a:custGeom>
                <a:avLst/>
                <a:gdLst/>
                <a:ahLst/>
                <a:cxnLst>
                  <a:cxn ang="0">
                    <a:pos x="13" y="46"/>
                  </a:cxn>
                  <a:cxn ang="0">
                    <a:pos x="31" y="33"/>
                  </a:cxn>
                  <a:cxn ang="0">
                    <a:pos x="52" y="21"/>
                  </a:cxn>
                  <a:cxn ang="0">
                    <a:pos x="65" y="15"/>
                  </a:cxn>
                  <a:cxn ang="0">
                    <a:pos x="76" y="11"/>
                  </a:cxn>
                  <a:cxn ang="0">
                    <a:pos x="88" y="8"/>
                  </a:cxn>
                  <a:cxn ang="0">
                    <a:pos x="101" y="6"/>
                  </a:cxn>
                  <a:cxn ang="0">
                    <a:pos x="112" y="2"/>
                  </a:cxn>
                  <a:cxn ang="0">
                    <a:pos x="124" y="0"/>
                  </a:cxn>
                  <a:cxn ang="0">
                    <a:pos x="137" y="0"/>
                  </a:cxn>
                  <a:cxn ang="0">
                    <a:pos x="148" y="0"/>
                  </a:cxn>
                  <a:cxn ang="0">
                    <a:pos x="161" y="2"/>
                  </a:cxn>
                  <a:cxn ang="0">
                    <a:pos x="173" y="4"/>
                  </a:cxn>
                  <a:cxn ang="0">
                    <a:pos x="186" y="8"/>
                  </a:cxn>
                  <a:cxn ang="0">
                    <a:pos x="197" y="11"/>
                  </a:cxn>
                  <a:cxn ang="0">
                    <a:pos x="207" y="17"/>
                  </a:cxn>
                  <a:cxn ang="0">
                    <a:pos x="218" y="23"/>
                  </a:cxn>
                  <a:cxn ang="0">
                    <a:pos x="233" y="35"/>
                  </a:cxn>
                  <a:cxn ang="0">
                    <a:pos x="251" y="50"/>
                  </a:cxn>
                  <a:cxn ang="0">
                    <a:pos x="267" y="68"/>
                  </a:cxn>
                  <a:cxn ang="0">
                    <a:pos x="280" y="85"/>
                  </a:cxn>
                  <a:cxn ang="0">
                    <a:pos x="292" y="105"/>
                  </a:cxn>
                  <a:cxn ang="0">
                    <a:pos x="301" y="122"/>
                  </a:cxn>
                  <a:cxn ang="0">
                    <a:pos x="310" y="138"/>
                  </a:cxn>
                  <a:cxn ang="0">
                    <a:pos x="315" y="151"/>
                  </a:cxn>
                  <a:cxn ang="0">
                    <a:pos x="319" y="167"/>
                  </a:cxn>
                  <a:cxn ang="0">
                    <a:pos x="323" y="176"/>
                  </a:cxn>
                  <a:cxn ang="0">
                    <a:pos x="316" y="163"/>
                  </a:cxn>
                  <a:cxn ang="0">
                    <a:pos x="308" y="147"/>
                  </a:cxn>
                  <a:cxn ang="0">
                    <a:pos x="298" y="130"/>
                  </a:cxn>
                  <a:cxn ang="0">
                    <a:pos x="288" y="112"/>
                  </a:cxn>
                  <a:cxn ang="0">
                    <a:pos x="274" y="93"/>
                  </a:cxn>
                  <a:cxn ang="0">
                    <a:pos x="257" y="76"/>
                  </a:cxn>
                  <a:cxn ang="0">
                    <a:pos x="239" y="58"/>
                  </a:cxn>
                  <a:cxn ang="0">
                    <a:pos x="220" y="44"/>
                  </a:cxn>
                  <a:cxn ang="0">
                    <a:pos x="199" y="35"/>
                  </a:cxn>
                  <a:cxn ang="0">
                    <a:pos x="184" y="31"/>
                  </a:cxn>
                  <a:cxn ang="0">
                    <a:pos x="173" y="27"/>
                  </a:cxn>
                  <a:cxn ang="0">
                    <a:pos x="160" y="27"/>
                  </a:cxn>
                  <a:cxn ang="0">
                    <a:pos x="146" y="25"/>
                  </a:cxn>
                  <a:cxn ang="0">
                    <a:pos x="135" y="27"/>
                  </a:cxn>
                  <a:cxn ang="0">
                    <a:pos x="122" y="27"/>
                  </a:cxn>
                  <a:cxn ang="0">
                    <a:pos x="109" y="29"/>
                  </a:cxn>
                  <a:cxn ang="0">
                    <a:pos x="96" y="31"/>
                  </a:cxn>
                  <a:cxn ang="0">
                    <a:pos x="83" y="35"/>
                  </a:cxn>
                  <a:cxn ang="0">
                    <a:pos x="71" y="37"/>
                  </a:cxn>
                  <a:cxn ang="0">
                    <a:pos x="60" y="43"/>
                  </a:cxn>
                  <a:cxn ang="0">
                    <a:pos x="49" y="44"/>
                  </a:cxn>
                  <a:cxn ang="0">
                    <a:pos x="32" y="50"/>
                  </a:cxn>
                  <a:cxn ang="0">
                    <a:pos x="14" y="56"/>
                  </a:cxn>
                  <a:cxn ang="0">
                    <a:pos x="0" y="56"/>
                  </a:cxn>
                </a:cxnLst>
                <a:rect l="0" t="0" r="r" b="b"/>
                <a:pathLst>
                  <a:path w="323" h="176">
                    <a:moveTo>
                      <a:pt x="0" y="56"/>
                    </a:moveTo>
                    <a:lnTo>
                      <a:pt x="6" y="52"/>
                    </a:lnTo>
                    <a:lnTo>
                      <a:pt x="13" y="46"/>
                    </a:lnTo>
                    <a:lnTo>
                      <a:pt x="18" y="43"/>
                    </a:lnTo>
                    <a:lnTo>
                      <a:pt x="24" y="37"/>
                    </a:lnTo>
                    <a:lnTo>
                      <a:pt x="31" y="33"/>
                    </a:lnTo>
                    <a:lnTo>
                      <a:pt x="39" y="29"/>
                    </a:lnTo>
                    <a:lnTo>
                      <a:pt x="45" y="23"/>
                    </a:lnTo>
                    <a:lnTo>
                      <a:pt x="52" y="21"/>
                    </a:lnTo>
                    <a:lnTo>
                      <a:pt x="57" y="19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8" y="13"/>
                    </a:lnTo>
                    <a:lnTo>
                      <a:pt x="71" y="11"/>
                    </a:lnTo>
                    <a:lnTo>
                      <a:pt x="76" y="11"/>
                    </a:lnTo>
                    <a:lnTo>
                      <a:pt x="81" y="10"/>
                    </a:lnTo>
                    <a:lnTo>
                      <a:pt x="85" y="10"/>
                    </a:lnTo>
                    <a:lnTo>
                      <a:pt x="88" y="8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4" y="4"/>
                    </a:lnTo>
                    <a:lnTo>
                      <a:pt x="109" y="4"/>
                    </a:lnTo>
                    <a:lnTo>
                      <a:pt x="112" y="2"/>
                    </a:lnTo>
                    <a:lnTo>
                      <a:pt x="116" y="2"/>
                    </a:lnTo>
                    <a:lnTo>
                      <a:pt x="120" y="2"/>
                    </a:lnTo>
                    <a:lnTo>
                      <a:pt x="124" y="0"/>
                    </a:lnTo>
                    <a:lnTo>
                      <a:pt x="129" y="0"/>
                    </a:lnTo>
                    <a:lnTo>
                      <a:pt x="132" y="0"/>
                    </a:lnTo>
                    <a:lnTo>
                      <a:pt x="137" y="0"/>
                    </a:lnTo>
                    <a:lnTo>
                      <a:pt x="140" y="0"/>
                    </a:lnTo>
                    <a:lnTo>
                      <a:pt x="145" y="0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6" y="2"/>
                    </a:lnTo>
                    <a:lnTo>
                      <a:pt x="161" y="2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3" y="4"/>
                    </a:lnTo>
                    <a:lnTo>
                      <a:pt x="177" y="6"/>
                    </a:lnTo>
                    <a:lnTo>
                      <a:pt x="181" y="8"/>
                    </a:lnTo>
                    <a:lnTo>
                      <a:pt x="186" y="8"/>
                    </a:lnTo>
                    <a:lnTo>
                      <a:pt x="189" y="10"/>
                    </a:lnTo>
                    <a:lnTo>
                      <a:pt x="192" y="11"/>
                    </a:lnTo>
                    <a:lnTo>
                      <a:pt x="197" y="11"/>
                    </a:lnTo>
                    <a:lnTo>
                      <a:pt x="200" y="13"/>
                    </a:lnTo>
                    <a:lnTo>
                      <a:pt x="204" y="15"/>
                    </a:lnTo>
                    <a:lnTo>
                      <a:pt x="207" y="17"/>
                    </a:lnTo>
                    <a:lnTo>
                      <a:pt x="212" y="19"/>
                    </a:lnTo>
                    <a:lnTo>
                      <a:pt x="215" y="21"/>
                    </a:lnTo>
                    <a:lnTo>
                      <a:pt x="218" y="23"/>
                    </a:lnTo>
                    <a:lnTo>
                      <a:pt x="223" y="27"/>
                    </a:lnTo>
                    <a:lnTo>
                      <a:pt x="226" y="29"/>
                    </a:lnTo>
                    <a:lnTo>
                      <a:pt x="233" y="35"/>
                    </a:lnTo>
                    <a:lnTo>
                      <a:pt x="239" y="39"/>
                    </a:lnTo>
                    <a:lnTo>
                      <a:pt x="246" y="44"/>
                    </a:lnTo>
                    <a:lnTo>
                      <a:pt x="251" y="50"/>
                    </a:lnTo>
                    <a:lnTo>
                      <a:pt x="257" y="56"/>
                    </a:lnTo>
                    <a:lnTo>
                      <a:pt x="262" y="62"/>
                    </a:lnTo>
                    <a:lnTo>
                      <a:pt x="267" y="68"/>
                    </a:lnTo>
                    <a:lnTo>
                      <a:pt x="274" y="74"/>
                    </a:lnTo>
                    <a:lnTo>
                      <a:pt x="277" y="79"/>
                    </a:lnTo>
                    <a:lnTo>
                      <a:pt x="280" y="85"/>
                    </a:lnTo>
                    <a:lnTo>
                      <a:pt x="285" y="93"/>
                    </a:lnTo>
                    <a:lnTo>
                      <a:pt x="290" y="99"/>
                    </a:lnTo>
                    <a:lnTo>
                      <a:pt x="292" y="105"/>
                    </a:lnTo>
                    <a:lnTo>
                      <a:pt x="295" y="110"/>
                    </a:lnTo>
                    <a:lnTo>
                      <a:pt x="298" y="116"/>
                    </a:lnTo>
                    <a:lnTo>
                      <a:pt x="301" y="122"/>
                    </a:lnTo>
                    <a:lnTo>
                      <a:pt x="305" y="128"/>
                    </a:lnTo>
                    <a:lnTo>
                      <a:pt x="306" y="132"/>
                    </a:lnTo>
                    <a:lnTo>
                      <a:pt x="310" y="138"/>
                    </a:lnTo>
                    <a:lnTo>
                      <a:pt x="311" y="143"/>
                    </a:lnTo>
                    <a:lnTo>
                      <a:pt x="313" y="147"/>
                    </a:lnTo>
                    <a:lnTo>
                      <a:pt x="315" y="151"/>
                    </a:lnTo>
                    <a:lnTo>
                      <a:pt x="316" y="155"/>
                    </a:lnTo>
                    <a:lnTo>
                      <a:pt x="318" y="161"/>
                    </a:lnTo>
                    <a:lnTo>
                      <a:pt x="319" y="167"/>
                    </a:lnTo>
                    <a:lnTo>
                      <a:pt x="321" y="171"/>
                    </a:lnTo>
                    <a:lnTo>
                      <a:pt x="321" y="175"/>
                    </a:lnTo>
                    <a:lnTo>
                      <a:pt x="323" y="176"/>
                    </a:lnTo>
                    <a:lnTo>
                      <a:pt x="321" y="175"/>
                    </a:lnTo>
                    <a:lnTo>
                      <a:pt x="319" y="171"/>
                    </a:lnTo>
                    <a:lnTo>
                      <a:pt x="316" y="163"/>
                    </a:lnTo>
                    <a:lnTo>
                      <a:pt x="313" y="157"/>
                    </a:lnTo>
                    <a:lnTo>
                      <a:pt x="311" y="151"/>
                    </a:lnTo>
                    <a:lnTo>
                      <a:pt x="308" y="147"/>
                    </a:lnTo>
                    <a:lnTo>
                      <a:pt x="305" y="142"/>
                    </a:lnTo>
                    <a:lnTo>
                      <a:pt x="301" y="136"/>
                    </a:lnTo>
                    <a:lnTo>
                      <a:pt x="298" y="130"/>
                    </a:lnTo>
                    <a:lnTo>
                      <a:pt x="295" y="124"/>
                    </a:lnTo>
                    <a:lnTo>
                      <a:pt x="292" y="118"/>
                    </a:lnTo>
                    <a:lnTo>
                      <a:pt x="288" y="112"/>
                    </a:lnTo>
                    <a:lnTo>
                      <a:pt x="284" y="107"/>
                    </a:lnTo>
                    <a:lnTo>
                      <a:pt x="279" y="101"/>
                    </a:lnTo>
                    <a:lnTo>
                      <a:pt x="274" y="93"/>
                    </a:lnTo>
                    <a:lnTo>
                      <a:pt x="269" y="87"/>
                    </a:lnTo>
                    <a:lnTo>
                      <a:pt x="262" y="81"/>
                    </a:lnTo>
                    <a:lnTo>
                      <a:pt x="257" y="76"/>
                    </a:lnTo>
                    <a:lnTo>
                      <a:pt x="251" y="70"/>
                    </a:lnTo>
                    <a:lnTo>
                      <a:pt x="246" y="64"/>
                    </a:lnTo>
                    <a:lnTo>
                      <a:pt x="239" y="58"/>
                    </a:lnTo>
                    <a:lnTo>
                      <a:pt x="233" y="52"/>
                    </a:lnTo>
                    <a:lnTo>
                      <a:pt x="226" y="48"/>
                    </a:lnTo>
                    <a:lnTo>
                      <a:pt x="220" y="44"/>
                    </a:lnTo>
                    <a:lnTo>
                      <a:pt x="213" y="41"/>
                    </a:lnTo>
                    <a:lnTo>
                      <a:pt x="207" y="37"/>
                    </a:lnTo>
                    <a:lnTo>
                      <a:pt x="199" y="35"/>
                    </a:lnTo>
                    <a:lnTo>
                      <a:pt x="192" y="33"/>
                    </a:lnTo>
                    <a:lnTo>
                      <a:pt x="187" y="31"/>
                    </a:lnTo>
                    <a:lnTo>
                      <a:pt x="184" y="31"/>
                    </a:lnTo>
                    <a:lnTo>
                      <a:pt x="179" y="29"/>
                    </a:lnTo>
                    <a:lnTo>
                      <a:pt x="176" y="27"/>
                    </a:lnTo>
                    <a:lnTo>
                      <a:pt x="173" y="27"/>
                    </a:lnTo>
                    <a:lnTo>
                      <a:pt x="168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5" y="25"/>
                    </a:lnTo>
                    <a:lnTo>
                      <a:pt x="151" y="25"/>
                    </a:lnTo>
                    <a:lnTo>
                      <a:pt x="146" y="25"/>
                    </a:lnTo>
                    <a:lnTo>
                      <a:pt x="143" y="25"/>
                    </a:lnTo>
                    <a:lnTo>
                      <a:pt x="138" y="25"/>
                    </a:lnTo>
                    <a:lnTo>
                      <a:pt x="135" y="27"/>
                    </a:lnTo>
                    <a:lnTo>
                      <a:pt x="130" y="27"/>
                    </a:lnTo>
                    <a:lnTo>
                      <a:pt x="127" y="27"/>
                    </a:lnTo>
                    <a:lnTo>
                      <a:pt x="122" y="27"/>
                    </a:lnTo>
                    <a:lnTo>
                      <a:pt x="117" y="27"/>
                    </a:lnTo>
                    <a:lnTo>
                      <a:pt x="112" y="27"/>
                    </a:lnTo>
                    <a:lnTo>
                      <a:pt x="109" y="29"/>
                    </a:lnTo>
                    <a:lnTo>
                      <a:pt x="102" y="29"/>
                    </a:lnTo>
                    <a:lnTo>
                      <a:pt x="99" y="31"/>
                    </a:lnTo>
                    <a:lnTo>
                      <a:pt x="96" y="31"/>
                    </a:lnTo>
                    <a:lnTo>
                      <a:pt x="91" y="33"/>
                    </a:lnTo>
                    <a:lnTo>
                      <a:pt x="88" y="33"/>
                    </a:lnTo>
                    <a:lnTo>
                      <a:pt x="83" y="35"/>
                    </a:lnTo>
                    <a:lnTo>
                      <a:pt x="80" y="35"/>
                    </a:lnTo>
                    <a:lnTo>
                      <a:pt x="75" y="37"/>
                    </a:lnTo>
                    <a:lnTo>
                      <a:pt x="71" y="37"/>
                    </a:lnTo>
                    <a:lnTo>
                      <a:pt x="68" y="39"/>
                    </a:lnTo>
                    <a:lnTo>
                      <a:pt x="63" y="41"/>
                    </a:lnTo>
                    <a:lnTo>
                      <a:pt x="60" y="43"/>
                    </a:lnTo>
                    <a:lnTo>
                      <a:pt x="57" y="43"/>
                    </a:lnTo>
                    <a:lnTo>
                      <a:pt x="52" y="43"/>
                    </a:lnTo>
                    <a:lnTo>
                      <a:pt x="49" y="44"/>
                    </a:lnTo>
                    <a:lnTo>
                      <a:pt x="45" y="44"/>
                    </a:lnTo>
                    <a:lnTo>
                      <a:pt x="39" y="48"/>
                    </a:lnTo>
                    <a:lnTo>
                      <a:pt x="32" y="50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14" y="56"/>
                    </a:lnTo>
                    <a:lnTo>
                      <a:pt x="11" y="60"/>
                    </a:lnTo>
                    <a:lnTo>
                      <a:pt x="5" y="62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07"/>
            <p:cNvGrpSpPr/>
            <p:nvPr/>
          </p:nvGrpSpPr>
          <p:grpSpPr bwMode="gray">
            <a:xfrm>
              <a:off x="2910494" y="5323329"/>
              <a:ext cx="464498" cy="951171"/>
              <a:chOff x="2910494" y="5323329"/>
              <a:chExt cx="464498" cy="951171"/>
            </a:xfrm>
          </p:grpSpPr>
          <p:sp>
            <p:nvSpPr>
              <p:cNvPr id="1038" name="Freeform 14"/>
              <p:cNvSpPr>
                <a:spLocks/>
              </p:cNvSpPr>
              <p:nvPr/>
            </p:nvSpPr>
            <p:spPr bwMode="gray">
              <a:xfrm>
                <a:off x="2910494" y="5323329"/>
                <a:ext cx="464498" cy="951171"/>
              </a:xfrm>
              <a:custGeom>
                <a:avLst/>
                <a:gdLst/>
                <a:ahLst/>
                <a:cxnLst>
                  <a:cxn ang="0">
                    <a:pos x="62" y="743"/>
                  </a:cxn>
                  <a:cxn ang="0">
                    <a:pos x="49" y="702"/>
                  </a:cxn>
                  <a:cxn ang="0">
                    <a:pos x="41" y="675"/>
                  </a:cxn>
                  <a:cxn ang="0">
                    <a:pos x="33" y="644"/>
                  </a:cxn>
                  <a:cxn ang="0">
                    <a:pos x="24" y="611"/>
                  </a:cxn>
                  <a:cxn ang="0">
                    <a:pos x="16" y="580"/>
                  </a:cxn>
                  <a:cxn ang="0">
                    <a:pos x="10" y="549"/>
                  </a:cxn>
                  <a:cxn ang="0">
                    <a:pos x="5" y="518"/>
                  </a:cxn>
                  <a:cxn ang="0">
                    <a:pos x="0" y="491"/>
                  </a:cxn>
                  <a:cxn ang="0">
                    <a:pos x="0" y="456"/>
                  </a:cxn>
                  <a:cxn ang="0">
                    <a:pos x="3" y="413"/>
                  </a:cxn>
                  <a:cxn ang="0">
                    <a:pos x="13" y="372"/>
                  </a:cxn>
                  <a:cxn ang="0">
                    <a:pos x="24" y="339"/>
                  </a:cxn>
                  <a:cxn ang="0">
                    <a:pos x="38" y="312"/>
                  </a:cxn>
                  <a:cxn ang="0">
                    <a:pos x="55" y="285"/>
                  </a:cxn>
                  <a:cxn ang="0">
                    <a:pos x="69" y="250"/>
                  </a:cxn>
                  <a:cxn ang="0">
                    <a:pos x="70" y="211"/>
                  </a:cxn>
                  <a:cxn ang="0">
                    <a:pos x="64" y="178"/>
                  </a:cxn>
                  <a:cxn ang="0">
                    <a:pos x="60" y="137"/>
                  </a:cxn>
                  <a:cxn ang="0">
                    <a:pos x="64" y="95"/>
                  </a:cxn>
                  <a:cxn ang="0">
                    <a:pos x="80" y="52"/>
                  </a:cxn>
                  <a:cxn ang="0">
                    <a:pos x="113" y="23"/>
                  </a:cxn>
                  <a:cxn ang="0">
                    <a:pos x="137" y="9"/>
                  </a:cxn>
                  <a:cxn ang="0">
                    <a:pos x="161" y="1"/>
                  </a:cxn>
                  <a:cxn ang="0">
                    <a:pos x="186" y="0"/>
                  </a:cxn>
                  <a:cxn ang="0">
                    <a:pos x="225" y="3"/>
                  </a:cxn>
                  <a:cxn ang="0">
                    <a:pos x="261" y="21"/>
                  </a:cxn>
                  <a:cxn ang="0">
                    <a:pos x="290" y="50"/>
                  </a:cxn>
                  <a:cxn ang="0">
                    <a:pos x="315" y="85"/>
                  </a:cxn>
                  <a:cxn ang="0">
                    <a:pos x="326" y="124"/>
                  </a:cxn>
                  <a:cxn ang="0">
                    <a:pos x="330" y="163"/>
                  </a:cxn>
                  <a:cxn ang="0">
                    <a:pos x="326" y="199"/>
                  </a:cxn>
                  <a:cxn ang="0">
                    <a:pos x="325" y="230"/>
                  </a:cxn>
                  <a:cxn ang="0">
                    <a:pos x="328" y="262"/>
                  </a:cxn>
                  <a:cxn ang="0">
                    <a:pos x="343" y="295"/>
                  </a:cxn>
                  <a:cxn ang="0">
                    <a:pos x="356" y="322"/>
                  </a:cxn>
                  <a:cxn ang="0">
                    <a:pos x="370" y="353"/>
                  </a:cxn>
                  <a:cxn ang="0">
                    <a:pos x="382" y="382"/>
                  </a:cxn>
                  <a:cxn ang="0">
                    <a:pos x="391" y="417"/>
                  </a:cxn>
                  <a:cxn ang="0">
                    <a:pos x="398" y="452"/>
                  </a:cxn>
                  <a:cxn ang="0">
                    <a:pos x="398" y="479"/>
                  </a:cxn>
                  <a:cxn ang="0">
                    <a:pos x="395" y="510"/>
                  </a:cxn>
                  <a:cxn ang="0">
                    <a:pos x="391" y="543"/>
                  </a:cxn>
                  <a:cxn ang="0">
                    <a:pos x="387" y="580"/>
                  </a:cxn>
                  <a:cxn ang="0">
                    <a:pos x="382" y="615"/>
                  </a:cxn>
                  <a:cxn ang="0">
                    <a:pos x="375" y="650"/>
                  </a:cxn>
                  <a:cxn ang="0">
                    <a:pos x="369" y="681"/>
                  </a:cxn>
                  <a:cxn ang="0">
                    <a:pos x="364" y="712"/>
                  </a:cxn>
                  <a:cxn ang="0">
                    <a:pos x="354" y="743"/>
                  </a:cxn>
                  <a:cxn ang="0">
                    <a:pos x="343" y="778"/>
                  </a:cxn>
                  <a:cxn ang="0">
                    <a:pos x="331" y="787"/>
                  </a:cxn>
                  <a:cxn ang="0">
                    <a:pos x="305" y="795"/>
                  </a:cxn>
                  <a:cxn ang="0">
                    <a:pos x="274" y="803"/>
                  </a:cxn>
                  <a:cxn ang="0">
                    <a:pos x="237" y="811"/>
                  </a:cxn>
                  <a:cxn ang="0">
                    <a:pos x="201" y="813"/>
                  </a:cxn>
                  <a:cxn ang="0">
                    <a:pos x="165" y="811"/>
                  </a:cxn>
                  <a:cxn ang="0">
                    <a:pos x="134" y="805"/>
                  </a:cxn>
                  <a:cxn ang="0">
                    <a:pos x="109" y="799"/>
                  </a:cxn>
                  <a:cxn ang="0">
                    <a:pos x="83" y="789"/>
                  </a:cxn>
                </a:cxnLst>
                <a:rect l="0" t="0" r="r" b="b"/>
                <a:pathLst>
                  <a:path w="398" h="815">
                    <a:moveTo>
                      <a:pt x="70" y="764"/>
                    </a:moveTo>
                    <a:lnTo>
                      <a:pt x="69" y="762"/>
                    </a:lnTo>
                    <a:lnTo>
                      <a:pt x="67" y="756"/>
                    </a:lnTo>
                    <a:lnTo>
                      <a:pt x="65" y="751"/>
                    </a:lnTo>
                    <a:lnTo>
                      <a:pt x="64" y="747"/>
                    </a:lnTo>
                    <a:lnTo>
                      <a:pt x="62" y="743"/>
                    </a:lnTo>
                    <a:lnTo>
                      <a:pt x="60" y="737"/>
                    </a:lnTo>
                    <a:lnTo>
                      <a:pt x="57" y="729"/>
                    </a:lnTo>
                    <a:lnTo>
                      <a:pt x="55" y="721"/>
                    </a:lnTo>
                    <a:lnTo>
                      <a:pt x="54" y="714"/>
                    </a:lnTo>
                    <a:lnTo>
                      <a:pt x="51" y="706"/>
                    </a:lnTo>
                    <a:lnTo>
                      <a:pt x="49" y="702"/>
                    </a:lnTo>
                    <a:lnTo>
                      <a:pt x="49" y="696"/>
                    </a:lnTo>
                    <a:lnTo>
                      <a:pt x="47" y="692"/>
                    </a:lnTo>
                    <a:lnTo>
                      <a:pt x="46" y="688"/>
                    </a:lnTo>
                    <a:lnTo>
                      <a:pt x="44" y="683"/>
                    </a:lnTo>
                    <a:lnTo>
                      <a:pt x="42" y="679"/>
                    </a:lnTo>
                    <a:lnTo>
                      <a:pt x="41" y="675"/>
                    </a:lnTo>
                    <a:lnTo>
                      <a:pt x="41" y="669"/>
                    </a:lnTo>
                    <a:lnTo>
                      <a:pt x="39" y="663"/>
                    </a:lnTo>
                    <a:lnTo>
                      <a:pt x="38" y="661"/>
                    </a:lnTo>
                    <a:lnTo>
                      <a:pt x="36" y="654"/>
                    </a:lnTo>
                    <a:lnTo>
                      <a:pt x="34" y="650"/>
                    </a:lnTo>
                    <a:lnTo>
                      <a:pt x="33" y="644"/>
                    </a:lnTo>
                    <a:lnTo>
                      <a:pt x="31" y="640"/>
                    </a:lnTo>
                    <a:lnTo>
                      <a:pt x="31" y="634"/>
                    </a:lnTo>
                    <a:lnTo>
                      <a:pt x="29" y="628"/>
                    </a:lnTo>
                    <a:lnTo>
                      <a:pt x="28" y="623"/>
                    </a:lnTo>
                    <a:lnTo>
                      <a:pt x="26" y="619"/>
                    </a:lnTo>
                    <a:lnTo>
                      <a:pt x="24" y="611"/>
                    </a:lnTo>
                    <a:lnTo>
                      <a:pt x="23" y="607"/>
                    </a:lnTo>
                    <a:lnTo>
                      <a:pt x="23" y="601"/>
                    </a:lnTo>
                    <a:lnTo>
                      <a:pt x="21" y="597"/>
                    </a:lnTo>
                    <a:lnTo>
                      <a:pt x="20" y="590"/>
                    </a:lnTo>
                    <a:lnTo>
                      <a:pt x="20" y="586"/>
                    </a:lnTo>
                    <a:lnTo>
                      <a:pt x="16" y="580"/>
                    </a:lnTo>
                    <a:lnTo>
                      <a:pt x="16" y="574"/>
                    </a:lnTo>
                    <a:lnTo>
                      <a:pt x="13" y="568"/>
                    </a:lnTo>
                    <a:lnTo>
                      <a:pt x="13" y="564"/>
                    </a:lnTo>
                    <a:lnTo>
                      <a:pt x="13" y="558"/>
                    </a:lnTo>
                    <a:lnTo>
                      <a:pt x="11" y="553"/>
                    </a:lnTo>
                    <a:lnTo>
                      <a:pt x="10" y="549"/>
                    </a:lnTo>
                    <a:lnTo>
                      <a:pt x="10" y="543"/>
                    </a:lnTo>
                    <a:lnTo>
                      <a:pt x="8" y="537"/>
                    </a:lnTo>
                    <a:lnTo>
                      <a:pt x="7" y="533"/>
                    </a:lnTo>
                    <a:lnTo>
                      <a:pt x="7" y="529"/>
                    </a:lnTo>
                    <a:lnTo>
                      <a:pt x="5" y="524"/>
                    </a:lnTo>
                    <a:lnTo>
                      <a:pt x="5" y="518"/>
                    </a:lnTo>
                    <a:lnTo>
                      <a:pt x="3" y="514"/>
                    </a:lnTo>
                    <a:lnTo>
                      <a:pt x="3" y="510"/>
                    </a:lnTo>
                    <a:lnTo>
                      <a:pt x="3" y="506"/>
                    </a:lnTo>
                    <a:lnTo>
                      <a:pt x="2" y="500"/>
                    </a:lnTo>
                    <a:lnTo>
                      <a:pt x="2" y="496"/>
                    </a:lnTo>
                    <a:lnTo>
                      <a:pt x="0" y="491"/>
                    </a:lnTo>
                    <a:lnTo>
                      <a:pt x="0" y="487"/>
                    </a:lnTo>
                    <a:lnTo>
                      <a:pt x="0" y="477"/>
                    </a:lnTo>
                    <a:lnTo>
                      <a:pt x="0" y="469"/>
                    </a:lnTo>
                    <a:lnTo>
                      <a:pt x="0" y="465"/>
                    </a:lnTo>
                    <a:lnTo>
                      <a:pt x="0" y="461"/>
                    </a:lnTo>
                    <a:lnTo>
                      <a:pt x="0" y="456"/>
                    </a:lnTo>
                    <a:lnTo>
                      <a:pt x="0" y="452"/>
                    </a:lnTo>
                    <a:lnTo>
                      <a:pt x="0" y="444"/>
                    </a:lnTo>
                    <a:lnTo>
                      <a:pt x="0" y="436"/>
                    </a:lnTo>
                    <a:lnTo>
                      <a:pt x="0" y="428"/>
                    </a:lnTo>
                    <a:lnTo>
                      <a:pt x="2" y="421"/>
                    </a:lnTo>
                    <a:lnTo>
                      <a:pt x="3" y="413"/>
                    </a:lnTo>
                    <a:lnTo>
                      <a:pt x="5" y="407"/>
                    </a:lnTo>
                    <a:lnTo>
                      <a:pt x="5" y="399"/>
                    </a:lnTo>
                    <a:lnTo>
                      <a:pt x="7" y="392"/>
                    </a:lnTo>
                    <a:lnTo>
                      <a:pt x="8" y="386"/>
                    </a:lnTo>
                    <a:lnTo>
                      <a:pt x="10" y="378"/>
                    </a:lnTo>
                    <a:lnTo>
                      <a:pt x="13" y="372"/>
                    </a:lnTo>
                    <a:lnTo>
                      <a:pt x="13" y="366"/>
                    </a:lnTo>
                    <a:lnTo>
                      <a:pt x="16" y="359"/>
                    </a:lnTo>
                    <a:lnTo>
                      <a:pt x="18" y="355"/>
                    </a:lnTo>
                    <a:lnTo>
                      <a:pt x="20" y="349"/>
                    </a:lnTo>
                    <a:lnTo>
                      <a:pt x="23" y="343"/>
                    </a:lnTo>
                    <a:lnTo>
                      <a:pt x="24" y="339"/>
                    </a:lnTo>
                    <a:lnTo>
                      <a:pt x="26" y="335"/>
                    </a:lnTo>
                    <a:lnTo>
                      <a:pt x="28" y="329"/>
                    </a:lnTo>
                    <a:lnTo>
                      <a:pt x="29" y="326"/>
                    </a:lnTo>
                    <a:lnTo>
                      <a:pt x="31" y="322"/>
                    </a:lnTo>
                    <a:lnTo>
                      <a:pt x="34" y="318"/>
                    </a:lnTo>
                    <a:lnTo>
                      <a:pt x="38" y="312"/>
                    </a:lnTo>
                    <a:lnTo>
                      <a:pt x="41" y="308"/>
                    </a:lnTo>
                    <a:lnTo>
                      <a:pt x="44" y="302"/>
                    </a:lnTo>
                    <a:lnTo>
                      <a:pt x="47" y="298"/>
                    </a:lnTo>
                    <a:lnTo>
                      <a:pt x="51" y="293"/>
                    </a:lnTo>
                    <a:lnTo>
                      <a:pt x="54" y="289"/>
                    </a:lnTo>
                    <a:lnTo>
                      <a:pt x="55" y="285"/>
                    </a:lnTo>
                    <a:lnTo>
                      <a:pt x="59" y="279"/>
                    </a:lnTo>
                    <a:lnTo>
                      <a:pt x="60" y="273"/>
                    </a:lnTo>
                    <a:lnTo>
                      <a:pt x="64" y="269"/>
                    </a:lnTo>
                    <a:lnTo>
                      <a:pt x="65" y="262"/>
                    </a:lnTo>
                    <a:lnTo>
                      <a:pt x="67" y="258"/>
                    </a:lnTo>
                    <a:lnTo>
                      <a:pt x="69" y="250"/>
                    </a:lnTo>
                    <a:lnTo>
                      <a:pt x="70" y="244"/>
                    </a:lnTo>
                    <a:lnTo>
                      <a:pt x="70" y="238"/>
                    </a:lnTo>
                    <a:lnTo>
                      <a:pt x="72" y="230"/>
                    </a:lnTo>
                    <a:lnTo>
                      <a:pt x="70" y="223"/>
                    </a:lnTo>
                    <a:lnTo>
                      <a:pt x="70" y="215"/>
                    </a:lnTo>
                    <a:lnTo>
                      <a:pt x="70" y="211"/>
                    </a:lnTo>
                    <a:lnTo>
                      <a:pt x="69" y="205"/>
                    </a:lnTo>
                    <a:lnTo>
                      <a:pt x="69" y="201"/>
                    </a:lnTo>
                    <a:lnTo>
                      <a:pt x="67" y="196"/>
                    </a:lnTo>
                    <a:lnTo>
                      <a:pt x="67" y="190"/>
                    </a:lnTo>
                    <a:lnTo>
                      <a:pt x="65" y="184"/>
                    </a:lnTo>
                    <a:lnTo>
                      <a:pt x="64" y="178"/>
                    </a:lnTo>
                    <a:lnTo>
                      <a:pt x="64" y="172"/>
                    </a:lnTo>
                    <a:lnTo>
                      <a:pt x="62" y="165"/>
                    </a:lnTo>
                    <a:lnTo>
                      <a:pt x="62" y="157"/>
                    </a:lnTo>
                    <a:lnTo>
                      <a:pt x="60" y="151"/>
                    </a:lnTo>
                    <a:lnTo>
                      <a:pt x="60" y="145"/>
                    </a:lnTo>
                    <a:lnTo>
                      <a:pt x="60" y="137"/>
                    </a:lnTo>
                    <a:lnTo>
                      <a:pt x="60" y="130"/>
                    </a:lnTo>
                    <a:lnTo>
                      <a:pt x="60" y="122"/>
                    </a:lnTo>
                    <a:lnTo>
                      <a:pt x="60" y="116"/>
                    </a:lnTo>
                    <a:lnTo>
                      <a:pt x="60" y="108"/>
                    </a:lnTo>
                    <a:lnTo>
                      <a:pt x="62" y="100"/>
                    </a:lnTo>
                    <a:lnTo>
                      <a:pt x="64" y="95"/>
                    </a:lnTo>
                    <a:lnTo>
                      <a:pt x="65" y="87"/>
                    </a:lnTo>
                    <a:lnTo>
                      <a:pt x="67" y="79"/>
                    </a:lnTo>
                    <a:lnTo>
                      <a:pt x="70" y="73"/>
                    </a:lnTo>
                    <a:lnTo>
                      <a:pt x="73" y="66"/>
                    </a:lnTo>
                    <a:lnTo>
                      <a:pt x="77" y="60"/>
                    </a:lnTo>
                    <a:lnTo>
                      <a:pt x="80" y="52"/>
                    </a:lnTo>
                    <a:lnTo>
                      <a:pt x="85" y="46"/>
                    </a:lnTo>
                    <a:lnTo>
                      <a:pt x="90" y="40"/>
                    </a:lnTo>
                    <a:lnTo>
                      <a:pt x="95" y="34"/>
                    </a:lnTo>
                    <a:lnTo>
                      <a:pt x="101" y="31"/>
                    </a:lnTo>
                    <a:lnTo>
                      <a:pt x="108" y="25"/>
                    </a:lnTo>
                    <a:lnTo>
                      <a:pt x="113" y="23"/>
                    </a:lnTo>
                    <a:lnTo>
                      <a:pt x="116" y="21"/>
                    </a:lnTo>
                    <a:lnTo>
                      <a:pt x="121" y="17"/>
                    </a:lnTo>
                    <a:lnTo>
                      <a:pt x="124" y="17"/>
                    </a:lnTo>
                    <a:lnTo>
                      <a:pt x="129" y="13"/>
                    </a:lnTo>
                    <a:lnTo>
                      <a:pt x="132" y="11"/>
                    </a:lnTo>
                    <a:lnTo>
                      <a:pt x="137" y="9"/>
                    </a:lnTo>
                    <a:lnTo>
                      <a:pt x="142" y="9"/>
                    </a:lnTo>
                    <a:lnTo>
                      <a:pt x="145" y="5"/>
                    </a:lnTo>
                    <a:lnTo>
                      <a:pt x="148" y="5"/>
                    </a:lnTo>
                    <a:lnTo>
                      <a:pt x="153" y="3"/>
                    </a:lnTo>
                    <a:lnTo>
                      <a:pt x="158" y="1"/>
                    </a:lnTo>
                    <a:lnTo>
                      <a:pt x="161" y="1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89" y="0"/>
                    </a:lnTo>
                    <a:lnTo>
                      <a:pt x="196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7" y="1"/>
                    </a:lnTo>
                    <a:lnTo>
                      <a:pt x="225" y="3"/>
                    </a:lnTo>
                    <a:lnTo>
                      <a:pt x="232" y="5"/>
                    </a:lnTo>
                    <a:lnTo>
                      <a:pt x="237" y="9"/>
                    </a:lnTo>
                    <a:lnTo>
                      <a:pt x="245" y="11"/>
                    </a:lnTo>
                    <a:lnTo>
                      <a:pt x="250" y="13"/>
                    </a:lnTo>
                    <a:lnTo>
                      <a:pt x="256" y="17"/>
                    </a:lnTo>
                    <a:lnTo>
                      <a:pt x="261" y="21"/>
                    </a:lnTo>
                    <a:lnTo>
                      <a:pt x="268" y="25"/>
                    </a:lnTo>
                    <a:lnTo>
                      <a:pt x="272" y="31"/>
                    </a:lnTo>
                    <a:lnTo>
                      <a:pt x="277" y="34"/>
                    </a:lnTo>
                    <a:lnTo>
                      <a:pt x="282" y="40"/>
                    </a:lnTo>
                    <a:lnTo>
                      <a:pt x="287" y="44"/>
                    </a:lnTo>
                    <a:lnTo>
                      <a:pt x="290" y="50"/>
                    </a:lnTo>
                    <a:lnTo>
                      <a:pt x="297" y="54"/>
                    </a:lnTo>
                    <a:lnTo>
                      <a:pt x="300" y="62"/>
                    </a:lnTo>
                    <a:lnTo>
                      <a:pt x="303" y="67"/>
                    </a:lnTo>
                    <a:lnTo>
                      <a:pt x="307" y="73"/>
                    </a:lnTo>
                    <a:lnTo>
                      <a:pt x="312" y="79"/>
                    </a:lnTo>
                    <a:lnTo>
                      <a:pt x="315" y="85"/>
                    </a:lnTo>
                    <a:lnTo>
                      <a:pt x="318" y="93"/>
                    </a:lnTo>
                    <a:lnTo>
                      <a:pt x="320" y="99"/>
                    </a:lnTo>
                    <a:lnTo>
                      <a:pt x="321" y="106"/>
                    </a:lnTo>
                    <a:lnTo>
                      <a:pt x="323" y="112"/>
                    </a:lnTo>
                    <a:lnTo>
                      <a:pt x="325" y="118"/>
                    </a:lnTo>
                    <a:lnTo>
                      <a:pt x="326" y="124"/>
                    </a:lnTo>
                    <a:lnTo>
                      <a:pt x="326" y="132"/>
                    </a:lnTo>
                    <a:lnTo>
                      <a:pt x="328" y="137"/>
                    </a:lnTo>
                    <a:lnTo>
                      <a:pt x="330" y="145"/>
                    </a:lnTo>
                    <a:lnTo>
                      <a:pt x="330" y="149"/>
                    </a:lnTo>
                    <a:lnTo>
                      <a:pt x="330" y="157"/>
                    </a:lnTo>
                    <a:lnTo>
                      <a:pt x="330" y="163"/>
                    </a:lnTo>
                    <a:lnTo>
                      <a:pt x="330" y="168"/>
                    </a:lnTo>
                    <a:lnTo>
                      <a:pt x="328" y="174"/>
                    </a:lnTo>
                    <a:lnTo>
                      <a:pt x="328" y="180"/>
                    </a:lnTo>
                    <a:lnTo>
                      <a:pt x="328" y="188"/>
                    </a:lnTo>
                    <a:lnTo>
                      <a:pt x="328" y="194"/>
                    </a:lnTo>
                    <a:lnTo>
                      <a:pt x="326" y="199"/>
                    </a:lnTo>
                    <a:lnTo>
                      <a:pt x="326" y="205"/>
                    </a:lnTo>
                    <a:lnTo>
                      <a:pt x="326" y="209"/>
                    </a:lnTo>
                    <a:lnTo>
                      <a:pt x="326" y="215"/>
                    </a:lnTo>
                    <a:lnTo>
                      <a:pt x="325" y="221"/>
                    </a:lnTo>
                    <a:lnTo>
                      <a:pt x="325" y="227"/>
                    </a:lnTo>
                    <a:lnTo>
                      <a:pt x="325" y="230"/>
                    </a:lnTo>
                    <a:lnTo>
                      <a:pt x="326" y="236"/>
                    </a:lnTo>
                    <a:lnTo>
                      <a:pt x="326" y="242"/>
                    </a:lnTo>
                    <a:lnTo>
                      <a:pt x="326" y="246"/>
                    </a:lnTo>
                    <a:lnTo>
                      <a:pt x="326" y="252"/>
                    </a:lnTo>
                    <a:lnTo>
                      <a:pt x="326" y="258"/>
                    </a:lnTo>
                    <a:lnTo>
                      <a:pt x="328" y="262"/>
                    </a:lnTo>
                    <a:lnTo>
                      <a:pt x="330" y="265"/>
                    </a:lnTo>
                    <a:lnTo>
                      <a:pt x="331" y="269"/>
                    </a:lnTo>
                    <a:lnTo>
                      <a:pt x="333" y="275"/>
                    </a:lnTo>
                    <a:lnTo>
                      <a:pt x="338" y="281"/>
                    </a:lnTo>
                    <a:lnTo>
                      <a:pt x="341" y="291"/>
                    </a:lnTo>
                    <a:lnTo>
                      <a:pt x="343" y="295"/>
                    </a:lnTo>
                    <a:lnTo>
                      <a:pt x="344" y="298"/>
                    </a:lnTo>
                    <a:lnTo>
                      <a:pt x="347" y="304"/>
                    </a:lnTo>
                    <a:lnTo>
                      <a:pt x="349" y="308"/>
                    </a:lnTo>
                    <a:lnTo>
                      <a:pt x="351" y="312"/>
                    </a:lnTo>
                    <a:lnTo>
                      <a:pt x="354" y="318"/>
                    </a:lnTo>
                    <a:lnTo>
                      <a:pt x="356" y="322"/>
                    </a:lnTo>
                    <a:lnTo>
                      <a:pt x="359" y="326"/>
                    </a:lnTo>
                    <a:lnTo>
                      <a:pt x="361" y="331"/>
                    </a:lnTo>
                    <a:lnTo>
                      <a:pt x="364" y="337"/>
                    </a:lnTo>
                    <a:lnTo>
                      <a:pt x="365" y="341"/>
                    </a:lnTo>
                    <a:lnTo>
                      <a:pt x="367" y="347"/>
                    </a:lnTo>
                    <a:lnTo>
                      <a:pt x="370" y="353"/>
                    </a:lnTo>
                    <a:lnTo>
                      <a:pt x="372" y="357"/>
                    </a:lnTo>
                    <a:lnTo>
                      <a:pt x="374" y="362"/>
                    </a:lnTo>
                    <a:lnTo>
                      <a:pt x="375" y="366"/>
                    </a:lnTo>
                    <a:lnTo>
                      <a:pt x="377" y="372"/>
                    </a:lnTo>
                    <a:lnTo>
                      <a:pt x="380" y="378"/>
                    </a:lnTo>
                    <a:lnTo>
                      <a:pt x="382" y="382"/>
                    </a:lnTo>
                    <a:lnTo>
                      <a:pt x="383" y="390"/>
                    </a:lnTo>
                    <a:lnTo>
                      <a:pt x="385" y="394"/>
                    </a:lnTo>
                    <a:lnTo>
                      <a:pt x="387" y="399"/>
                    </a:lnTo>
                    <a:lnTo>
                      <a:pt x="388" y="405"/>
                    </a:lnTo>
                    <a:lnTo>
                      <a:pt x="390" y="413"/>
                    </a:lnTo>
                    <a:lnTo>
                      <a:pt x="391" y="417"/>
                    </a:lnTo>
                    <a:lnTo>
                      <a:pt x="393" y="423"/>
                    </a:lnTo>
                    <a:lnTo>
                      <a:pt x="395" y="430"/>
                    </a:lnTo>
                    <a:lnTo>
                      <a:pt x="396" y="434"/>
                    </a:lnTo>
                    <a:lnTo>
                      <a:pt x="396" y="442"/>
                    </a:lnTo>
                    <a:lnTo>
                      <a:pt x="398" y="448"/>
                    </a:lnTo>
                    <a:lnTo>
                      <a:pt x="398" y="452"/>
                    </a:lnTo>
                    <a:lnTo>
                      <a:pt x="398" y="456"/>
                    </a:lnTo>
                    <a:lnTo>
                      <a:pt x="398" y="461"/>
                    </a:lnTo>
                    <a:lnTo>
                      <a:pt x="398" y="465"/>
                    </a:lnTo>
                    <a:lnTo>
                      <a:pt x="398" y="469"/>
                    </a:lnTo>
                    <a:lnTo>
                      <a:pt x="398" y="473"/>
                    </a:lnTo>
                    <a:lnTo>
                      <a:pt x="398" y="479"/>
                    </a:lnTo>
                    <a:lnTo>
                      <a:pt x="398" y="483"/>
                    </a:lnTo>
                    <a:lnTo>
                      <a:pt x="396" y="487"/>
                    </a:lnTo>
                    <a:lnTo>
                      <a:pt x="396" y="494"/>
                    </a:lnTo>
                    <a:lnTo>
                      <a:pt x="396" y="498"/>
                    </a:lnTo>
                    <a:lnTo>
                      <a:pt x="396" y="504"/>
                    </a:lnTo>
                    <a:lnTo>
                      <a:pt x="395" y="510"/>
                    </a:lnTo>
                    <a:lnTo>
                      <a:pt x="395" y="516"/>
                    </a:lnTo>
                    <a:lnTo>
                      <a:pt x="395" y="522"/>
                    </a:lnTo>
                    <a:lnTo>
                      <a:pt x="395" y="525"/>
                    </a:lnTo>
                    <a:lnTo>
                      <a:pt x="393" y="531"/>
                    </a:lnTo>
                    <a:lnTo>
                      <a:pt x="393" y="537"/>
                    </a:lnTo>
                    <a:lnTo>
                      <a:pt x="391" y="543"/>
                    </a:lnTo>
                    <a:lnTo>
                      <a:pt x="391" y="551"/>
                    </a:lnTo>
                    <a:lnTo>
                      <a:pt x="390" y="555"/>
                    </a:lnTo>
                    <a:lnTo>
                      <a:pt x="390" y="562"/>
                    </a:lnTo>
                    <a:lnTo>
                      <a:pt x="390" y="568"/>
                    </a:lnTo>
                    <a:lnTo>
                      <a:pt x="388" y="574"/>
                    </a:lnTo>
                    <a:lnTo>
                      <a:pt x="387" y="580"/>
                    </a:lnTo>
                    <a:lnTo>
                      <a:pt x="387" y="586"/>
                    </a:lnTo>
                    <a:lnTo>
                      <a:pt x="387" y="593"/>
                    </a:lnTo>
                    <a:lnTo>
                      <a:pt x="385" y="599"/>
                    </a:lnTo>
                    <a:lnTo>
                      <a:pt x="383" y="603"/>
                    </a:lnTo>
                    <a:lnTo>
                      <a:pt x="383" y="611"/>
                    </a:lnTo>
                    <a:lnTo>
                      <a:pt x="382" y="615"/>
                    </a:lnTo>
                    <a:lnTo>
                      <a:pt x="380" y="621"/>
                    </a:lnTo>
                    <a:lnTo>
                      <a:pt x="378" y="628"/>
                    </a:lnTo>
                    <a:lnTo>
                      <a:pt x="378" y="632"/>
                    </a:lnTo>
                    <a:lnTo>
                      <a:pt x="377" y="638"/>
                    </a:lnTo>
                    <a:lnTo>
                      <a:pt x="377" y="644"/>
                    </a:lnTo>
                    <a:lnTo>
                      <a:pt x="375" y="650"/>
                    </a:lnTo>
                    <a:lnTo>
                      <a:pt x="375" y="654"/>
                    </a:lnTo>
                    <a:lnTo>
                      <a:pt x="374" y="661"/>
                    </a:lnTo>
                    <a:lnTo>
                      <a:pt x="372" y="665"/>
                    </a:lnTo>
                    <a:lnTo>
                      <a:pt x="370" y="671"/>
                    </a:lnTo>
                    <a:lnTo>
                      <a:pt x="370" y="675"/>
                    </a:lnTo>
                    <a:lnTo>
                      <a:pt x="369" y="681"/>
                    </a:lnTo>
                    <a:lnTo>
                      <a:pt x="369" y="687"/>
                    </a:lnTo>
                    <a:lnTo>
                      <a:pt x="367" y="690"/>
                    </a:lnTo>
                    <a:lnTo>
                      <a:pt x="367" y="694"/>
                    </a:lnTo>
                    <a:lnTo>
                      <a:pt x="365" y="698"/>
                    </a:lnTo>
                    <a:lnTo>
                      <a:pt x="365" y="704"/>
                    </a:lnTo>
                    <a:lnTo>
                      <a:pt x="364" y="712"/>
                    </a:lnTo>
                    <a:lnTo>
                      <a:pt x="361" y="718"/>
                    </a:lnTo>
                    <a:lnTo>
                      <a:pt x="361" y="725"/>
                    </a:lnTo>
                    <a:lnTo>
                      <a:pt x="359" y="729"/>
                    </a:lnTo>
                    <a:lnTo>
                      <a:pt x="357" y="735"/>
                    </a:lnTo>
                    <a:lnTo>
                      <a:pt x="357" y="739"/>
                    </a:lnTo>
                    <a:lnTo>
                      <a:pt x="354" y="743"/>
                    </a:lnTo>
                    <a:lnTo>
                      <a:pt x="352" y="749"/>
                    </a:lnTo>
                    <a:lnTo>
                      <a:pt x="351" y="754"/>
                    </a:lnTo>
                    <a:lnTo>
                      <a:pt x="349" y="758"/>
                    </a:lnTo>
                    <a:lnTo>
                      <a:pt x="346" y="766"/>
                    </a:lnTo>
                    <a:lnTo>
                      <a:pt x="344" y="774"/>
                    </a:lnTo>
                    <a:lnTo>
                      <a:pt x="343" y="778"/>
                    </a:lnTo>
                    <a:lnTo>
                      <a:pt x="341" y="782"/>
                    </a:lnTo>
                    <a:lnTo>
                      <a:pt x="339" y="784"/>
                    </a:lnTo>
                    <a:lnTo>
                      <a:pt x="339" y="786"/>
                    </a:lnTo>
                    <a:lnTo>
                      <a:pt x="339" y="786"/>
                    </a:lnTo>
                    <a:lnTo>
                      <a:pt x="336" y="787"/>
                    </a:lnTo>
                    <a:lnTo>
                      <a:pt x="331" y="787"/>
                    </a:lnTo>
                    <a:lnTo>
                      <a:pt x="326" y="789"/>
                    </a:lnTo>
                    <a:lnTo>
                      <a:pt x="321" y="789"/>
                    </a:lnTo>
                    <a:lnTo>
                      <a:pt x="318" y="791"/>
                    </a:lnTo>
                    <a:lnTo>
                      <a:pt x="313" y="791"/>
                    </a:lnTo>
                    <a:lnTo>
                      <a:pt x="310" y="793"/>
                    </a:lnTo>
                    <a:lnTo>
                      <a:pt x="305" y="795"/>
                    </a:lnTo>
                    <a:lnTo>
                      <a:pt x="300" y="797"/>
                    </a:lnTo>
                    <a:lnTo>
                      <a:pt x="295" y="797"/>
                    </a:lnTo>
                    <a:lnTo>
                      <a:pt x="290" y="801"/>
                    </a:lnTo>
                    <a:lnTo>
                      <a:pt x="285" y="801"/>
                    </a:lnTo>
                    <a:lnTo>
                      <a:pt x="279" y="803"/>
                    </a:lnTo>
                    <a:lnTo>
                      <a:pt x="274" y="803"/>
                    </a:lnTo>
                    <a:lnTo>
                      <a:pt x="269" y="805"/>
                    </a:lnTo>
                    <a:lnTo>
                      <a:pt x="263" y="807"/>
                    </a:lnTo>
                    <a:lnTo>
                      <a:pt x="256" y="809"/>
                    </a:lnTo>
                    <a:lnTo>
                      <a:pt x="250" y="809"/>
                    </a:lnTo>
                    <a:lnTo>
                      <a:pt x="245" y="811"/>
                    </a:lnTo>
                    <a:lnTo>
                      <a:pt x="237" y="811"/>
                    </a:lnTo>
                    <a:lnTo>
                      <a:pt x="232" y="811"/>
                    </a:lnTo>
                    <a:lnTo>
                      <a:pt x="225" y="811"/>
                    </a:lnTo>
                    <a:lnTo>
                      <a:pt x="219" y="811"/>
                    </a:lnTo>
                    <a:lnTo>
                      <a:pt x="212" y="811"/>
                    </a:lnTo>
                    <a:lnTo>
                      <a:pt x="207" y="813"/>
                    </a:lnTo>
                    <a:lnTo>
                      <a:pt x="201" y="813"/>
                    </a:lnTo>
                    <a:lnTo>
                      <a:pt x="194" y="815"/>
                    </a:lnTo>
                    <a:lnTo>
                      <a:pt x="189" y="813"/>
                    </a:lnTo>
                    <a:lnTo>
                      <a:pt x="183" y="811"/>
                    </a:lnTo>
                    <a:lnTo>
                      <a:pt x="176" y="811"/>
                    </a:lnTo>
                    <a:lnTo>
                      <a:pt x="171" y="811"/>
                    </a:lnTo>
                    <a:lnTo>
                      <a:pt x="165" y="811"/>
                    </a:lnTo>
                    <a:lnTo>
                      <a:pt x="160" y="811"/>
                    </a:lnTo>
                    <a:lnTo>
                      <a:pt x="155" y="809"/>
                    </a:lnTo>
                    <a:lnTo>
                      <a:pt x="148" y="809"/>
                    </a:lnTo>
                    <a:lnTo>
                      <a:pt x="144" y="809"/>
                    </a:lnTo>
                    <a:lnTo>
                      <a:pt x="139" y="807"/>
                    </a:lnTo>
                    <a:lnTo>
                      <a:pt x="134" y="805"/>
                    </a:lnTo>
                    <a:lnTo>
                      <a:pt x="129" y="805"/>
                    </a:lnTo>
                    <a:lnTo>
                      <a:pt x="124" y="803"/>
                    </a:lnTo>
                    <a:lnTo>
                      <a:pt x="121" y="803"/>
                    </a:lnTo>
                    <a:lnTo>
                      <a:pt x="116" y="801"/>
                    </a:lnTo>
                    <a:lnTo>
                      <a:pt x="113" y="801"/>
                    </a:lnTo>
                    <a:lnTo>
                      <a:pt x="109" y="799"/>
                    </a:lnTo>
                    <a:lnTo>
                      <a:pt x="104" y="797"/>
                    </a:lnTo>
                    <a:lnTo>
                      <a:pt x="101" y="797"/>
                    </a:lnTo>
                    <a:lnTo>
                      <a:pt x="98" y="795"/>
                    </a:lnTo>
                    <a:lnTo>
                      <a:pt x="91" y="793"/>
                    </a:lnTo>
                    <a:lnTo>
                      <a:pt x="86" y="791"/>
                    </a:lnTo>
                    <a:lnTo>
                      <a:pt x="83" y="789"/>
                    </a:lnTo>
                    <a:lnTo>
                      <a:pt x="80" y="789"/>
                    </a:lnTo>
                    <a:lnTo>
                      <a:pt x="78" y="789"/>
                    </a:lnTo>
                    <a:lnTo>
                      <a:pt x="70" y="764"/>
                    </a:lnTo>
                    <a:lnTo>
                      <a:pt x="70" y="76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gray">
              <a:xfrm>
                <a:off x="3028369" y="5400356"/>
                <a:ext cx="211242" cy="260259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0" y="1"/>
                  </a:cxn>
                  <a:cxn ang="0">
                    <a:pos x="60" y="5"/>
                  </a:cxn>
                  <a:cxn ang="0">
                    <a:pos x="49" y="11"/>
                  </a:cxn>
                  <a:cxn ang="0">
                    <a:pos x="38" y="21"/>
                  </a:cxn>
                  <a:cxn ang="0">
                    <a:pos x="29" y="31"/>
                  </a:cxn>
                  <a:cxn ang="0">
                    <a:pos x="21" y="40"/>
                  </a:cxn>
                  <a:cxn ang="0">
                    <a:pos x="15" y="52"/>
                  </a:cxn>
                  <a:cxn ang="0">
                    <a:pos x="10" y="64"/>
                  </a:cxn>
                  <a:cxn ang="0">
                    <a:pos x="7" y="77"/>
                  </a:cxn>
                  <a:cxn ang="0">
                    <a:pos x="3" y="91"/>
                  </a:cxn>
                  <a:cxn ang="0">
                    <a:pos x="2" y="104"/>
                  </a:cxn>
                  <a:cxn ang="0">
                    <a:pos x="0" y="116"/>
                  </a:cxn>
                  <a:cxn ang="0">
                    <a:pos x="2" y="128"/>
                  </a:cxn>
                  <a:cxn ang="0">
                    <a:pos x="3" y="139"/>
                  </a:cxn>
                  <a:cxn ang="0">
                    <a:pos x="8" y="151"/>
                  </a:cxn>
                  <a:cxn ang="0">
                    <a:pos x="12" y="163"/>
                  </a:cxn>
                  <a:cxn ang="0">
                    <a:pos x="20" y="174"/>
                  </a:cxn>
                  <a:cxn ang="0">
                    <a:pos x="33" y="190"/>
                  </a:cxn>
                  <a:cxn ang="0">
                    <a:pos x="46" y="203"/>
                  </a:cxn>
                  <a:cxn ang="0">
                    <a:pos x="57" y="209"/>
                  </a:cxn>
                  <a:cxn ang="0">
                    <a:pos x="65" y="215"/>
                  </a:cxn>
                  <a:cxn ang="0">
                    <a:pos x="74" y="219"/>
                  </a:cxn>
                  <a:cxn ang="0">
                    <a:pos x="82" y="219"/>
                  </a:cxn>
                  <a:cxn ang="0">
                    <a:pos x="90" y="221"/>
                  </a:cxn>
                  <a:cxn ang="0">
                    <a:pos x="98" y="221"/>
                  </a:cxn>
                  <a:cxn ang="0">
                    <a:pos x="106" y="221"/>
                  </a:cxn>
                  <a:cxn ang="0">
                    <a:pos x="114" y="219"/>
                  </a:cxn>
                  <a:cxn ang="0">
                    <a:pos x="124" y="215"/>
                  </a:cxn>
                  <a:cxn ang="0">
                    <a:pos x="132" y="211"/>
                  </a:cxn>
                  <a:cxn ang="0">
                    <a:pos x="140" y="207"/>
                  </a:cxn>
                  <a:cxn ang="0">
                    <a:pos x="147" y="199"/>
                  </a:cxn>
                  <a:cxn ang="0">
                    <a:pos x="157" y="188"/>
                  </a:cxn>
                  <a:cxn ang="0">
                    <a:pos x="165" y="176"/>
                  </a:cxn>
                  <a:cxn ang="0">
                    <a:pos x="170" y="166"/>
                  </a:cxn>
                  <a:cxn ang="0">
                    <a:pos x="173" y="157"/>
                  </a:cxn>
                  <a:cxn ang="0">
                    <a:pos x="176" y="147"/>
                  </a:cxn>
                  <a:cxn ang="0">
                    <a:pos x="178" y="135"/>
                  </a:cxn>
                  <a:cxn ang="0">
                    <a:pos x="180" y="124"/>
                  </a:cxn>
                  <a:cxn ang="0">
                    <a:pos x="181" y="114"/>
                  </a:cxn>
                  <a:cxn ang="0">
                    <a:pos x="181" y="104"/>
                  </a:cxn>
                  <a:cxn ang="0">
                    <a:pos x="180" y="93"/>
                  </a:cxn>
                  <a:cxn ang="0">
                    <a:pos x="178" y="83"/>
                  </a:cxn>
                  <a:cxn ang="0">
                    <a:pos x="176" y="73"/>
                  </a:cxn>
                  <a:cxn ang="0">
                    <a:pos x="173" y="64"/>
                  </a:cxn>
                  <a:cxn ang="0">
                    <a:pos x="168" y="56"/>
                  </a:cxn>
                  <a:cxn ang="0">
                    <a:pos x="163" y="46"/>
                  </a:cxn>
                  <a:cxn ang="0">
                    <a:pos x="153" y="34"/>
                  </a:cxn>
                  <a:cxn ang="0">
                    <a:pos x="144" y="27"/>
                  </a:cxn>
                  <a:cxn ang="0">
                    <a:pos x="136" y="21"/>
                  </a:cxn>
                  <a:cxn ang="0">
                    <a:pos x="129" y="17"/>
                  </a:cxn>
                  <a:cxn ang="0">
                    <a:pos x="122" y="13"/>
                  </a:cxn>
                  <a:cxn ang="0">
                    <a:pos x="114" y="9"/>
                  </a:cxn>
                  <a:cxn ang="0">
                    <a:pos x="108" y="5"/>
                  </a:cxn>
                  <a:cxn ang="0">
                    <a:pos x="98" y="3"/>
                  </a:cxn>
                  <a:cxn ang="0">
                    <a:pos x="88" y="0"/>
                  </a:cxn>
                  <a:cxn ang="0">
                    <a:pos x="82" y="0"/>
                  </a:cxn>
                </a:cxnLst>
                <a:rect l="0" t="0" r="r" b="b"/>
                <a:pathLst>
                  <a:path w="181" h="223">
                    <a:moveTo>
                      <a:pt x="82" y="0"/>
                    </a:moveTo>
                    <a:lnTo>
                      <a:pt x="78" y="0"/>
                    </a:lnTo>
                    <a:lnTo>
                      <a:pt x="74" y="0"/>
                    </a:lnTo>
                    <a:lnTo>
                      <a:pt x="70" y="1"/>
                    </a:lnTo>
                    <a:lnTo>
                      <a:pt x="67" y="3"/>
                    </a:lnTo>
                    <a:lnTo>
                      <a:pt x="60" y="5"/>
                    </a:lnTo>
                    <a:lnTo>
                      <a:pt x="56" y="9"/>
                    </a:lnTo>
                    <a:lnTo>
                      <a:pt x="49" y="11"/>
                    </a:lnTo>
                    <a:lnTo>
                      <a:pt x="44" y="17"/>
                    </a:lnTo>
                    <a:lnTo>
                      <a:pt x="38" y="21"/>
                    </a:lnTo>
                    <a:lnTo>
                      <a:pt x="34" y="27"/>
                    </a:lnTo>
                    <a:lnTo>
                      <a:pt x="29" y="31"/>
                    </a:lnTo>
                    <a:lnTo>
                      <a:pt x="26" y="34"/>
                    </a:lnTo>
                    <a:lnTo>
                      <a:pt x="21" y="40"/>
                    </a:lnTo>
                    <a:lnTo>
                      <a:pt x="18" y="48"/>
                    </a:lnTo>
                    <a:lnTo>
                      <a:pt x="15" y="52"/>
                    </a:lnTo>
                    <a:lnTo>
                      <a:pt x="13" y="60"/>
                    </a:lnTo>
                    <a:lnTo>
                      <a:pt x="10" y="64"/>
                    </a:lnTo>
                    <a:lnTo>
                      <a:pt x="8" y="71"/>
                    </a:lnTo>
                    <a:lnTo>
                      <a:pt x="7" y="77"/>
                    </a:lnTo>
                    <a:lnTo>
                      <a:pt x="3" y="83"/>
                    </a:lnTo>
                    <a:lnTo>
                      <a:pt x="3" y="91"/>
                    </a:lnTo>
                    <a:lnTo>
                      <a:pt x="2" y="97"/>
                    </a:lnTo>
                    <a:lnTo>
                      <a:pt x="2" y="104"/>
                    </a:lnTo>
                    <a:lnTo>
                      <a:pt x="0" y="110"/>
                    </a:lnTo>
                    <a:lnTo>
                      <a:pt x="0" y="116"/>
                    </a:lnTo>
                    <a:lnTo>
                      <a:pt x="2" y="124"/>
                    </a:lnTo>
                    <a:lnTo>
                      <a:pt x="2" y="128"/>
                    </a:lnTo>
                    <a:lnTo>
                      <a:pt x="3" y="135"/>
                    </a:lnTo>
                    <a:lnTo>
                      <a:pt x="3" y="139"/>
                    </a:lnTo>
                    <a:lnTo>
                      <a:pt x="5" y="147"/>
                    </a:lnTo>
                    <a:lnTo>
                      <a:pt x="8" y="151"/>
                    </a:lnTo>
                    <a:lnTo>
                      <a:pt x="10" y="157"/>
                    </a:lnTo>
                    <a:lnTo>
                      <a:pt x="12" y="163"/>
                    </a:lnTo>
                    <a:lnTo>
                      <a:pt x="15" y="166"/>
                    </a:lnTo>
                    <a:lnTo>
                      <a:pt x="20" y="174"/>
                    </a:lnTo>
                    <a:lnTo>
                      <a:pt x="26" y="184"/>
                    </a:lnTo>
                    <a:lnTo>
                      <a:pt x="33" y="190"/>
                    </a:lnTo>
                    <a:lnTo>
                      <a:pt x="39" y="197"/>
                    </a:lnTo>
                    <a:lnTo>
                      <a:pt x="46" y="203"/>
                    </a:lnTo>
                    <a:lnTo>
                      <a:pt x="54" y="209"/>
                    </a:lnTo>
                    <a:lnTo>
                      <a:pt x="57" y="209"/>
                    </a:lnTo>
                    <a:lnTo>
                      <a:pt x="62" y="213"/>
                    </a:lnTo>
                    <a:lnTo>
                      <a:pt x="65" y="215"/>
                    </a:lnTo>
                    <a:lnTo>
                      <a:pt x="70" y="217"/>
                    </a:lnTo>
                    <a:lnTo>
                      <a:pt x="74" y="219"/>
                    </a:lnTo>
                    <a:lnTo>
                      <a:pt x="78" y="219"/>
                    </a:lnTo>
                    <a:lnTo>
                      <a:pt x="82" y="219"/>
                    </a:lnTo>
                    <a:lnTo>
                      <a:pt x="85" y="221"/>
                    </a:lnTo>
                    <a:lnTo>
                      <a:pt x="90" y="221"/>
                    </a:lnTo>
                    <a:lnTo>
                      <a:pt x="93" y="221"/>
                    </a:lnTo>
                    <a:lnTo>
                      <a:pt x="98" y="221"/>
                    </a:lnTo>
                    <a:lnTo>
                      <a:pt x="103" y="223"/>
                    </a:lnTo>
                    <a:lnTo>
                      <a:pt x="106" y="221"/>
                    </a:lnTo>
                    <a:lnTo>
                      <a:pt x="111" y="219"/>
                    </a:lnTo>
                    <a:lnTo>
                      <a:pt x="114" y="219"/>
                    </a:lnTo>
                    <a:lnTo>
                      <a:pt x="119" y="219"/>
                    </a:lnTo>
                    <a:lnTo>
                      <a:pt x="124" y="215"/>
                    </a:lnTo>
                    <a:lnTo>
                      <a:pt x="127" y="215"/>
                    </a:lnTo>
                    <a:lnTo>
                      <a:pt x="132" y="211"/>
                    </a:lnTo>
                    <a:lnTo>
                      <a:pt x="136" y="209"/>
                    </a:lnTo>
                    <a:lnTo>
                      <a:pt x="140" y="207"/>
                    </a:lnTo>
                    <a:lnTo>
                      <a:pt x="144" y="203"/>
                    </a:lnTo>
                    <a:lnTo>
                      <a:pt x="147" y="199"/>
                    </a:lnTo>
                    <a:lnTo>
                      <a:pt x="152" y="196"/>
                    </a:lnTo>
                    <a:lnTo>
                      <a:pt x="157" y="188"/>
                    </a:lnTo>
                    <a:lnTo>
                      <a:pt x="163" y="180"/>
                    </a:lnTo>
                    <a:lnTo>
                      <a:pt x="165" y="176"/>
                    </a:lnTo>
                    <a:lnTo>
                      <a:pt x="168" y="170"/>
                    </a:lnTo>
                    <a:lnTo>
                      <a:pt x="170" y="166"/>
                    </a:lnTo>
                    <a:lnTo>
                      <a:pt x="171" y="163"/>
                    </a:lnTo>
                    <a:lnTo>
                      <a:pt x="173" y="157"/>
                    </a:lnTo>
                    <a:lnTo>
                      <a:pt x="175" y="151"/>
                    </a:lnTo>
                    <a:lnTo>
                      <a:pt x="176" y="147"/>
                    </a:lnTo>
                    <a:lnTo>
                      <a:pt x="178" y="141"/>
                    </a:lnTo>
                    <a:lnTo>
                      <a:pt x="178" y="135"/>
                    </a:lnTo>
                    <a:lnTo>
                      <a:pt x="180" y="131"/>
                    </a:lnTo>
                    <a:lnTo>
                      <a:pt x="180" y="124"/>
                    </a:lnTo>
                    <a:lnTo>
                      <a:pt x="181" y="120"/>
                    </a:lnTo>
                    <a:lnTo>
                      <a:pt x="181" y="114"/>
                    </a:lnTo>
                    <a:lnTo>
                      <a:pt x="181" y="108"/>
                    </a:lnTo>
                    <a:lnTo>
                      <a:pt x="181" y="104"/>
                    </a:lnTo>
                    <a:lnTo>
                      <a:pt x="181" y="99"/>
                    </a:lnTo>
                    <a:lnTo>
                      <a:pt x="180" y="93"/>
                    </a:lnTo>
                    <a:lnTo>
                      <a:pt x="178" y="89"/>
                    </a:lnTo>
                    <a:lnTo>
                      <a:pt x="178" y="83"/>
                    </a:lnTo>
                    <a:lnTo>
                      <a:pt x="178" y="79"/>
                    </a:lnTo>
                    <a:lnTo>
                      <a:pt x="176" y="73"/>
                    </a:lnTo>
                    <a:lnTo>
                      <a:pt x="175" y="69"/>
                    </a:lnTo>
                    <a:lnTo>
                      <a:pt x="173" y="64"/>
                    </a:lnTo>
                    <a:lnTo>
                      <a:pt x="171" y="60"/>
                    </a:lnTo>
                    <a:lnTo>
                      <a:pt x="168" y="56"/>
                    </a:lnTo>
                    <a:lnTo>
                      <a:pt x="167" y="50"/>
                    </a:lnTo>
                    <a:lnTo>
                      <a:pt x="163" y="46"/>
                    </a:lnTo>
                    <a:lnTo>
                      <a:pt x="160" y="42"/>
                    </a:lnTo>
                    <a:lnTo>
                      <a:pt x="153" y="34"/>
                    </a:lnTo>
                    <a:lnTo>
                      <a:pt x="149" y="31"/>
                    </a:lnTo>
                    <a:lnTo>
                      <a:pt x="144" y="27"/>
                    </a:lnTo>
                    <a:lnTo>
                      <a:pt x="140" y="23"/>
                    </a:lnTo>
                    <a:lnTo>
                      <a:pt x="136" y="21"/>
                    </a:lnTo>
                    <a:lnTo>
                      <a:pt x="134" y="19"/>
                    </a:lnTo>
                    <a:lnTo>
                      <a:pt x="129" y="17"/>
                    </a:lnTo>
                    <a:lnTo>
                      <a:pt x="126" y="15"/>
                    </a:lnTo>
                    <a:lnTo>
                      <a:pt x="122" y="13"/>
                    </a:lnTo>
                    <a:lnTo>
                      <a:pt x="118" y="11"/>
                    </a:lnTo>
                    <a:lnTo>
                      <a:pt x="114" y="9"/>
                    </a:lnTo>
                    <a:lnTo>
                      <a:pt x="111" y="7"/>
                    </a:lnTo>
                    <a:lnTo>
                      <a:pt x="108" y="5"/>
                    </a:lnTo>
                    <a:lnTo>
                      <a:pt x="105" y="5"/>
                    </a:lnTo>
                    <a:lnTo>
                      <a:pt x="98" y="3"/>
                    </a:lnTo>
                    <a:lnTo>
                      <a:pt x="91" y="1"/>
                    </a:lnTo>
                    <a:lnTo>
                      <a:pt x="88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gray">
              <a:xfrm>
                <a:off x="2958345" y="5682790"/>
                <a:ext cx="365297" cy="534523"/>
              </a:xfrm>
              <a:custGeom>
                <a:avLst/>
                <a:gdLst/>
                <a:ahLst/>
                <a:cxnLst>
                  <a:cxn ang="0">
                    <a:pos x="42" y="16"/>
                  </a:cxn>
                  <a:cxn ang="0">
                    <a:pos x="31" y="37"/>
                  </a:cxn>
                  <a:cxn ang="0">
                    <a:pos x="19" y="64"/>
                  </a:cxn>
                  <a:cxn ang="0">
                    <a:pos x="11" y="93"/>
                  </a:cxn>
                  <a:cxn ang="0">
                    <a:pos x="5" y="122"/>
                  </a:cxn>
                  <a:cxn ang="0">
                    <a:pos x="0" y="144"/>
                  </a:cxn>
                  <a:cxn ang="0">
                    <a:pos x="0" y="167"/>
                  </a:cxn>
                  <a:cxn ang="0">
                    <a:pos x="0" y="186"/>
                  </a:cxn>
                  <a:cxn ang="0">
                    <a:pos x="0" y="206"/>
                  </a:cxn>
                  <a:cxn ang="0">
                    <a:pos x="0" y="225"/>
                  </a:cxn>
                  <a:cxn ang="0">
                    <a:pos x="5" y="245"/>
                  </a:cxn>
                  <a:cxn ang="0">
                    <a:pos x="8" y="266"/>
                  </a:cxn>
                  <a:cxn ang="0">
                    <a:pos x="11" y="285"/>
                  </a:cxn>
                  <a:cxn ang="0">
                    <a:pos x="16" y="303"/>
                  </a:cxn>
                  <a:cxn ang="0">
                    <a:pos x="19" y="322"/>
                  </a:cxn>
                  <a:cxn ang="0">
                    <a:pos x="29" y="349"/>
                  </a:cxn>
                  <a:cxn ang="0">
                    <a:pos x="39" y="382"/>
                  </a:cxn>
                  <a:cxn ang="0">
                    <a:pos x="47" y="406"/>
                  </a:cxn>
                  <a:cxn ang="0">
                    <a:pos x="55" y="425"/>
                  </a:cxn>
                  <a:cxn ang="0">
                    <a:pos x="63" y="443"/>
                  </a:cxn>
                  <a:cxn ang="0">
                    <a:pos x="70" y="446"/>
                  </a:cxn>
                  <a:cxn ang="0">
                    <a:pos x="94" y="450"/>
                  </a:cxn>
                  <a:cxn ang="0">
                    <a:pos x="112" y="454"/>
                  </a:cxn>
                  <a:cxn ang="0">
                    <a:pos x="132" y="456"/>
                  </a:cxn>
                  <a:cxn ang="0">
                    <a:pos x="151" y="458"/>
                  </a:cxn>
                  <a:cxn ang="0">
                    <a:pos x="173" y="456"/>
                  </a:cxn>
                  <a:cxn ang="0">
                    <a:pos x="191" y="454"/>
                  </a:cxn>
                  <a:cxn ang="0">
                    <a:pos x="205" y="450"/>
                  </a:cxn>
                  <a:cxn ang="0">
                    <a:pos x="223" y="443"/>
                  </a:cxn>
                  <a:cxn ang="0">
                    <a:pos x="246" y="435"/>
                  </a:cxn>
                  <a:cxn ang="0">
                    <a:pos x="262" y="431"/>
                  </a:cxn>
                  <a:cxn ang="0">
                    <a:pos x="266" y="417"/>
                  </a:cxn>
                  <a:cxn ang="0">
                    <a:pos x="274" y="396"/>
                  </a:cxn>
                  <a:cxn ang="0">
                    <a:pos x="282" y="371"/>
                  </a:cxn>
                  <a:cxn ang="0">
                    <a:pos x="290" y="346"/>
                  </a:cxn>
                  <a:cxn ang="0">
                    <a:pos x="298" y="315"/>
                  </a:cxn>
                  <a:cxn ang="0">
                    <a:pos x="305" y="287"/>
                  </a:cxn>
                  <a:cxn ang="0">
                    <a:pos x="310" y="260"/>
                  </a:cxn>
                  <a:cxn ang="0">
                    <a:pos x="311" y="237"/>
                  </a:cxn>
                  <a:cxn ang="0">
                    <a:pos x="313" y="214"/>
                  </a:cxn>
                  <a:cxn ang="0">
                    <a:pos x="311" y="190"/>
                  </a:cxn>
                  <a:cxn ang="0">
                    <a:pos x="310" y="169"/>
                  </a:cxn>
                  <a:cxn ang="0">
                    <a:pos x="308" y="148"/>
                  </a:cxn>
                  <a:cxn ang="0">
                    <a:pos x="305" y="130"/>
                  </a:cxn>
                  <a:cxn ang="0">
                    <a:pos x="300" y="103"/>
                  </a:cxn>
                  <a:cxn ang="0">
                    <a:pos x="293" y="78"/>
                  </a:cxn>
                  <a:cxn ang="0">
                    <a:pos x="279" y="45"/>
                  </a:cxn>
                  <a:cxn ang="0">
                    <a:pos x="264" y="16"/>
                  </a:cxn>
                  <a:cxn ang="0">
                    <a:pos x="256" y="0"/>
                  </a:cxn>
                  <a:cxn ang="0">
                    <a:pos x="244" y="6"/>
                  </a:cxn>
                  <a:cxn ang="0">
                    <a:pos x="225" y="18"/>
                  </a:cxn>
                  <a:cxn ang="0">
                    <a:pos x="209" y="25"/>
                  </a:cxn>
                  <a:cxn ang="0">
                    <a:pos x="189" y="31"/>
                  </a:cxn>
                  <a:cxn ang="0">
                    <a:pos x="169" y="35"/>
                  </a:cxn>
                  <a:cxn ang="0">
                    <a:pos x="148" y="35"/>
                  </a:cxn>
                  <a:cxn ang="0">
                    <a:pos x="129" y="31"/>
                  </a:cxn>
                  <a:cxn ang="0">
                    <a:pos x="111" y="27"/>
                  </a:cxn>
                  <a:cxn ang="0">
                    <a:pos x="94" y="21"/>
                  </a:cxn>
                  <a:cxn ang="0">
                    <a:pos x="76" y="14"/>
                  </a:cxn>
                  <a:cxn ang="0">
                    <a:pos x="57" y="6"/>
                  </a:cxn>
                </a:cxnLst>
                <a:rect l="0" t="0" r="r" b="b"/>
                <a:pathLst>
                  <a:path w="313" h="458">
                    <a:moveTo>
                      <a:pt x="52" y="2"/>
                    </a:moveTo>
                    <a:lnTo>
                      <a:pt x="49" y="6"/>
                    </a:lnTo>
                    <a:lnTo>
                      <a:pt x="45" y="10"/>
                    </a:lnTo>
                    <a:lnTo>
                      <a:pt x="42" y="16"/>
                    </a:lnTo>
                    <a:lnTo>
                      <a:pt x="39" y="21"/>
                    </a:lnTo>
                    <a:lnTo>
                      <a:pt x="36" y="25"/>
                    </a:lnTo>
                    <a:lnTo>
                      <a:pt x="34" y="31"/>
                    </a:lnTo>
                    <a:lnTo>
                      <a:pt x="31" y="37"/>
                    </a:lnTo>
                    <a:lnTo>
                      <a:pt x="29" y="45"/>
                    </a:lnTo>
                    <a:lnTo>
                      <a:pt x="26" y="51"/>
                    </a:lnTo>
                    <a:lnTo>
                      <a:pt x="23" y="56"/>
                    </a:lnTo>
                    <a:lnTo>
                      <a:pt x="19" y="64"/>
                    </a:lnTo>
                    <a:lnTo>
                      <a:pt x="18" y="70"/>
                    </a:lnTo>
                    <a:lnTo>
                      <a:pt x="14" y="78"/>
                    </a:lnTo>
                    <a:lnTo>
                      <a:pt x="13" y="86"/>
                    </a:lnTo>
                    <a:lnTo>
                      <a:pt x="11" y="93"/>
                    </a:lnTo>
                    <a:lnTo>
                      <a:pt x="10" y="103"/>
                    </a:lnTo>
                    <a:lnTo>
                      <a:pt x="8" y="111"/>
                    </a:lnTo>
                    <a:lnTo>
                      <a:pt x="6" y="118"/>
                    </a:lnTo>
                    <a:lnTo>
                      <a:pt x="5" y="122"/>
                    </a:lnTo>
                    <a:lnTo>
                      <a:pt x="3" y="126"/>
                    </a:lnTo>
                    <a:lnTo>
                      <a:pt x="1" y="132"/>
                    </a:lnTo>
                    <a:lnTo>
                      <a:pt x="1" y="136"/>
                    </a:lnTo>
                    <a:lnTo>
                      <a:pt x="0" y="144"/>
                    </a:lnTo>
                    <a:lnTo>
                      <a:pt x="0" y="153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67"/>
                    </a:lnTo>
                    <a:lnTo>
                      <a:pt x="0" y="171"/>
                    </a:lnTo>
                    <a:lnTo>
                      <a:pt x="0" y="177"/>
                    </a:lnTo>
                    <a:lnTo>
                      <a:pt x="0" y="183"/>
                    </a:lnTo>
                    <a:lnTo>
                      <a:pt x="0" y="186"/>
                    </a:lnTo>
                    <a:lnTo>
                      <a:pt x="0" y="190"/>
                    </a:lnTo>
                    <a:lnTo>
                      <a:pt x="0" y="196"/>
                    </a:lnTo>
                    <a:lnTo>
                      <a:pt x="0" y="200"/>
                    </a:lnTo>
                    <a:lnTo>
                      <a:pt x="0" y="206"/>
                    </a:lnTo>
                    <a:lnTo>
                      <a:pt x="0" y="210"/>
                    </a:lnTo>
                    <a:lnTo>
                      <a:pt x="0" y="216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1" y="229"/>
                    </a:lnTo>
                    <a:lnTo>
                      <a:pt x="1" y="235"/>
                    </a:lnTo>
                    <a:lnTo>
                      <a:pt x="3" y="241"/>
                    </a:lnTo>
                    <a:lnTo>
                      <a:pt x="5" y="245"/>
                    </a:lnTo>
                    <a:lnTo>
                      <a:pt x="6" y="250"/>
                    </a:lnTo>
                    <a:lnTo>
                      <a:pt x="6" y="256"/>
                    </a:lnTo>
                    <a:lnTo>
                      <a:pt x="6" y="260"/>
                    </a:lnTo>
                    <a:lnTo>
                      <a:pt x="8" y="266"/>
                    </a:lnTo>
                    <a:lnTo>
                      <a:pt x="10" y="270"/>
                    </a:lnTo>
                    <a:lnTo>
                      <a:pt x="10" y="274"/>
                    </a:lnTo>
                    <a:lnTo>
                      <a:pt x="11" y="280"/>
                    </a:lnTo>
                    <a:lnTo>
                      <a:pt x="11" y="285"/>
                    </a:lnTo>
                    <a:lnTo>
                      <a:pt x="13" y="289"/>
                    </a:lnTo>
                    <a:lnTo>
                      <a:pt x="13" y="293"/>
                    </a:lnTo>
                    <a:lnTo>
                      <a:pt x="14" y="299"/>
                    </a:lnTo>
                    <a:lnTo>
                      <a:pt x="16" y="303"/>
                    </a:lnTo>
                    <a:lnTo>
                      <a:pt x="18" y="307"/>
                    </a:lnTo>
                    <a:lnTo>
                      <a:pt x="18" y="311"/>
                    </a:lnTo>
                    <a:lnTo>
                      <a:pt x="19" y="316"/>
                    </a:lnTo>
                    <a:lnTo>
                      <a:pt x="19" y="322"/>
                    </a:lnTo>
                    <a:lnTo>
                      <a:pt x="23" y="326"/>
                    </a:lnTo>
                    <a:lnTo>
                      <a:pt x="24" y="334"/>
                    </a:lnTo>
                    <a:lnTo>
                      <a:pt x="28" y="342"/>
                    </a:lnTo>
                    <a:lnTo>
                      <a:pt x="29" y="349"/>
                    </a:lnTo>
                    <a:lnTo>
                      <a:pt x="32" y="359"/>
                    </a:lnTo>
                    <a:lnTo>
                      <a:pt x="34" y="367"/>
                    </a:lnTo>
                    <a:lnTo>
                      <a:pt x="36" y="375"/>
                    </a:lnTo>
                    <a:lnTo>
                      <a:pt x="39" y="382"/>
                    </a:lnTo>
                    <a:lnTo>
                      <a:pt x="42" y="388"/>
                    </a:lnTo>
                    <a:lnTo>
                      <a:pt x="44" y="394"/>
                    </a:lnTo>
                    <a:lnTo>
                      <a:pt x="45" y="400"/>
                    </a:lnTo>
                    <a:lnTo>
                      <a:pt x="47" y="406"/>
                    </a:lnTo>
                    <a:lnTo>
                      <a:pt x="50" y="412"/>
                    </a:lnTo>
                    <a:lnTo>
                      <a:pt x="50" y="417"/>
                    </a:lnTo>
                    <a:lnTo>
                      <a:pt x="54" y="421"/>
                    </a:lnTo>
                    <a:lnTo>
                      <a:pt x="55" y="425"/>
                    </a:lnTo>
                    <a:lnTo>
                      <a:pt x="57" y="431"/>
                    </a:lnTo>
                    <a:lnTo>
                      <a:pt x="59" y="435"/>
                    </a:lnTo>
                    <a:lnTo>
                      <a:pt x="62" y="441"/>
                    </a:lnTo>
                    <a:lnTo>
                      <a:pt x="63" y="443"/>
                    </a:lnTo>
                    <a:lnTo>
                      <a:pt x="63" y="445"/>
                    </a:lnTo>
                    <a:lnTo>
                      <a:pt x="63" y="445"/>
                    </a:lnTo>
                    <a:lnTo>
                      <a:pt x="67" y="445"/>
                    </a:lnTo>
                    <a:lnTo>
                      <a:pt x="70" y="446"/>
                    </a:lnTo>
                    <a:lnTo>
                      <a:pt x="76" y="448"/>
                    </a:lnTo>
                    <a:lnTo>
                      <a:pt x="83" y="448"/>
                    </a:lnTo>
                    <a:lnTo>
                      <a:pt x="89" y="450"/>
                    </a:lnTo>
                    <a:lnTo>
                      <a:pt x="94" y="450"/>
                    </a:lnTo>
                    <a:lnTo>
                      <a:pt x="98" y="450"/>
                    </a:lnTo>
                    <a:lnTo>
                      <a:pt x="103" y="452"/>
                    </a:lnTo>
                    <a:lnTo>
                      <a:pt x="107" y="454"/>
                    </a:lnTo>
                    <a:lnTo>
                      <a:pt x="112" y="454"/>
                    </a:lnTo>
                    <a:lnTo>
                      <a:pt x="117" y="454"/>
                    </a:lnTo>
                    <a:lnTo>
                      <a:pt x="122" y="454"/>
                    </a:lnTo>
                    <a:lnTo>
                      <a:pt x="127" y="456"/>
                    </a:lnTo>
                    <a:lnTo>
                      <a:pt x="132" y="456"/>
                    </a:lnTo>
                    <a:lnTo>
                      <a:pt x="137" y="456"/>
                    </a:lnTo>
                    <a:lnTo>
                      <a:pt x="142" y="458"/>
                    </a:lnTo>
                    <a:lnTo>
                      <a:pt x="148" y="458"/>
                    </a:lnTo>
                    <a:lnTo>
                      <a:pt x="151" y="458"/>
                    </a:lnTo>
                    <a:lnTo>
                      <a:pt x="158" y="458"/>
                    </a:lnTo>
                    <a:lnTo>
                      <a:pt x="163" y="458"/>
                    </a:lnTo>
                    <a:lnTo>
                      <a:pt x="168" y="458"/>
                    </a:lnTo>
                    <a:lnTo>
                      <a:pt x="173" y="456"/>
                    </a:lnTo>
                    <a:lnTo>
                      <a:pt x="178" y="456"/>
                    </a:lnTo>
                    <a:lnTo>
                      <a:pt x="182" y="456"/>
                    </a:lnTo>
                    <a:lnTo>
                      <a:pt x="187" y="456"/>
                    </a:lnTo>
                    <a:lnTo>
                      <a:pt x="191" y="454"/>
                    </a:lnTo>
                    <a:lnTo>
                      <a:pt x="194" y="452"/>
                    </a:lnTo>
                    <a:lnTo>
                      <a:pt x="197" y="450"/>
                    </a:lnTo>
                    <a:lnTo>
                      <a:pt x="202" y="450"/>
                    </a:lnTo>
                    <a:lnTo>
                      <a:pt x="205" y="450"/>
                    </a:lnTo>
                    <a:lnTo>
                      <a:pt x="209" y="448"/>
                    </a:lnTo>
                    <a:lnTo>
                      <a:pt x="213" y="446"/>
                    </a:lnTo>
                    <a:lnTo>
                      <a:pt x="217" y="446"/>
                    </a:lnTo>
                    <a:lnTo>
                      <a:pt x="223" y="443"/>
                    </a:lnTo>
                    <a:lnTo>
                      <a:pt x="230" y="443"/>
                    </a:lnTo>
                    <a:lnTo>
                      <a:pt x="236" y="439"/>
                    </a:lnTo>
                    <a:lnTo>
                      <a:pt x="241" y="439"/>
                    </a:lnTo>
                    <a:lnTo>
                      <a:pt x="246" y="435"/>
                    </a:lnTo>
                    <a:lnTo>
                      <a:pt x="249" y="435"/>
                    </a:lnTo>
                    <a:lnTo>
                      <a:pt x="254" y="433"/>
                    </a:lnTo>
                    <a:lnTo>
                      <a:pt x="258" y="431"/>
                    </a:lnTo>
                    <a:lnTo>
                      <a:pt x="262" y="431"/>
                    </a:lnTo>
                    <a:lnTo>
                      <a:pt x="264" y="431"/>
                    </a:lnTo>
                    <a:lnTo>
                      <a:pt x="264" y="429"/>
                    </a:lnTo>
                    <a:lnTo>
                      <a:pt x="266" y="425"/>
                    </a:lnTo>
                    <a:lnTo>
                      <a:pt x="266" y="417"/>
                    </a:lnTo>
                    <a:lnTo>
                      <a:pt x="271" y="412"/>
                    </a:lnTo>
                    <a:lnTo>
                      <a:pt x="271" y="406"/>
                    </a:lnTo>
                    <a:lnTo>
                      <a:pt x="272" y="400"/>
                    </a:lnTo>
                    <a:lnTo>
                      <a:pt x="274" y="396"/>
                    </a:lnTo>
                    <a:lnTo>
                      <a:pt x="275" y="390"/>
                    </a:lnTo>
                    <a:lnTo>
                      <a:pt x="279" y="384"/>
                    </a:lnTo>
                    <a:lnTo>
                      <a:pt x="280" y="379"/>
                    </a:lnTo>
                    <a:lnTo>
                      <a:pt x="282" y="371"/>
                    </a:lnTo>
                    <a:lnTo>
                      <a:pt x="285" y="367"/>
                    </a:lnTo>
                    <a:lnTo>
                      <a:pt x="285" y="359"/>
                    </a:lnTo>
                    <a:lnTo>
                      <a:pt x="289" y="353"/>
                    </a:lnTo>
                    <a:lnTo>
                      <a:pt x="290" y="346"/>
                    </a:lnTo>
                    <a:lnTo>
                      <a:pt x="292" y="338"/>
                    </a:lnTo>
                    <a:lnTo>
                      <a:pt x="293" y="330"/>
                    </a:lnTo>
                    <a:lnTo>
                      <a:pt x="297" y="324"/>
                    </a:lnTo>
                    <a:lnTo>
                      <a:pt x="298" y="315"/>
                    </a:lnTo>
                    <a:lnTo>
                      <a:pt x="300" y="309"/>
                    </a:lnTo>
                    <a:lnTo>
                      <a:pt x="302" y="303"/>
                    </a:lnTo>
                    <a:lnTo>
                      <a:pt x="303" y="293"/>
                    </a:lnTo>
                    <a:lnTo>
                      <a:pt x="305" y="287"/>
                    </a:lnTo>
                    <a:lnTo>
                      <a:pt x="306" y="280"/>
                    </a:lnTo>
                    <a:lnTo>
                      <a:pt x="306" y="274"/>
                    </a:lnTo>
                    <a:lnTo>
                      <a:pt x="308" y="266"/>
                    </a:lnTo>
                    <a:lnTo>
                      <a:pt x="310" y="260"/>
                    </a:lnTo>
                    <a:lnTo>
                      <a:pt x="311" y="256"/>
                    </a:lnTo>
                    <a:lnTo>
                      <a:pt x="311" y="249"/>
                    </a:lnTo>
                    <a:lnTo>
                      <a:pt x="311" y="243"/>
                    </a:lnTo>
                    <a:lnTo>
                      <a:pt x="311" y="237"/>
                    </a:lnTo>
                    <a:lnTo>
                      <a:pt x="313" y="231"/>
                    </a:lnTo>
                    <a:lnTo>
                      <a:pt x="313" y="225"/>
                    </a:lnTo>
                    <a:lnTo>
                      <a:pt x="313" y="219"/>
                    </a:lnTo>
                    <a:lnTo>
                      <a:pt x="313" y="214"/>
                    </a:lnTo>
                    <a:lnTo>
                      <a:pt x="313" y="208"/>
                    </a:lnTo>
                    <a:lnTo>
                      <a:pt x="313" y="202"/>
                    </a:lnTo>
                    <a:lnTo>
                      <a:pt x="313" y="196"/>
                    </a:lnTo>
                    <a:lnTo>
                      <a:pt x="311" y="190"/>
                    </a:lnTo>
                    <a:lnTo>
                      <a:pt x="311" y="184"/>
                    </a:lnTo>
                    <a:lnTo>
                      <a:pt x="311" y="179"/>
                    </a:lnTo>
                    <a:lnTo>
                      <a:pt x="311" y="173"/>
                    </a:lnTo>
                    <a:lnTo>
                      <a:pt x="310" y="169"/>
                    </a:lnTo>
                    <a:lnTo>
                      <a:pt x="310" y="163"/>
                    </a:lnTo>
                    <a:lnTo>
                      <a:pt x="310" y="157"/>
                    </a:lnTo>
                    <a:lnTo>
                      <a:pt x="308" y="153"/>
                    </a:lnTo>
                    <a:lnTo>
                      <a:pt x="308" y="148"/>
                    </a:lnTo>
                    <a:lnTo>
                      <a:pt x="306" y="142"/>
                    </a:lnTo>
                    <a:lnTo>
                      <a:pt x="306" y="138"/>
                    </a:lnTo>
                    <a:lnTo>
                      <a:pt x="306" y="134"/>
                    </a:lnTo>
                    <a:lnTo>
                      <a:pt x="305" y="130"/>
                    </a:lnTo>
                    <a:lnTo>
                      <a:pt x="305" y="124"/>
                    </a:lnTo>
                    <a:lnTo>
                      <a:pt x="303" y="117"/>
                    </a:lnTo>
                    <a:lnTo>
                      <a:pt x="302" y="109"/>
                    </a:lnTo>
                    <a:lnTo>
                      <a:pt x="300" y="103"/>
                    </a:lnTo>
                    <a:lnTo>
                      <a:pt x="300" y="97"/>
                    </a:lnTo>
                    <a:lnTo>
                      <a:pt x="298" y="91"/>
                    </a:lnTo>
                    <a:lnTo>
                      <a:pt x="297" y="86"/>
                    </a:lnTo>
                    <a:lnTo>
                      <a:pt x="293" y="78"/>
                    </a:lnTo>
                    <a:lnTo>
                      <a:pt x="290" y="70"/>
                    </a:lnTo>
                    <a:lnTo>
                      <a:pt x="287" y="60"/>
                    </a:lnTo>
                    <a:lnTo>
                      <a:pt x="284" y="54"/>
                    </a:lnTo>
                    <a:lnTo>
                      <a:pt x="279" y="45"/>
                    </a:lnTo>
                    <a:lnTo>
                      <a:pt x="275" y="37"/>
                    </a:lnTo>
                    <a:lnTo>
                      <a:pt x="272" y="29"/>
                    </a:lnTo>
                    <a:lnTo>
                      <a:pt x="267" y="21"/>
                    </a:lnTo>
                    <a:lnTo>
                      <a:pt x="264" y="16"/>
                    </a:lnTo>
                    <a:lnTo>
                      <a:pt x="262" y="10"/>
                    </a:lnTo>
                    <a:lnTo>
                      <a:pt x="259" y="6"/>
                    </a:lnTo>
                    <a:lnTo>
                      <a:pt x="258" y="2"/>
                    </a:lnTo>
                    <a:lnTo>
                      <a:pt x="256" y="0"/>
                    </a:lnTo>
                    <a:lnTo>
                      <a:pt x="254" y="0"/>
                    </a:lnTo>
                    <a:lnTo>
                      <a:pt x="253" y="2"/>
                    </a:lnTo>
                    <a:lnTo>
                      <a:pt x="248" y="2"/>
                    </a:lnTo>
                    <a:lnTo>
                      <a:pt x="244" y="6"/>
                    </a:lnTo>
                    <a:lnTo>
                      <a:pt x="238" y="10"/>
                    </a:lnTo>
                    <a:lnTo>
                      <a:pt x="233" y="14"/>
                    </a:lnTo>
                    <a:lnTo>
                      <a:pt x="228" y="16"/>
                    </a:lnTo>
                    <a:lnTo>
                      <a:pt x="225" y="18"/>
                    </a:lnTo>
                    <a:lnTo>
                      <a:pt x="220" y="20"/>
                    </a:lnTo>
                    <a:lnTo>
                      <a:pt x="217" y="21"/>
                    </a:lnTo>
                    <a:lnTo>
                      <a:pt x="212" y="23"/>
                    </a:lnTo>
                    <a:lnTo>
                      <a:pt x="209" y="25"/>
                    </a:lnTo>
                    <a:lnTo>
                      <a:pt x="204" y="27"/>
                    </a:lnTo>
                    <a:lnTo>
                      <a:pt x="199" y="29"/>
                    </a:lnTo>
                    <a:lnTo>
                      <a:pt x="194" y="29"/>
                    </a:lnTo>
                    <a:lnTo>
                      <a:pt x="189" y="31"/>
                    </a:lnTo>
                    <a:lnTo>
                      <a:pt x="184" y="33"/>
                    </a:lnTo>
                    <a:lnTo>
                      <a:pt x="179" y="33"/>
                    </a:lnTo>
                    <a:lnTo>
                      <a:pt x="174" y="35"/>
                    </a:lnTo>
                    <a:lnTo>
                      <a:pt x="169" y="35"/>
                    </a:lnTo>
                    <a:lnTo>
                      <a:pt x="165" y="35"/>
                    </a:lnTo>
                    <a:lnTo>
                      <a:pt x="160" y="37"/>
                    </a:lnTo>
                    <a:lnTo>
                      <a:pt x="153" y="35"/>
                    </a:lnTo>
                    <a:lnTo>
                      <a:pt x="148" y="35"/>
                    </a:lnTo>
                    <a:lnTo>
                      <a:pt x="143" y="35"/>
                    </a:lnTo>
                    <a:lnTo>
                      <a:pt x="140" y="35"/>
                    </a:lnTo>
                    <a:lnTo>
                      <a:pt x="134" y="33"/>
                    </a:lnTo>
                    <a:lnTo>
                      <a:pt x="129" y="31"/>
                    </a:lnTo>
                    <a:lnTo>
                      <a:pt x="124" y="29"/>
                    </a:lnTo>
                    <a:lnTo>
                      <a:pt x="120" y="29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25"/>
                    </a:lnTo>
                    <a:lnTo>
                      <a:pt x="103" y="25"/>
                    </a:lnTo>
                    <a:lnTo>
                      <a:pt x="99" y="21"/>
                    </a:lnTo>
                    <a:lnTo>
                      <a:pt x="94" y="21"/>
                    </a:lnTo>
                    <a:lnTo>
                      <a:pt x="91" y="20"/>
                    </a:lnTo>
                    <a:lnTo>
                      <a:pt x="88" y="18"/>
                    </a:lnTo>
                    <a:lnTo>
                      <a:pt x="81" y="18"/>
                    </a:lnTo>
                    <a:lnTo>
                      <a:pt x="76" y="14"/>
                    </a:lnTo>
                    <a:lnTo>
                      <a:pt x="70" y="12"/>
                    </a:lnTo>
                    <a:lnTo>
                      <a:pt x="65" y="10"/>
                    </a:lnTo>
                    <a:lnTo>
                      <a:pt x="60" y="6"/>
                    </a:lnTo>
                    <a:lnTo>
                      <a:pt x="57" y="6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5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gray">
              <a:xfrm>
                <a:off x="3000360" y="5745812"/>
                <a:ext cx="278933" cy="425985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9" y="47"/>
                  </a:cxn>
                  <a:cxn ang="0">
                    <a:pos x="3" y="72"/>
                  </a:cxn>
                  <a:cxn ang="0">
                    <a:pos x="0" y="97"/>
                  </a:cxn>
                  <a:cxn ang="0">
                    <a:pos x="0" y="121"/>
                  </a:cxn>
                  <a:cxn ang="0">
                    <a:pos x="0" y="144"/>
                  </a:cxn>
                  <a:cxn ang="0">
                    <a:pos x="1" y="167"/>
                  </a:cxn>
                  <a:cxn ang="0">
                    <a:pos x="3" y="191"/>
                  </a:cxn>
                  <a:cxn ang="0">
                    <a:pos x="6" y="212"/>
                  </a:cxn>
                  <a:cxn ang="0">
                    <a:pos x="11" y="237"/>
                  </a:cxn>
                  <a:cxn ang="0">
                    <a:pos x="19" y="262"/>
                  </a:cxn>
                  <a:cxn ang="0">
                    <a:pos x="27" y="290"/>
                  </a:cxn>
                  <a:cxn ang="0">
                    <a:pos x="34" y="313"/>
                  </a:cxn>
                  <a:cxn ang="0">
                    <a:pos x="40" y="334"/>
                  </a:cxn>
                  <a:cxn ang="0">
                    <a:pos x="47" y="354"/>
                  </a:cxn>
                  <a:cxn ang="0">
                    <a:pos x="58" y="359"/>
                  </a:cxn>
                  <a:cxn ang="0">
                    <a:pos x="78" y="363"/>
                  </a:cxn>
                  <a:cxn ang="0">
                    <a:pos x="94" y="363"/>
                  </a:cxn>
                  <a:cxn ang="0">
                    <a:pos x="115" y="365"/>
                  </a:cxn>
                  <a:cxn ang="0">
                    <a:pos x="135" y="363"/>
                  </a:cxn>
                  <a:cxn ang="0">
                    <a:pos x="161" y="359"/>
                  </a:cxn>
                  <a:cxn ang="0">
                    <a:pos x="182" y="354"/>
                  </a:cxn>
                  <a:cxn ang="0">
                    <a:pos x="195" y="350"/>
                  </a:cxn>
                  <a:cxn ang="0">
                    <a:pos x="199" y="344"/>
                  </a:cxn>
                  <a:cxn ang="0">
                    <a:pos x="205" y="321"/>
                  </a:cxn>
                  <a:cxn ang="0">
                    <a:pos x="210" y="299"/>
                  </a:cxn>
                  <a:cxn ang="0">
                    <a:pos x="217" y="278"/>
                  </a:cxn>
                  <a:cxn ang="0">
                    <a:pos x="222" y="255"/>
                  </a:cxn>
                  <a:cxn ang="0">
                    <a:pos x="226" y="231"/>
                  </a:cxn>
                  <a:cxn ang="0">
                    <a:pos x="231" y="208"/>
                  </a:cxn>
                  <a:cxn ang="0">
                    <a:pos x="236" y="187"/>
                  </a:cxn>
                  <a:cxn ang="0">
                    <a:pos x="238" y="165"/>
                  </a:cxn>
                  <a:cxn ang="0">
                    <a:pos x="239" y="146"/>
                  </a:cxn>
                  <a:cxn ang="0">
                    <a:pos x="239" y="129"/>
                  </a:cxn>
                  <a:cxn ang="0">
                    <a:pos x="239" y="103"/>
                  </a:cxn>
                  <a:cxn ang="0">
                    <a:pos x="238" y="82"/>
                  </a:cxn>
                  <a:cxn ang="0">
                    <a:pos x="230" y="57"/>
                  </a:cxn>
                  <a:cxn ang="0">
                    <a:pos x="218" y="28"/>
                  </a:cxn>
                  <a:cxn ang="0">
                    <a:pos x="208" y="4"/>
                  </a:cxn>
                  <a:cxn ang="0">
                    <a:pos x="200" y="2"/>
                  </a:cxn>
                  <a:cxn ang="0">
                    <a:pos x="184" y="10"/>
                  </a:cxn>
                  <a:cxn ang="0">
                    <a:pos x="161" y="18"/>
                  </a:cxn>
                  <a:cxn ang="0">
                    <a:pos x="140" y="24"/>
                  </a:cxn>
                  <a:cxn ang="0">
                    <a:pos x="124" y="26"/>
                  </a:cxn>
                  <a:cxn ang="0">
                    <a:pos x="107" y="24"/>
                  </a:cxn>
                  <a:cxn ang="0">
                    <a:pos x="89" y="20"/>
                  </a:cxn>
                  <a:cxn ang="0">
                    <a:pos x="71" y="16"/>
                  </a:cxn>
                  <a:cxn ang="0">
                    <a:pos x="57" y="12"/>
                  </a:cxn>
                  <a:cxn ang="0">
                    <a:pos x="39" y="6"/>
                  </a:cxn>
                  <a:cxn ang="0">
                    <a:pos x="27" y="2"/>
                  </a:cxn>
                </a:cxnLst>
                <a:rect l="0" t="0" r="r" b="b"/>
                <a:pathLst>
                  <a:path w="239" h="365">
                    <a:moveTo>
                      <a:pt x="27" y="2"/>
                    </a:moveTo>
                    <a:lnTo>
                      <a:pt x="24" y="8"/>
                    </a:lnTo>
                    <a:lnTo>
                      <a:pt x="21" y="16"/>
                    </a:lnTo>
                    <a:lnTo>
                      <a:pt x="18" y="20"/>
                    </a:lnTo>
                    <a:lnTo>
                      <a:pt x="16" y="28"/>
                    </a:lnTo>
                    <a:lnTo>
                      <a:pt x="14" y="35"/>
                    </a:lnTo>
                    <a:lnTo>
                      <a:pt x="11" y="41"/>
                    </a:lnTo>
                    <a:lnTo>
                      <a:pt x="9" y="47"/>
                    </a:lnTo>
                    <a:lnTo>
                      <a:pt x="8" y="55"/>
                    </a:lnTo>
                    <a:lnTo>
                      <a:pt x="6" y="61"/>
                    </a:lnTo>
                    <a:lnTo>
                      <a:pt x="5" y="66"/>
                    </a:lnTo>
                    <a:lnTo>
                      <a:pt x="3" y="72"/>
                    </a:lnTo>
                    <a:lnTo>
                      <a:pt x="3" y="80"/>
                    </a:lnTo>
                    <a:lnTo>
                      <a:pt x="1" y="84"/>
                    </a:lnTo>
                    <a:lnTo>
                      <a:pt x="1" y="92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0" y="111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0" y="140"/>
                    </a:lnTo>
                    <a:lnTo>
                      <a:pt x="0" y="144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0" y="163"/>
                    </a:lnTo>
                    <a:lnTo>
                      <a:pt x="1" y="167"/>
                    </a:lnTo>
                    <a:lnTo>
                      <a:pt x="1" y="173"/>
                    </a:lnTo>
                    <a:lnTo>
                      <a:pt x="1" y="179"/>
                    </a:lnTo>
                    <a:lnTo>
                      <a:pt x="1" y="185"/>
                    </a:lnTo>
                    <a:lnTo>
                      <a:pt x="3" y="191"/>
                    </a:lnTo>
                    <a:lnTo>
                      <a:pt x="5" y="196"/>
                    </a:lnTo>
                    <a:lnTo>
                      <a:pt x="5" y="200"/>
                    </a:lnTo>
                    <a:lnTo>
                      <a:pt x="6" y="206"/>
                    </a:lnTo>
                    <a:lnTo>
                      <a:pt x="6" y="212"/>
                    </a:lnTo>
                    <a:lnTo>
                      <a:pt x="8" y="218"/>
                    </a:lnTo>
                    <a:lnTo>
                      <a:pt x="8" y="224"/>
                    </a:lnTo>
                    <a:lnTo>
                      <a:pt x="9" y="231"/>
                    </a:lnTo>
                    <a:lnTo>
                      <a:pt x="11" y="237"/>
                    </a:lnTo>
                    <a:lnTo>
                      <a:pt x="14" y="243"/>
                    </a:lnTo>
                    <a:lnTo>
                      <a:pt x="14" y="249"/>
                    </a:lnTo>
                    <a:lnTo>
                      <a:pt x="18" y="257"/>
                    </a:lnTo>
                    <a:lnTo>
                      <a:pt x="19" y="262"/>
                    </a:lnTo>
                    <a:lnTo>
                      <a:pt x="21" y="270"/>
                    </a:lnTo>
                    <a:lnTo>
                      <a:pt x="23" y="276"/>
                    </a:lnTo>
                    <a:lnTo>
                      <a:pt x="24" y="282"/>
                    </a:lnTo>
                    <a:lnTo>
                      <a:pt x="27" y="290"/>
                    </a:lnTo>
                    <a:lnTo>
                      <a:pt x="29" y="295"/>
                    </a:lnTo>
                    <a:lnTo>
                      <a:pt x="31" y="301"/>
                    </a:lnTo>
                    <a:lnTo>
                      <a:pt x="32" y="307"/>
                    </a:lnTo>
                    <a:lnTo>
                      <a:pt x="34" y="313"/>
                    </a:lnTo>
                    <a:lnTo>
                      <a:pt x="36" y="321"/>
                    </a:lnTo>
                    <a:lnTo>
                      <a:pt x="37" y="325"/>
                    </a:lnTo>
                    <a:lnTo>
                      <a:pt x="39" y="328"/>
                    </a:lnTo>
                    <a:lnTo>
                      <a:pt x="40" y="334"/>
                    </a:lnTo>
                    <a:lnTo>
                      <a:pt x="42" y="338"/>
                    </a:lnTo>
                    <a:lnTo>
                      <a:pt x="44" y="344"/>
                    </a:lnTo>
                    <a:lnTo>
                      <a:pt x="47" y="350"/>
                    </a:lnTo>
                    <a:lnTo>
                      <a:pt x="47" y="354"/>
                    </a:lnTo>
                    <a:lnTo>
                      <a:pt x="49" y="356"/>
                    </a:lnTo>
                    <a:lnTo>
                      <a:pt x="50" y="356"/>
                    </a:lnTo>
                    <a:lnTo>
                      <a:pt x="53" y="358"/>
                    </a:lnTo>
                    <a:lnTo>
                      <a:pt x="58" y="359"/>
                    </a:lnTo>
                    <a:lnTo>
                      <a:pt x="62" y="359"/>
                    </a:lnTo>
                    <a:lnTo>
                      <a:pt x="67" y="359"/>
                    </a:lnTo>
                    <a:lnTo>
                      <a:pt x="71" y="363"/>
                    </a:lnTo>
                    <a:lnTo>
                      <a:pt x="78" y="363"/>
                    </a:lnTo>
                    <a:lnTo>
                      <a:pt x="84" y="363"/>
                    </a:lnTo>
                    <a:lnTo>
                      <a:pt x="88" y="363"/>
                    </a:lnTo>
                    <a:lnTo>
                      <a:pt x="91" y="363"/>
                    </a:lnTo>
                    <a:lnTo>
                      <a:pt x="94" y="363"/>
                    </a:lnTo>
                    <a:lnTo>
                      <a:pt x="98" y="365"/>
                    </a:lnTo>
                    <a:lnTo>
                      <a:pt x="106" y="365"/>
                    </a:lnTo>
                    <a:lnTo>
                      <a:pt x="112" y="365"/>
                    </a:lnTo>
                    <a:lnTo>
                      <a:pt x="115" y="365"/>
                    </a:lnTo>
                    <a:lnTo>
                      <a:pt x="120" y="365"/>
                    </a:lnTo>
                    <a:lnTo>
                      <a:pt x="124" y="365"/>
                    </a:lnTo>
                    <a:lnTo>
                      <a:pt x="129" y="365"/>
                    </a:lnTo>
                    <a:lnTo>
                      <a:pt x="135" y="363"/>
                    </a:lnTo>
                    <a:lnTo>
                      <a:pt x="142" y="363"/>
                    </a:lnTo>
                    <a:lnTo>
                      <a:pt x="150" y="361"/>
                    </a:lnTo>
                    <a:lnTo>
                      <a:pt x="156" y="359"/>
                    </a:lnTo>
                    <a:lnTo>
                      <a:pt x="161" y="359"/>
                    </a:lnTo>
                    <a:lnTo>
                      <a:pt x="168" y="358"/>
                    </a:lnTo>
                    <a:lnTo>
                      <a:pt x="173" y="356"/>
                    </a:lnTo>
                    <a:lnTo>
                      <a:pt x="177" y="356"/>
                    </a:lnTo>
                    <a:lnTo>
                      <a:pt x="182" y="354"/>
                    </a:lnTo>
                    <a:lnTo>
                      <a:pt x="186" y="352"/>
                    </a:lnTo>
                    <a:lnTo>
                      <a:pt x="189" y="352"/>
                    </a:lnTo>
                    <a:lnTo>
                      <a:pt x="192" y="352"/>
                    </a:lnTo>
                    <a:lnTo>
                      <a:pt x="195" y="350"/>
                    </a:lnTo>
                    <a:lnTo>
                      <a:pt x="197" y="350"/>
                    </a:lnTo>
                    <a:lnTo>
                      <a:pt x="197" y="348"/>
                    </a:lnTo>
                    <a:lnTo>
                      <a:pt x="197" y="346"/>
                    </a:lnTo>
                    <a:lnTo>
                      <a:pt x="199" y="344"/>
                    </a:lnTo>
                    <a:lnTo>
                      <a:pt x="200" y="338"/>
                    </a:lnTo>
                    <a:lnTo>
                      <a:pt x="202" y="332"/>
                    </a:lnTo>
                    <a:lnTo>
                      <a:pt x="204" y="326"/>
                    </a:lnTo>
                    <a:lnTo>
                      <a:pt x="205" y="321"/>
                    </a:lnTo>
                    <a:lnTo>
                      <a:pt x="208" y="313"/>
                    </a:lnTo>
                    <a:lnTo>
                      <a:pt x="208" y="307"/>
                    </a:lnTo>
                    <a:lnTo>
                      <a:pt x="210" y="301"/>
                    </a:lnTo>
                    <a:lnTo>
                      <a:pt x="210" y="299"/>
                    </a:lnTo>
                    <a:lnTo>
                      <a:pt x="212" y="292"/>
                    </a:lnTo>
                    <a:lnTo>
                      <a:pt x="213" y="288"/>
                    </a:lnTo>
                    <a:lnTo>
                      <a:pt x="215" y="282"/>
                    </a:lnTo>
                    <a:lnTo>
                      <a:pt x="217" y="278"/>
                    </a:lnTo>
                    <a:lnTo>
                      <a:pt x="218" y="272"/>
                    </a:lnTo>
                    <a:lnTo>
                      <a:pt x="220" y="266"/>
                    </a:lnTo>
                    <a:lnTo>
                      <a:pt x="220" y="261"/>
                    </a:lnTo>
                    <a:lnTo>
                      <a:pt x="222" y="255"/>
                    </a:lnTo>
                    <a:lnTo>
                      <a:pt x="223" y="249"/>
                    </a:lnTo>
                    <a:lnTo>
                      <a:pt x="225" y="243"/>
                    </a:lnTo>
                    <a:lnTo>
                      <a:pt x="226" y="239"/>
                    </a:lnTo>
                    <a:lnTo>
                      <a:pt x="226" y="231"/>
                    </a:lnTo>
                    <a:lnTo>
                      <a:pt x="230" y="228"/>
                    </a:lnTo>
                    <a:lnTo>
                      <a:pt x="230" y="220"/>
                    </a:lnTo>
                    <a:lnTo>
                      <a:pt x="231" y="216"/>
                    </a:lnTo>
                    <a:lnTo>
                      <a:pt x="231" y="208"/>
                    </a:lnTo>
                    <a:lnTo>
                      <a:pt x="233" y="204"/>
                    </a:lnTo>
                    <a:lnTo>
                      <a:pt x="235" y="196"/>
                    </a:lnTo>
                    <a:lnTo>
                      <a:pt x="235" y="193"/>
                    </a:lnTo>
                    <a:lnTo>
                      <a:pt x="236" y="187"/>
                    </a:lnTo>
                    <a:lnTo>
                      <a:pt x="236" y="181"/>
                    </a:lnTo>
                    <a:lnTo>
                      <a:pt x="236" y="175"/>
                    </a:lnTo>
                    <a:lnTo>
                      <a:pt x="238" y="171"/>
                    </a:lnTo>
                    <a:lnTo>
                      <a:pt x="238" y="165"/>
                    </a:lnTo>
                    <a:lnTo>
                      <a:pt x="238" y="162"/>
                    </a:lnTo>
                    <a:lnTo>
                      <a:pt x="238" y="156"/>
                    </a:lnTo>
                    <a:lnTo>
                      <a:pt x="239" y="152"/>
                    </a:lnTo>
                    <a:lnTo>
                      <a:pt x="239" y="146"/>
                    </a:lnTo>
                    <a:lnTo>
                      <a:pt x="239" y="142"/>
                    </a:lnTo>
                    <a:lnTo>
                      <a:pt x="239" y="138"/>
                    </a:lnTo>
                    <a:lnTo>
                      <a:pt x="239" y="132"/>
                    </a:lnTo>
                    <a:lnTo>
                      <a:pt x="239" y="129"/>
                    </a:lnTo>
                    <a:lnTo>
                      <a:pt x="239" y="125"/>
                    </a:lnTo>
                    <a:lnTo>
                      <a:pt x="239" y="117"/>
                    </a:lnTo>
                    <a:lnTo>
                      <a:pt x="239" y="111"/>
                    </a:lnTo>
                    <a:lnTo>
                      <a:pt x="239" y="103"/>
                    </a:lnTo>
                    <a:lnTo>
                      <a:pt x="239" y="97"/>
                    </a:lnTo>
                    <a:lnTo>
                      <a:pt x="239" y="92"/>
                    </a:lnTo>
                    <a:lnTo>
                      <a:pt x="239" y="88"/>
                    </a:lnTo>
                    <a:lnTo>
                      <a:pt x="238" y="82"/>
                    </a:lnTo>
                    <a:lnTo>
                      <a:pt x="236" y="76"/>
                    </a:lnTo>
                    <a:lnTo>
                      <a:pt x="235" y="68"/>
                    </a:lnTo>
                    <a:lnTo>
                      <a:pt x="231" y="63"/>
                    </a:lnTo>
                    <a:lnTo>
                      <a:pt x="230" y="57"/>
                    </a:lnTo>
                    <a:lnTo>
                      <a:pt x="226" y="49"/>
                    </a:lnTo>
                    <a:lnTo>
                      <a:pt x="223" y="41"/>
                    </a:lnTo>
                    <a:lnTo>
                      <a:pt x="222" y="35"/>
                    </a:lnTo>
                    <a:lnTo>
                      <a:pt x="218" y="28"/>
                    </a:lnTo>
                    <a:lnTo>
                      <a:pt x="215" y="20"/>
                    </a:lnTo>
                    <a:lnTo>
                      <a:pt x="212" y="16"/>
                    </a:lnTo>
                    <a:lnTo>
                      <a:pt x="210" y="10"/>
                    </a:lnTo>
                    <a:lnTo>
                      <a:pt x="208" y="4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5" y="0"/>
                    </a:lnTo>
                    <a:lnTo>
                      <a:pt x="200" y="2"/>
                    </a:lnTo>
                    <a:lnTo>
                      <a:pt x="197" y="4"/>
                    </a:lnTo>
                    <a:lnTo>
                      <a:pt x="194" y="4"/>
                    </a:lnTo>
                    <a:lnTo>
                      <a:pt x="189" y="8"/>
                    </a:lnTo>
                    <a:lnTo>
                      <a:pt x="184" y="10"/>
                    </a:lnTo>
                    <a:lnTo>
                      <a:pt x="179" y="12"/>
                    </a:lnTo>
                    <a:lnTo>
                      <a:pt x="173" y="14"/>
                    </a:lnTo>
                    <a:lnTo>
                      <a:pt x="168" y="16"/>
                    </a:lnTo>
                    <a:lnTo>
                      <a:pt x="161" y="18"/>
                    </a:lnTo>
                    <a:lnTo>
                      <a:pt x="155" y="20"/>
                    </a:lnTo>
                    <a:lnTo>
                      <a:pt x="148" y="22"/>
                    </a:lnTo>
                    <a:lnTo>
                      <a:pt x="143" y="22"/>
                    </a:lnTo>
                    <a:lnTo>
                      <a:pt x="140" y="24"/>
                    </a:lnTo>
                    <a:lnTo>
                      <a:pt x="135" y="24"/>
                    </a:lnTo>
                    <a:lnTo>
                      <a:pt x="132" y="26"/>
                    </a:lnTo>
                    <a:lnTo>
                      <a:pt x="129" y="26"/>
                    </a:lnTo>
                    <a:lnTo>
                      <a:pt x="124" y="26"/>
                    </a:lnTo>
                    <a:lnTo>
                      <a:pt x="120" y="26"/>
                    </a:lnTo>
                    <a:lnTo>
                      <a:pt x="115" y="26"/>
                    </a:lnTo>
                    <a:lnTo>
                      <a:pt x="111" y="24"/>
                    </a:lnTo>
                    <a:lnTo>
                      <a:pt x="107" y="24"/>
                    </a:lnTo>
                    <a:lnTo>
                      <a:pt x="102" y="24"/>
                    </a:lnTo>
                    <a:lnTo>
                      <a:pt x="98" y="24"/>
                    </a:lnTo>
                    <a:lnTo>
                      <a:pt x="94" y="22"/>
                    </a:lnTo>
                    <a:lnTo>
                      <a:pt x="89" y="20"/>
                    </a:lnTo>
                    <a:lnTo>
                      <a:pt x="84" y="20"/>
                    </a:lnTo>
                    <a:lnTo>
                      <a:pt x="81" y="20"/>
                    </a:lnTo>
                    <a:lnTo>
                      <a:pt x="76" y="18"/>
                    </a:lnTo>
                    <a:lnTo>
                      <a:pt x="71" y="16"/>
                    </a:lnTo>
                    <a:lnTo>
                      <a:pt x="68" y="16"/>
                    </a:lnTo>
                    <a:lnTo>
                      <a:pt x="65" y="16"/>
                    </a:lnTo>
                    <a:lnTo>
                      <a:pt x="60" y="14"/>
                    </a:lnTo>
                    <a:lnTo>
                      <a:pt x="57" y="12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44" y="8"/>
                    </a:lnTo>
                    <a:lnTo>
                      <a:pt x="39" y="6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gray">
              <a:xfrm>
                <a:off x="3079721" y="5506561"/>
                <a:ext cx="38514" cy="1984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5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6" y="4"/>
                  </a:cxn>
                  <a:cxn ang="0">
                    <a:pos x="30" y="6"/>
                  </a:cxn>
                  <a:cxn ang="0">
                    <a:pos x="31" y="8"/>
                  </a:cxn>
                  <a:cxn ang="0">
                    <a:pos x="33" y="9"/>
                  </a:cxn>
                  <a:cxn ang="0">
                    <a:pos x="31" y="11"/>
                  </a:cxn>
                  <a:cxn ang="0">
                    <a:pos x="26" y="15"/>
                  </a:cxn>
                  <a:cxn ang="0">
                    <a:pos x="23" y="15"/>
                  </a:cxn>
                  <a:cxn ang="0">
                    <a:pos x="20" y="17"/>
                  </a:cxn>
                  <a:cxn ang="0">
                    <a:pos x="15" y="17"/>
                  </a:cxn>
                  <a:cxn ang="0">
                    <a:pos x="12" y="17"/>
                  </a:cxn>
                  <a:cxn ang="0">
                    <a:pos x="5" y="13"/>
                  </a:cxn>
                  <a:cxn ang="0">
                    <a:pos x="3" y="11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4"/>
                  </a:cxn>
                </a:cxnLst>
                <a:rect l="0" t="0" r="r" b="b"/>
                <a:pathLst>
                  <a:path w="33" h="17">
                    <a:moveTo>
                      <a:pt x="2" y="4"/>
                    </a:moveTo>
                    <a:lnTo>
                      <a:pt x="5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1" y="8"/>
                    </a:lnTo>
                    <a:lnTo>
                      <a:pt x="33" y="9"/>
                    </a:lnTo>
                    <a:lnTo>
                      <a:pt x="31" y="11"/>
                    </a:lnTo>
                    <a:lnTo>
                      <a:pt x="26" y="15"/>
                    </a:lnTo>
                    <a:lnTo>
                      <a:pt x="23" y="15"/>
                    </a:lnTo>
                    <a:lnTo>
                      <a:pt x="20" y="17"/>
                    </a:lnTo>
                    <a:lnTo>
                      <a:pt x="15" y="17"/>
                    </a:lnTo>
                    <a:lnTo>
                      <a:pt x="12" y="17"/>
                    </a:lnTo>
                    <a:lnTo>
                      <a:pt x="5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gray">
              <a:xfrm>
                <a:off x="3157915" y="5501893"/>
                <a:ext cx="36180" cy="19841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7" y="2"/>
                  </a:cxn>
                  <a:cxn ang="0">
                    <a:pos x="10" y="2"/>
                  </a:cxn>
                  <a:cxn ang="0">
                    <a:pos x="16" y="0"/>
                  </a:cxn>
                  <a:cxn ang="0">
                    <a:pos x="23" y="0"/>
                  </a:cxn>
                  <a:cxn ang="0">
                    <a:pos x="28" y="4"/>
                  </a:cxn>
                  <a:cxn ang="0">
                    <a:pos x="31" y="6"/>
                  </a:cxn>
                  <a:cxn ang="0">
                    <a:pos x="29" y="8"/>
                  </a:cxn>
                  <a:cxn ang="0">
                    <a:pos x="26" y="10"/>
                  </a:cxn>
                  <a:cxn ang="0">
                    <a:pos x="23" y="13"/>
                  </a:cxn>
                  <a:cxn ang="0">
                    <a:pos x="18" y="17"/>
                  </a:cxn>
                  <a:cxn ang="0">
                    <a:pos x="10" y="17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3"/>
                  </a:cxn>
                </a:cxnLst>
                <a:rect l="0" t="0" r="r" b="b"/>
                <a:pathLst>
                  <a:path w="31" h="17">
                    <a:moveTo>
                      <a:pt x="0" y="13"/>
                    </a:moveTo>
                    <a:lnTo>
                      <a:pt x="0" y="8"/>
                    </a:lnTo>
                    <a:lnTo>
                      <a:pt x="3" y="6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18" y="17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gray">
              <a:xfrm>
                <a:off x="3047043" y="5531069"/>
                <a:ext cx="56020" cy="60688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15" y="2"/>
                  </a:cxn>
                  <a:cxn ang="0">
                    <a:pos x="22" y="0"/>
                  </a:cxn>
                  <a:cxn ang="0">
                    <a:pos x="28" y="0"/>
                  </a:cxn>
                  <a:cxn ang="0">
                    <a:pos x="36" y="2"/>
                  </a:cxn>
                  <a:cxn ang="0">
                    <a:pos x="41" y="6"/>
                  </a:cxn>
                  <a:cxn ang="0">
                    <a:pos x="44" y="12"/>
                  </a:cxn>
                  <a:cxn ang="0">
                    <a:pos x="46" y="16"/>
                  </a:cxn>
                  <a:cxn ang="0">
                    <a:pos x="48" y="19"/>
                  </a:cxn>
                  <a:cxn ang="0">
                    <a:pos x="48" y="23"/>
                  </a:cxn>
                  <a:cxn ang="0">
                    <a:pos x="48" y="29"/>
                  </a:cxn>
                  <a:cxn ang="0">
                    <a:pos x="46" y="35"/>
                  </a:cxn>
                  <a:cxn ang="0">
                    <a:pos x="41" y="43"/>
                  </a:cxn>
                  <a:cxn ang="0">
                    <a:pos x="35" y="49"/>
                  </a:cxn>
                  <a:cxn ang="0">
                    <a:pos x="28" y="52"/>
                  </a:cxn>
                  <a:cxn ang="0">
                    <a:pos x="25" y="52"/>
                  </a:cxn>
                  <a:cxn ang="0">
                    <a:pos x="22" y="52"/>
                  </a:cxn>
                  <a:cxn ang="0">
                    <a:pos x="18" y="52"/>
                  </a:cxn>
                  <a:cxn ang="0">
                    <a:pos x="13" y="51"/>
                  </a:cxn>
                  <a:cxn ang="0">
                    <a:pos x="12" y="49"/>
                  </a:cxn>
                  <a:cxn ang="0">
                    <a:pos x="9" y="45"/>
                  </a:cxn>
                  <a:cxn ang="0">
                    <a:pos x="5" y="43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7"/>
                  </a:cxn>
                  <a:cxn ang="0">
                    <a:pos x="0" y="23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10" y="8"/>
                  </a:cxn>
                  <a:cxn ang="0">
                    <a:pos x="10" y="8"/>
                  </a:cxn>
                </a:cxnLst>
                <a:rect l="0" t="0" r="r" b="b"/>
                <a:pathLst>
                  <a:path w="48" h="52">
                    <a:moveTo>
                      <a:pt x="10" y="8"/>
                    </a:moveTo>
                    <a:lnTo>
                      <a:pt x="15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41" y="6"/>
                    </a:lnTo>
                    <a:lnTo>
                      <a:pt x="44" y="12"/>
                    </a:lnTo>
                    <a:lnTo>
                      <a:pt x="46" y="16"/>
                    </a:lnTo>
                    <a:lnTo>
                      <a:pt x="48" y="19"/>
                    </a:lnTo>
                    <a:lnTo>
                      <a:pt x="48" y="23"/>
                    </a:lnTo>
                    <a:lnTo>
                      <a:pt x="48" y="29"/>
                    </a:lnTo>
                    <a:lnTo>
                      <a:pt x="46" y="35"/>
                    </a:lnTo>
                    <a:lnTo>
                      <a:pt x="41" y="43"/>
                    </a:lnTo>
                    <a:lnTo>
                      <a:pt x="35" y="49"/>
                    </a:lnTo>
                    <a:lnTo>
                      <a:pt x="28" y="52"/>
                    </a:lnTo>
                    <a:lnTo>
                      <a:pt x="25" y="52"/>
                    </a:lnTo>
                    <a:lnTo>
                      <a:pt x="22" y="52"/>
                    </a:lnTo>
                    <a:lnTo>
                      <a:pt x="18" y="52"/>
                    </a:lnTo>
                    <a:lnTo>
                      <a:pt x="13" y="51"/>
                    </a:lnTo>
                    <a:lnTo>
                      <a:pt x="12" y="49"/>
                    </a:lnTo>
                    <a:lnTo>
                      <a:pt x="9" y="45"/>
                    </a:lnTo>
                    <a:lnTo>
                      <a:pt x="5" y="43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gray">
              <a:xfrm>
                <a:off x="3175422" y="5528735"/>
                <a:ext cx="54853" cy="61856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26" y="0"/>
                  </a:cxn>
                  <a:cxn ang="0">
                    <a:pos x="32" y="4"/>
                  </a:cxn>
                  <a:cxn ang="0">
                    <a:pos x="39" y="8"/>
                  </a:cxn>
                  <a:cxn ang="0">
                    <a:pos x="42" y="14"/>
                  </a:cxn>
                  <a:cxn ang="0">
                    <a:pos x="44" y="16"/>
                  </a:cxn>
                  <a:cxn ang="0">
                    <a:pos x="45" y="21"/>
                  </a:cxn>
                  <a:cxn ang="0">
                    <a:pos x="45" y="25"/>
                  </a:cxn>
                  <a:cxn ang="0">
                    <a:pos x="47" y="29"/>
                  </a:cxn>
                  <a:cxn ang="0">
                    <a:pos x="44" y="37"/>
                  </a:cxn>
                  <a:cxn ang="0">
                    <a:pos x="39" y="45"/>
                  </a:cxn>
                  <a:cxn ang="0">
                    <a:pos x="32" y="49"/>
                  </a:cxn>
                  <a:cxn ang="0">
                    <a:pos x="26" y="53"/>
                  </a:cxn>
                  <a:cxn ang="0">
                    <a:pos x="23" y="53"/>
                  </a:cxn>
                  <a:cxn ang="0">
                    <a:pos x="18" y="53"/>
                  </a:cxn>
                  <a:cxn ang="0">
                    <a:pos x="14" y="53"/>
                  </a:cxn>
                  <a:cxn ang="0">
                    <a:pos x="11" y="53"/>
                  </a:cxn>
                  <a:cxn ang="0">
                    <a:pos x="8" y="49"/>
                  </a:cxn>
                  <a:cxn ang="0">
                    <a:pos x="6" y="47"/>
                  </a:cxn>
                  <a:cxn ang="0">
                    <a:pos x="3" y="43"/>
                  </a:cxn>
                  <a:cxn ang="0">
                    <a:pos x="1" y="39"/>
                  </a:cxn>
                  <a:cxn ang="0">
                    <a:pos x="0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5" y="10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47" h="53">
                    <a:moveTo>
                      <a:pt x="8" y="8"/>
                    </a:moveTo>
                    <a:lnTo>
                      <a:pt x="13" y="2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9" y="8"/>
                    </a:lnTo>
                    <a:lnTo>
                      <a:pt x="42" y="14"/>
                    </a:lnTo>
                    <a:lnTo>
                      <a:pt x="44" y="16"/>
                    </a:lnTo>
                    <a:lnTo>
                      <a:pt x="45" y="21"/>
                    </a:lnTo>
                    <a:lnTo>
                      <a:pt x="45" y="25"/>
                    </a:lnTo>
                    <a:lnTo>
                      <a:pt x="47" y="29"/>
                    </a:lnTo>
                    <a:lnTo>
                      <a:pt x="44" y="37"/>
                    </a:lnTo>
                    <a:lnTo>
                      <a:pt x="39" y="45"/>
                    </a:lnTo>
                    <a:lnTo>
                      <a:pt x="32" y="49"/>
                    </a:lnTo>
                    <a:lnTo>
                      <a:pt x="26" y="53"/>
                    </a:lnTo>
                    <a:lnTo>
                      <a:pt x="23" y="53"/>
                    </a:lnTo>
                    <a:lnTo>
                      <a:pt x="18" y="53"/>
                    </a:lnTo>
                    <a:lnTo>
                      <a:pt x="14" y="53"/>
                    </a:lnTo>
                    <a:lnTo>
                      <a:pt x="11" y="53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3" y="43"/>
                    </a:lnTo>
                    <a:lnTo>
                      <a:pt x="1" y="39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5" y="10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gray">
              <a:xfrm>
                <a:off x="3027202" y="5800665"/>
                <a:ext cx="221745" cy="38514"/>
              </a:xfrm>
              <a:custGeom>
                <a:avLst/>
                <a:gdLst/>
                <a:ahLst/>
                <a:cxnLst>
                  <a:cxn ang="0">
                    <a:pos x="17" y="4"/>
                  </a:cxn>
                  <a:cxn ang="0">
                    <a:pos x="29" y="8"/>
                  </a:cxn>
                  <a:cxn ang="0">
                    <a:pos x="35" y="10"/>
                  </a:cxn>
                  <a:cxn ang="0">
                    <a:pos x="44" y="14"/>
                  </a:cxn>
                  <a:cxn ang="0">
                    <a:pos x="52" y="14"/>
                  </a:cxn>
                  <a:cxn ang="0">
                    <a:pos x="58" y="16"/>
                  </a:cxn>
                  <a:cxn ang="0">
                    <a:pos x="66" y="17"/>
                  </a:cxn>
                  <a:cxn ang="0">
                    <a:pos x="78" y="17"/>
                  </a:cxn>
                  <a:cxn ang="0">
                    <a:pos x="88" y="19"/>
                  </a:cxn>
                  <a:cxn ang="0">
                    <a:pos x="96" y="19"/>
                  </a:cxn>
                  <a:cxn ang="0">
                    <a:pos x="106" y="17"/>
                  </a:cxn>
                  <a:cxn ang="0">
                    <a:pos x="120" y="17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4" y="12"/>
                  </a:cxn>
                  <a:cxn ang="0">
                    <a:pos x="163" y="10"/>
                  </a:cxn>
                  <a:cxn ang="0">
                    <a:pos x="174" y="6"/>
                  </a:cxn>
                  <a:cxn ang="0">
                    <a:pos x="182" y="4"/>
                  </a:cxn>
                  <a:cxn ang="0">
                    <a:pos x="185" y="4"/>
                  </a:cxn>
                  <a:cxn ang="0">
                    <a:pos x="190" y="12"/>
                  </a:cxn>
                  <a:cxn ang="0">
                    <a:pos x="189" y="14"/>
                  </a:cxn>
                  <a:cxn ang="0">
                    <a:pos x="182" y="14"/>
                  </a:cxn>
                  <a:cxn ang="0">
                    <a:pos x="174" y="17"/>
                  </a:cxn>
                  <a:cxn ang="0">
                    <a:pos x="168" y="17"/>
                  </a:cxn>
                  <a:cxn ang="0">
                    <a:pos x="159" y="21"/>
                  </a:cxn>
                  <a:cxn ang="0">
                    <a:pos x="153" y="23"/>
                  </a:cxn>
                  <a:cxn ang="0">
                    <a:pos x="145" y="25"/>
                  </a:cxn>
                  <a:cxn ang="0">
                    <a:pos x="135" y="25"/>
                  </a:cxn>
                  <a:cxn ang="0">
                    <a:pos x="125" y="29"/>
                  </a:cxn>
                  <a:cxn ang="0">
                    <a:pos x="115" y="29"/>
                  </a:cxn>
                  <a:cxn ang="0">
                    <a:pos x="107" y="31"/>
                  </a:cxn>
                  <a:cxn ang="0">
                    <a:pos x="97" y="33"/>
                  </a:cxn>
                  <a:cxn ang="0">
                    <a:pos x="88" y="33"/>
                  </a:cxn>
                  <a:cxn ang="0">
                    <a:pos x="79" y="33"/>
                  </a:cxn>
                  <a:cxn ang="0">
                    <a:pos x="71" y="31"/>
                  </a:cxn>
                  <a:cxn ang="0">
                    <a:pos x="61" y="29"/>
                  </a:cxn>
                  <a:cxn ang="0">
                    <a:pos x="55" y="27"/>
                  </a:cxn>
                  <a:cxn ang="0">
                    <a:pos x="47" y="25"/>
                  </a:cxn>
                  <a:cxn ang="0">
                    <a:pos x="35" y="23"/>
                  </a:cxn>
                  <a:cxn ang="0">
                    <a:pos x="24" y="17"/>
                  </a:cxn>
                  <a:cxn ang="0">
                    <a:pos x="14" y="14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11" y="0"/>
                  </a:cxn>
                </a:cxnLst>
                <a:rect l="0" t="0" r="r" b="b"/>
                <a:pathLst>
                  <a:path w="190" h="33">
                    <a:moveTo>
                      <a:pt x="11" y="0"/>
                    </a:moveTo>
                    <a:lnTo>
                      <a:pt x="17" y="4"/>
                    </a:lnTo>
                    <a:lnTo>
                      <a:pt x="24" y="6"/>
                    </a:lnTo>
                    <a:lnTo>
                      <a:pt x="29" y="8"/>
                    </a:lnTo>
                    <a:lnTo>
                      <a:pt x="32" y="10"/>
                    </a:lnTo>
                    <a:lnTo>
                      <a:pt x="35" y="10"/>
                    </a:lnTo>
                    <a:lnTo>
                      <a:pt x="40" y="12"/>
                    </a:lnTo>
                    <a:lnTo>
                      <a:pt x="44" y="14"/>
                    </a:lnTo>
                    <a:lnTo>
                      <a:pt x="47" y="14"/>
                    </a:lnTo>
                    <a:lnTo>
                      <a:pt x="52" y="14"/>
                    </a:lnTo>
                    <a:lnTo>
                      <a:pt x="55" y="16"/>
                    </a:lnTo>
                    <a:lnTo>
                      <a:pt x="58" y="16"/>
                    </a:lnTo>
                    <a:lnTo>
                      <a:pt x="63" y="17"/>
                    </a:lnTo>
                    <a:lnTo>
                      <a:pt x="66" y="17"/>
                    </a:lnTo>
                    <a:lnTo>
                      <a:pt x="71" y="17"/>
                    </a:lnTo>
                    <a:lnTo>
                      <a:pt x="78" y="17"/>
                    </a:lnTo>
                    <a:lnTo>
                      <a:pt x="84" y="19"/>
                    </a:lnTo>
                    <a:lnTo>
                      <a:pt x="88" y="19"/>
                    </a:lnTo>
                    <a:lnTo>
                      <a:pt x="92" y="19"/>
                    </a:lnTo>
                    <a:lnTo>
                      <a:pt x="96" y="19"/>
                    </a:lnTo>
                    <a:lnTo>
                      <a:pt x="99" y="19"/>
                    </a:lnTo>
                    <a:lnTo>
                      <a:pt x="106" y="17"/>
                    </a:lnTo>
                    <a:lnTo>
                      <a:pt x="114" y="17"/>
                    </a:lnTo>
                    <a:lnTo>
                      <a:pt x="120" y="17"/>
                    </a:lnTo>
                    <a:lnTo>
                      <a:pt x="127" y="17"/>
                    </a:lnTo>
                    <a:lnTo>
                      <a:pt x="132" y="16"/>
                    </a:lnTo>
                    <a:lnTo>
                      <a:pt x="138" y="16"/>
                    </a:lnTo>
                    <a:lnTo>
                      <a:pt x="143" y="14"/>
                    </a:lnTo>
                    <a:lnTo>
                      <a:pt x="150" y="14"/>
                    </a:lnTo>
                    <a:lnTo>
                      <a:pt x="154" y="12"/>
                    </a:lnTo>
                    <a:lnTo>
                      <a:pt x="159" y="10"/>
                    </a:lnTo>
                    <a:lnTo>
                      <a:pt x="163" y="10"/>
                    </a:lnTo>
                    <a:lnTo>
                      <a:pt x="168" y="8"/>
                    </a:lnTo>
                    <a:lnTo>
                      <a:pt x="174" y="6"/>
                    </a:lnTo>
                    <a:lnTo>
                      <a:pt x="179" y="4"/>
                    </a:lnTo>
                    <a:lnTo>
                      <a:pt x="182" y="4"/>
                    </a:lnTo>
                    <a:lnTo>
                      <a:pt x="184" y="4"/>
                    </a:lnTo>
                    <a:lnTo>
                      <a:pt x="185" y="4"/>
                    </a:lnTo>
                    <a:lnTo>
                      <a:pt x="187" y="8"/>
                    </a:lnTo>
                    <a:lnTo>
                      <a:pt x="190" y="12"/>
                    </a:lnTo>
                    <a:lnTo>
                      <a:pt x="190" y="14"/>
                    </a:lnTo>
                    <a:lnTo>
                      <a:pt x="189" y="14"/>
                    </a:lnTo>
                    <a:lnTo>
                      <a:pt x="187" y="14"/>
                    </a:lnTo>
                    <a:lnTo>
                      <a:pt x="182" y="14"/>
                    </a:lnTo>
                    <a:lnTo>
                      <a:pt x="177" y="17"/>
                    </a:lnTo>
                    <a:lnTo>
                      <a:pt x="174" y="17"/>
                    </a:lnTo>
                    <a:lnTo>
                      <a:pt x="171" y="17"/>
                    </a:lnTo>
                    <a:lnTo>
                      <a:pt x="168" y="17"/>
                    </a:lnTo>
                    <a:lnTo>
                      <a:pt x="164" y="21"/>
                    </a:lnTo>
                    <a:lnTo>
                      <a:pt x="159" y="21"/>
                    </a:lnTo>
                    <a:lnTo>
                      <a:pt x="156" y="21"/>
                    </a:lnTo>
                    <a:lnTo>
                      <a:pt x="153" y="23"/>
                    </a:lnTo>
                    <a:lnTo>
                      <a:pt x="150" y="25"/>
                    </a:lnTo>
                    <a:lnTo>
                      <a:pt x="145" y="25"/>
                    </a:lnTo>
                    <a:lnTo>
                      <a:pt x="140" y="25"/>
                    </a:lnTo>
                    <a:lnTo>
                      <a:pt x="135" y="25"/>
                    </a:lnTo>
                    <a:lnTo>
                      <a:pt x="132" y="29"/>
                    </a:lnTo>
                    <a:lnTo>
                      <a:pt x="125" y="29"/>
                    </a:lnTo>
                    <a:lnTo>
                      <a:pt x="122" y="29"/>
                    </a:lnTo>
                    <a:lnTo>
                      <a:pt x="115" y="29"/>
                    </a:lnTo>
                    <a:lnTo>
                      <a:pt x="112" y="31"/>
                    </a:lnTo>
                    <a:lnTo>
                      <a:pt x="107" y="31"/>
                    </a:lnTo>
                    <a:lnTo>
                      <a:pt x="102" y="33"/>
                    </a:lnTo>
                    <a:lnTo>
                      <a:pt x="97" y="33"/>
                    </a:lnTo>
                    <a:lnTo>
                      <a:pt x="92" y="33"/>
                    </a:lnTo>
                    <a:lnTo>
                      <a:pt x="88" y="33"/>
                    </a:lnTo>
                    <a:lnTo>
                      <a:pt x="83" y="33"/>
                    </a:lnTo>
                    <a:lnTo>
                      <a:pt x="79" y="33"/>
                    </a:lnTo>
                    <a:lnTo>
                      <a:pt x="75" y="33"/>
                    </a:lnTo>
                    <a:lnTo>
                      <a:pt x="71" y="31"/>
                    </a:lnTo>
                    <a:lnTo>
                      <a:pt x="66" y="31"/>
                    </a:lnTo>
                    <a:lnTo>
                      <a:pt x="61" y="29"/>
                    </a:lnTo>
                    <a:lnTo>
                      <a:pt x="58" y="29"/>
                    </a:lnTo>
                    <a:lnTo>
                      <a:pt x="55" y="27"/>
                    </a:lnTo>
                    <a:lnTo>
                      <a:pt x="50" y="27"/>
                    </a:lnTo>
                    <a:lnTo>
                      <a:pt x="47" y="25"/>
                    </a:lnTo>
                    <a:lnTo>
                      <a:pt x="44" y="25"/>
                    </a:lnTo>
                    <a:lnTo>
                      <a:pt x="35" y="23"/>
                    </a:lnTo>
                    <a:lnTo>
                      <a:pt x="30" y="21"/>
                    </a:lnTo>
                    <a:lnTo>
                      <a:pt x="24" y="17"/>
                    </a:lnTo>
                    <a:lnTo>
                      <a:pt x="19" y="16"/>
                    </a:lnTo>
                    <a:lnTo>
                      <a:pt x="14" y="14"/>
                    </a:lnTo>
                    <a:lnTo>
                      <a:pt x="11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gray">
              <a:xfrm>
                <a:off x="3024868" y="5899867"/>
                <a:ext cx="222913" cy="4084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6" y="10"/>
                  </a:cxn>
                  <a:cxn ang="0">
                    <a:pos x="34" y="12"/>
                  </a:cxn>
                  <a:cxn ang="0">
                    <a:pos x="41" y="14"/>
                  </a:cxn>
                  <a:cxn ang="0">
                    <a:pos x="49" y="16"/>
                  </a:cxn>
                  <a:cxn ang="0">
                    <a:pos x="57" y="18"/>
                  </a:cxn>
                  <a:cxn ang="0">
                    <a:pos x="65" y="20"/>
                  </a:cxn>
                  <a:cxn ang="0">
                    <a:pos x="72" y="20"/>
                  </a:cxn>
                  <a:cxn ang="0">
                    <a:pos x="80" y="20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6" y="20"/>
                  </a:cxn>
                  <a:cxn ang="0">
                    <a:pos x="116" y="18"/>
                  </a:cxn>
                  <a:cxn ang="0">
                    <a:pos x="124" y="18"/>
                  </a:cxn>
                  <a:cxn ang="0">
                    <a:pos x="134" y="16"/>
                  </a:cxn>
                  <a:cxn ang="0">
                    <a:pos x="145" y="12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4" y="4"/>
                  </a:cxn>
                  <a:cxn ang="0">
                    <a:pos x="179" y="2"/>
                  </a:cxn>
                  <a:cxn ang="0">
                    <a:pos x="186" y="0"/>
                  </a:cxn>
                  <a:cxn ang="0">
                    <a:pos x="189" y="2"/>
                  </a:cxn>
                  <a:cxn ang="0">
                    <a:pos x="191" y="14"/>
                  </a:cxn>
                  <a:cxn ang="0">
                    <a:pos x="189" y="16"/>
                  </a:cxn>
                  <a:cxn ang="0">
                    <a:pos x="181" y="18"/>
                  </a:cxn>
                  <a:cxn ang="0">
                    <a:pos x="174" y="20"/>
                  </a:cxn>
                  <a:cxn ang="0">
                    <a:pos x="166" y="22"/>
                  </a:cxn>
                  <a:cxn ang="0">
                    <a:pos x="160" y="24"/>
                  </a:cxn>
                  <a:cxn ang="0">
                    <a:pos x="152" y="28"/>
                  </a:cxn>
                  <a:cxn ang="0">
                    <a:pos x="143" y="28"/>
                  </a:cxn>
                  <a:cxn ang="0">
                    <a:pos x="134" y="30"/>
                  </a:cxn>
                  <a:cxn ang="0">
                    <a:pos x="125" y="31"/>
                  </a:cxn>
                  <a:cxn ang="0">
                    <a:pos x="116" y="33"/>
                  </a:cxn>
                  <a:cxn ang="0">
                    <a:pos x="106" y="35"/>
                  </a:cxn>
                  <a:cxn ang="0">
                    <a:pos x="96" y="35"/>
                  </a:cxn>
                  <a:cxn ang="0">
                    <a:pos x="88" y="35"/>
                  </a:cxn>
                  <a:cxn ang="0">
                    <a:pos x="78" y="35"/>
                  </a:cxn>
                  <a:cxn ang="0">
                    <a:pos x="70" y="33"/>
                  </a:cxn>
                  <a:cxn ang="0">
                    <a:pos x="62" y="31"/>
                  </a:cxn>
                  <a:cxn ang="0">
                    <a:pos x="54" y="31"/>
                  </a:cxn>
                  <a:cxn ang="0">
                    <a:pos x="46" y="30"/>
                  </a:cxn>
                  <a:cxn ang="0">
                    <a:pos x="36" y="28"/>
                  </a:cxn>
                  <a:cxn ang="0">
                    <a:pos x="23" y="22"/>
                  </a:cxn>
                  <a:cxn ang="0">
                    <a:pos x="15" y="20"/>
                  </a:cxn>
                  <a:cxn ang="0">
                    <a:pos x="6" y="16"/>
                  </a:cxn>
                  <a:cxn ang="0">
                    <a:pos x="2" y="12"/>
                  </a:cxn>
                  <a:cxn ang="0">
                    <a:pos x="8" y="2"/>
                  </a:cxn>
                </a:cxnLst>
                <a:rect l="0" t="0" r="r" b="b"/>
                <a:pathLst>
                  <a:path w="191" h="35">
                    <a:moveTo>
                      <a:pt x="8" y="2"/>
                    </a:moveTo>
                    <a:lnTo>
                      <a:pt x="15" y="4"/>
                    </a:lnTo>
                    <a:lnTo>
                      <a:pt x="23" y="8"/>
                    </a:lnTo>
                    <a:lnTo>
                      <a:pt x="26" y="10"/>
                    </a:lnTo>
                    <a:lnTo>
                      <a:pt x="31" y="12"/>
                    </a:lnTo>
                    <a:lnTo>
                      <a:pt x="34" y="12"/>
                    </a:lnTo>
                    <a:lnTo>
                      <a:pt x="37" y="14"/>
                    </a:lnTo>
                    <a:lnTo>
                      <a:pt x="41" y="14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4" y="16"/>
                    </a:lnTo>
                    <a:lnTo>
                      <a:pt x="57" y="18"/>
                    </a:lnTo>
                    <a:lnTo>
                      <a:pt x="60" y="20"/>
                    </a:lnTo>
                    <a:lnTo>
                      <a:pt x="65" y="20"/>
                    </a:lnTo>
                    <a:lnTo>
                      <a:pt x="68" y="20"/>
                    </a:lnTo>
                    <a:lnTo>
                      <a:pt x="72" y="20"/>
                    </a:lnTo>
                    <a:lnTo>
                      <a:pt x="77" y="20"/>
                    </a:lnTo>
                    <a:lnTo>
                      <a:pt x="80" y="20"/>
                    </a:lnTo>
                    <a:lnTo>
                      <a:pt x="83" y="20"/>
                    </a:lnTo>
                    <a:lnTo>
                      <a:pt x="86" y="20"/>
                    </a:lnTo>
                    <a:lnTo>
                      <a:pt x="91" y="20"/>
                    </a:lnTo>
                    <a:lnTo>
                      <a:pt x="94" y="20"/>
                    </a:lnTo>
                    <a:lnTo>
                      <a:pt x="99" y="20"/>
                    </a:lnTo>
                    <a:lnTo>
                      <a:pt x="106" y="20"/>
                    </a:lnTo>
                    <a:lnTo>
                      <a:pt x="112" y="20"/>
                    </a:lnTo>
                    <a:lnTo>
                      <a:pt x="116" y="18"/>
                    </a:lnTo>
                    <a:lnTo>
                      <a:pt x="121" y="18"/>
                    </a:lnTo>
                    <a:lnTo>
                      <a:pt x="124" y="18"/>
                    </a:lnTo>
                    <a:lnTo>
                      <a:pt x="127" y="18"/>
                    </a:lnTo>
                    <a:lnTo>
                      <a:pt x="134" y="16"/>
                    </a:lnTo>
                    <a:lnTo>
                      <a:pt x="139" y="14"/>
                    </a:lnTo>
                    <a:lnTo>
                      <a:pt x="145" y="12"/>
                    </a:lnTo>
                    <a:lnTo>
                      <a:pt x="152" y="12"/>
                    </a:lnTo>
                    <a:lnTo>
                      <a:pt x="155" y="10"/>
                    </a:lnTo>
                    <a:lnTo>
                      <a:pt x="161" y="8"/>
                    </a:lnTo>
                    <a:lnTo>
                      <a:pt x="165" y="8"/>
                    </a:lnTo>
                    <a:lnTo>
                      <a:pt x="171" y="6"/>
                    </a:lnTo>
                    <a:lnTo>
                      <a:pt x="174" y="4"/>
                    </a:lnTo>
                    <a:lnTo>
                      <a:pt x="178" y="4"/>
                    </a:lnTo>
                    <a:lnTo>
                      <a:pt x="179" y="2"/>
                    </a:lnTo>
                    <a:lnTo>
                      <a:pt x="183" y="2"/>
                    </a:lnTo>
                    <a:lnTo>
                      <a:pt x="186" y="0"/>
                    </a:lnTo>
                    <a:lnTo>
                      <a:pt x="187" y="0"/>
                    </a:lnTo>
                    <a:lnTo>
                      <a:pt x="189" y="2"/>
                    </a:lnTo>
                    <a:lnTo>
                      <a:pt x="189" y="8"/>
                    </a:lnTo>
                    <a:lnTo>
                      <a:pt x="191" y="14"/>
                    </a:lnTo>
                    <a:lnTo>
                      <a:pt x="189" y="16"/>
                    </a:lnTo>
                    <a:lnTo>
                      <a:pt x="189" y="16"/>
                    </a:lnTo>
                    <a:lnTo>
                      <a:pt x="186" y="16"/>
                    </a:lnTo>
                    <a:lnTo>
                      <a:pt x="181" y="18"/>
                    </a:lnTo>
                    <a:lnTo>
                      <a:pt x="178" y="20"/>
                    </a:lnTo>
                    <a:lnTo>
                      <a:pt x="174" y="20"/>
                    </a:lnTo>
                    <a:lnTo>
                      <a:pt x="171" y="22"/>
                    </a:lnTo>
                    <a:lnTo>
                      <a:pt x="166" y="22"/>
                    </a:lnTo>
                    <a:lnTo>
                      <a:pt x="163" y="24"/>
                    </a:lnTo>
                    <a:lnTo>
                      <a:pt x="160" y="24"/>
                    </a:lnTo>
                    <a:lnTo>
                      <a:pt x="155" y="26"/>
                    </a:lnTo>
                    <a:lnTo>
                      <a:pt x="152" y="28"/>
                    </a:lnTo>
                    <a:lnTo>
                      <a:pt x="148" y="28"/>
                    </a:lnTo>
                    <a:lnTo>
                      <a:pt x="143" y="28"/>
                    </a:lnTo>
                    <a:lnTo>
                      <a:pt x="139" y="30"/>
                    </a:lnTo>
                    <a:lnTo>
                      <a:pt x="134" y="30"/>
                    </a:lnTo>
                    <a:lnTo>
                      <a:pt x="130" y="31"/>
                    </a:lnTo>
                    <a:lnTo>
                      <a:pt x="125" y="31"/>
                    </a:lnTo>
                    <a:lnTo>
                      <a:pt x="121" y="33"/>
                    </a:lnTo>
                    <a:lnTo>
                      <a:pt x="116" y="33"/>
                    </a:lnTo>
                    <a:lnTo>
                      <a:pt x="111" y="35"/>
                    </a:lnTo>
                    <a:lnTo>
                      <a:pt x="106" y="35"/>
                    </a:lnTo>
                    <a:lnTo>
                      <a:pt x="101" y="35"/>
                    </a:lnTo>
                    <a:lnTo>
                      <a:pt x="96" y="35"/>
                    </a:lnTo>
                    <a:lnTo>
                      <a:pt x="91" y="35"/>
                    </a:lnTo>
                    <a:lnTo>
                      <a:pt x="88" y="35"/>
                    </a:lnTo>
                    <a:lnTo>
                      <a:pt x="83" y="35"/>
                    </a:lnTo>
                    <a:lnTo>
                      <a:pt x="78" y="35"/>
                    </a:lnTo>
                    <a:lnTo>
                      <a:pt x="75" y="35"/>
                    </a:lnTo>
                    <a:lnTo>
                      <a:pt x="70" y="33"/>
                    </a:lnTo>
                    <a:lnTo>
                      <a:pt x="65" y="33"/>
                    </a:lnTo>
                    <a:lnTo>
                      <a:pt x="62" y="31"/>
                    </a:lnTo>
                    <a:lnTo>
                      <a:pt x="57" y="31"/>
                    </a:lnTo>
                    <a:lnTo>
                      <a:pt x="54" y="31"/>
                    </a:lnTo>
                    <a:lnTo>
                      <a:pt x="49" y="31"/>
                    </a:lnTo>
                    <a:lnTo>
                      <a:pt x="46" y="30"/>
                    </a:lnTo>
                    <a:lnTo>
                      <a:pt x="42" y="30"/>
                    </a:lnTo>
                    <a:lnTo>
                      <a:pt x="36" y="28"/>
                    </a:lnTo>
                    <a:lnTo>
                      <a:pt x="29" y="24"/>
                    </a:lnTo>
                    <a:lnTo>
                      <a:pt x="23" y="22"/>
                    </a:lnTo>
                    <a:lnTo>
                      <a:pt x="19" y="22"/>
                    </a:lnTo>
                    <a:lnTo>
                      <a:pt x="15" y="20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gray">
              <a:xfrm>
                <a:off x="3028369" y="5995567"/>
                <a:ext cx="219411" cy="45517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23" y="8"/>
                  </a:cxn>
                  <a:cxn ang="0">
                    <a:pos x="31" y="10"/>
                  </a:cxn>
                  <a:cxn ang="0">
                    <a:pos x="39" y="14"/>
                  </a:cxn>
                  <a:cxn ang="0">
                    <a:pos x="47" y="14"/>
                  </a:cxn>
                  <a:cxn ang="0">
                    <a:pos x="54" y="17"/>
                  </a:cxn>
                  <a:cxn ang="0">
                    <a:pos x="62" y="17"/>
                  </a:cxn>
                  <a:cxn ang="0">
                    <a:pos x="70" y="17"/>
                  </a:cxn>
                  <a:cxn ang="0">
                    <a:pos x="77" y="17"/>
                  </a:cxn>
                  <a:cxn ang="0">
                    <a:pos x="85" y="19"/>
                  </a:cxn>
                  <a:cxn ang="0">
                    <a:pos x="91" y="19"/>
                  </a:cxn>
                  <a:cxn ang="0">
                    <a:pos x="103" y="17"/>
                  </a:cxn>
                  <a:cxn ang="0">
                    <a:pos x="118" y="17"/>
                  </a:cxn>
                  <a:cxn ang="0">
                    <a:pos x="131" y="17"/>
                  </a:cxn>
                  <a:cxn ang="0">
                    <a:pos x="142" y="14"/>
                  </a:cxn>
                  <a:cxn ang="0">
                    <a:pos x="152" y="12"/>
                  </a:cxn>
                  <a:cxn ang="0">
                    <a:pos x="162" y="10"/>
                  </a:cxn>
                  <a:cxn ang="0">
                    <a:pos x="171" y="6"/>
                  </a:cxn>
                  <a:cxn ang="0">
                    <a:pos x="176" y="6"/>
                  </a:cxn>
                  <a:cxn ang="0">
                    <a:pos x="183" y="4"/>
                  </a:cxn>
                  <a:cxn ang="0">
                    <a:pos x="186" y="6"/>
                  </a:cxn>
                  <a:cxn ang="0">
                    <a:pos x="188" y="17"/>
                  </a:cxn>
                  <a:cxn ang="0">
                    <a:pos x="186" y="21"/>
                  </a:cxn>
                  <a:cxn ang="0">
                    <a:pos x="180" y="21"/>
                  </a:cxn>
                  <a:cxn ang="0">
                    <a:pos x="171" y="25"/>
                  </a:cxn>
                  <a:cxn ang="0">
                    <a:pos x="165" y="25"/>
                  </a:cxn>
                  <a:cxn ang="0">
                    <a:pos x="157" y="27"/>
                  </a:cxn>
                  <a:cxn ang="0">
                    <a:pos x="149" y="29"/>
                  </a:cxn>
                  <a:cxn ang="0">
                    <a:pos x="142" y="31"/>
                  </a:cxn>
                  <a:cxn ang="0">
                    <a:pos x="132" y="33"/>
                  </a:cxn>
                  <a:cxn ang="0">
                    <a:pos x="122" y="35"/>
                  </a:cxn>
                  <a:cxn ang="0">
                    <a:pos x="113" y="35"/>
                  </a:cxn>
                  <a:cxn ang="0">
                    <a:pos x="105" y="39"/>
                  </a:cxn>
                  <a:cxn ang="0">
                    <a:pos x="95" y="39"/>
                  </a:cxn>
                  <a:cxn ang="0">
                    <a:pos x="85" y="39"/>
                  </a:cxn>
                  <a:cxn ang="0">
                    <a:pos x="77" y="39"/>
                  </a:cxn>
                  <a:cxn ang="0">
                    <a:pos x="67" y="37"/>
                  </a:cxn>
                  <a:cxn ang="0">
                    <a:pos x="59" y="35"/>
                  </a:cxn>
                  <a:cxn ang="0">
                    <a:pos x="51" y="35"/>
                  </a:cxn>
                  <a:cxn ang="0">
                    <a:pos x="44" y="31"/>
                  </a:cxn>
                  <a:cxn ang="0">
                    <a:pos x="34" y="29"/>
                  </a:cxn>
                  <a:cxn ang="0">
                    <a:pos x="21" y="25"/>
                  </a:cxn>
                  <a:cxn ang="0">
                    <a:pos x="13" y="23"/>
                  </a:cxn>
                  <a:cxn ang="0">
                    <a:pos x="5" y="19"/>
                  </a:cxn>
                  <a:cxn ang="0">
                    <a:pos x="0" y="17"/>
                  </a:cxn>
                  <a:cxn ang="0">
                    <a:pos x="5" y="0"/>
                  </a:cxn>
                </a:cxnLst>
                <a:rect l="0" t="0" r="r" b="b"/>
                <a:pathLst>
                  <a:path w="188" h="39">
                    <a:moveTo>
                      <a:pt x="5" y="0"/>
                    </a:moveTo>
                    <a:lnTo>
                      <a:pt x="13" y="4"/>
                    </a:lnTo>
                    <a:lnTo>
                      <a:pt x="20" y="6"/>
                    </a:lnTo>
                    <a:lnTo>
                      <a:pt x="23" y="8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6" y="12"/>
                    </a:lnTo>
                    <a:lnTo>
                      <a:pt x="39" y="14"/>
                    </a:lnTo>
                    <a:lnTo>
                      <a:pt x="43" y="14"/>
                    </a:lnTo>
                    <a:lnTo>
                      <a:pt x="47" y="14"/>
                    </a:lnTo>
                    <a:lnTo>
                      <a:pt x="51" y="15"/>
                    </a:lnTo>
                    <a:lnTo>
                      <a:pt x="54" y="17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67" y="17"/>
                    </a:lnTo>
                    <a:lnTo>
                      <a:pt x="70" y="17"/>
                    </a:lnTo>
                    <a:lnTo>
                      <a:pt x="74" y="17"/>
                    </a:lnTo>
                    <a:lnTo>
                      <a:pt x="77" y="17"/>
                    </a:lnTo>
                    <a:lnTo>
                      <a:pt x="82" y="19"/>
                    </a:lnTo>
                    <a:lnTo>
                      <a:pt x="85" y="19"/>
                    </a:lnTo>
                    <a:lnTo>
                      <a:pt x="88" y="19"/>
                    </a:lnTo>
                    <a:lnTo>
                      <a:pt x="91" y="19"/>
                    </a:lnTo>
                    <a:lnTo>
                      <a:pt x="96" y="19"/>
                    </a:lnTo>
                    <a:lnTo>
                      <a:pt x="103" y="17"/>
                    </a:lnTo>
                    <a:lnTo>
                      <a:pt x="111" y="17"/>
                    </a:lnTo>
                    <a:lnTo>
                      <a:pt x="118" y="17"/>
                    </a:lnTo>
                    <a:lnTo>
                      <a:pt x="124" y="17"/>
                    </a:lnTo>
                    <a:lnTo>
                      <a:pt x="131" y="17"/>
                    </a:lnTo>
                    <a:lnTo>
                      <a:pt x="136" y="15"/>
                    </a:lnTo>
                    <a:lnTo>
                      <a:pt x="142" y="14"/>
                    </a:lnTo>
                    <a:lnTo>
                      <a:pt x="149" y="14"/>
                    </a:lnTo>
                    <a:lnTo>
                      <a:pt x="152" y="12"/>
                    </a:lnTo>
                    <a:lnTo>
                      <a:pt x="158" y="10"/>
                    </a:lnTo>
                    <a:lnTo>
                      <a:pt x="162" y="10"/>
                    </a:lnTo>
                    <a:lnTo>
                      <a:pt x="168" y="8"/>
                    </a:lnTo>
                    <a:lnTo>
                      <a:pt x="171" y="6"/>
                    </a:lnTo>
                    <a:lnTo>
                      <a:pt x="175" y="6"/>
                    </a:lnTo>
                    <a:lnTo>
                      <a:pt x="176" y="6"/>
                    </a:lnTo>
                    <a:lnTo>
                      <a:pt x="180" y="4"/>
                    </a:lnTo>
                    <a:lnTo>
                      <a:pt x="183" y="4"/>
                    </a:lnTo>
                    <a:lnTo>
                      <a:pt x="184" y="4"/>
                    </a:lnTo>
                    <a:lnTo>
                      <a:pt x="186" y="6"/>
                    </a:lnTo>
                    <a:lnTo>
                      <a:pt x="186" y="12"/>
                    </a:lnTo>
                    <a:lnTo>
                      <a:pt x="188" y="17"/>
                    </a:lnTo>
                    <a:lnTo>
                      <a:pt x="188" y="21"/>
                    </a:lnTo>
                    <a:lnTo>
                      <a:pt x="186" y="21"/>
                    </a:lnTo>
                    <a:lnTo>
                      <a:pt x="183" y="21"/>
                    </a:lnTo>
                    <a:lnTo>
                      <a:pt x="180" y="21"/>
                    </a:lnTo>
                    <a:lnTo>
                      <a:pt x="175" y="25"/>
                    </a:lnTo>
                    <a:lnTo>
                      <a:pt x="171" y="25"/>
                    </a:lnTo>
                    <a:lnTo>
                      <a:pt x="168" y="25"/>
                    </a:lnTo>
                    <a:lnTo>
                      <a:pt x="165" y="25"/>
                    </a:lnTo>
                    <a:lnTo>
                      <a:pt x="162" y="25"/>
                    </a:lnTo>
                    <a:lnTo>
                      <a:pt x="157" y="27"/>
                    </a:lnTo>
                    <a:lnTo>
                      <a:pt x="153" y="29"/>
                    </a:lnTo>
                    <a:lnTo>
                      <a:pt x="149" y="29"/>
                    </a:lnTo>
                    <a:lnTo>
                      <a:pt x="145" y="31"/>
                    </a:lnTo>
                    <a:lnTo>
                      <a:pt x="142" y="31"/>
                    </a:lnTo>
                    <a:lnTo>
                      <a:pt x="136" y="33"/>
                    </a:lnTo>
                    <a:lnTo>
                      <a:pt x="132" y="33"/>
                    </a:lnTo>
                    <a:lnTo>
                      <a:pt x="127" y="35"/>
                    </a:lnTo>
                    <a:lnTo>
                      <a:pt x="122" y="35"/>
                    </a:lnTo>
                    <a:lnTo>
                      <a:pt x="118" y="35"/>
                    </a:lnTo>
                    <a:lnTo>
                      <a:pt x="113" y="35"/>
                    </a:lnTo>
                    <a:lnTo>
                      <a:pt x="109" y="39"/>
                    </a:lnTo>
                    <a:lnTo>
                      <a:pt x="105" y="39"/>
                    </a:lnTo>
                    <a:lnTo>
                      <a:pt x="100" y="39"/>
                    </a:lnTo>
                    <a:lnTo>
                      <a:pt x="95" y="39"/>
                    </a:lnTo>
                    <a:lnTo>
                      <a:pt x="90" y="39"/>
                    </a:lnTo>
                    <a:lnTo>
                      <a:pt x="85" y="39"/>
                    </a:lnTo>
                    <a:lnTo>
                      <a:pt x="80" y="39"/>
                    </a:lnTo>
                    <a:lnTo>
                      <a:pt x="77" y="39"/>
                    </a:lnTo>
                    <a:lnTo>
                      <a:pt x="72" y="39"/>
                    </a:lnTo>
                    <a:lnTo>
                      <a:pt x="67" y="37"/>
                    </a:lnTo>
                    <a:lnTo>
                      <a:pt x="64" y="37"/>
                    </a:lnTo>
                    <a:lnTo>
                      <a:pt x="59" y="35"/>
                    </a:lnTo>
                    <a:lnTo>
                      <a:pt x="56" y="35"/>
                    </a:lnTo>
                    <a:lnTo>
                      <a:pt x="51" y="35"/>
                    </a:lnTo>
                    <a:lnTo>
                      <a:pt x="47" y="35"/>
                    </a:lnTo>
                    <a:lnTo>
                      <a:pt x="44" y="31"/>
                    </a:lnTo>
                    <a:lnTo>
                      <a:pt x="41" y="31"/>
                    </a:lnTo>
                    <a:lnTo>
                      <a:pt x="34" y="29"/>
                    </a:lnTo>
                    <a:lnTo>
                      <a:pt x="28" y="27"/>
                    </a:lnTo>
                    <a:lnTo>
                      <a:pt x="21" y="25"/>
                    </a:lnTo>
                    <a:lnTo>
                      <a:pt x="18" y="25"/>
                    </a:lnTo>
                    <a:lnTo>
                      <a:pt x="13" y="23"/>
                    </a:lnTo>
                    <a:lnTo>
                      <a:pt x="10" y="21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gray">
              <a:xfrm>
                <a:off x="3066883" y="5417863"/>
                <a:ext cx="130713" cy="60688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3" y="41"/>
                  </a:cxn>
                  <a:cxn ang="0">
                    <a:pos x="6" y="45"/>
                  </a:cxn>
                  <a:cxn ang="0">
                    <a:pos x="10" y="47"/>
                  </a:cxn>
                  <a:cxn ang="0">
                    <a:pos x="14" y="49"/>
                  </a:cxn>
                  <a:cxn ang="0">
                    <a:pos x="19" y="49"/>
                  </a:cxn>
                  <a:cxn ang="0">
                    <a:pos x="23" y="51"/>
                  </a:cxn>
                  <a:cxn ang="0">
                    <a:pos x="27" y="52"/>
                  </a:cxn>
                  <a:cxn ang="0">
                    <a:pos x="32" y="52"/>
                  </a:cxn>
                  <a:cxn ang="0">
                    <a:pos x="37" y="52"/>
                  </a:cxn>
                  <a:cxn ang="0">
                    <a:pos x="42" y="52"/>
                  </a:cxn>
                  <a:cxn ang="0">
                    <a:pos x="47" y="52"/>
                  </a:cxn>
                  <a:cxn ang="0">
                    <a:pos x="52" y="52"/>
                  </a:cxn>
                  <a:cxn ang="0">
                    <a:pos x="55" y="52"/>
                  </a:cxn>
                  <a:cxn ang="0">
                    <a:pos x="60" y="51"/>
                  </a:cxn>
                  <a:cxn ang="0">
                    <a:pos x="65" y="51"/>
                  </a:cxn>
                  <a:cxn ang="0">
                    <a:pos x="70" y="49"/>
                  </a:cxn>
                  <a:cxn ang="0">
                    <a:pos x="75" y="49"/>
                  </a:cxn>
                  <a:cxn ang="0">
                    <a:pos x="78" y="47"/>
                  </a:cxn>
                  <a:cxn ang="0">
                    <a:pos x="81" y="45"/>
                  </a:cxn>
                  <a:cxn ang="0">
                    <a:pos x="86" y="45"/>
                  </a:cxn>
                  <a:cxn ang="0">
                    <a:pos x="89" y="43"/>
                  </a:cxn>
                  <a:cxn ang="0">
                    <a:pos x="94" y="41"/>
                  </a:cxn>
                  <a:cxn ang="0">
                    <a:pos x="98" y="41"/>
                  </a:cxn>
                  <a:cxn ang="0">
                    <a:pos x="101" y="39"/>
                  </a:cxn>
                  <a:cxn ang="0">
                    <a:pos x="104" y="37"/>
                  </a:cxn>
                  <a:cxn ang="0">
                    <a:pos x="109" y="35"/>
                  </a:cxn>
                  <a:cxn ang="0">
                    <a:pos x="111" y="35"/>
                  </a:cxn>
                  <a:cxn ang="0">
                    <a:pos x="112" y="35"/>
                  </a:cxn>
                  <a:cxn ang="0">
                    <a:pos x="111" y="33"/>
                  </a:cxn>
                  <a:cxn ang="0">
                    <a:pos x="107" y="27"/>
                  </a:cxn>
                  <a:cxn ang="0">
                    <a:pos x="104" y="23"/>
                  </a:cxn>
                  <a:cxn ang="0">
                    <a:pos x="101" y="21"/>
                  </a:cxn>
                  <a:cxn ang="0">
                    <a:pos x="98" y="18"/>
                  </a:cxn>
                  <a:cxn ang="0">
                    <a:pos x="94" y="16"/>
                  </a:cxn>
                  <a:cxn ang="0">
                    <a:pos x="89" y="12"/>
                  </a:cxn>
                  <a:cxn ang="0">
                    <a:pos x="85" y="8"/>
                  </a:cxn>
                  <a:cxn ang="0">
                    <a:pos x="80" y="4"/>
                  </a:cxn>
                  <a:cxn ang="0">
                    <a:pos x="75" y="4"/>
                  </a:cxn>
                  <a:cxn ang="0">
                    <a:pos x="68" y="2"/>
                  </a:cxn>
                  <a:cxn ang="0">
                    <a:pos x="63" y="0"/>
                  </a:cxn>
                  <a:cxn ang="0">
                    <a:pos x="57" y="0"/>
                  </a:cxn>
                  <a:cxn ang="0">
                    <a:pos x="52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34" y="6"/>
                  </a:cxn>
                  <a:cxn ang="0">
                    <a:pos x="29" y="10"/>
                  </a:cxn>
                  <a:cxn ang="0">
                    <a:pos x="24" y="12"/>
                  </a:cxn>
                  <a:cxn ang="0">
                    <a:pos x="21" y="16"/>
                  </a:cxn>
                  <a:cxn ang="0">
                    <a:pos x="16" y="19"/>
                  </a:cxn>
                  <a:cxn ang="0">
                    <a:pos x="13" y="23"/>
                  </a:cxn>
                  <a:cxn ang="0">
                    <a:pos x="6" y="27"/>
                  </a:cxn>
                  <a:cxn ang="0">
                    <a:pos x="3" y="33"/>
                  </a:cxn>
                  <a:cxn ang="0">
                    <a:pos x="0" y="3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112" h="52">
                    <a:moveTo>
                      <a:pt x="0" y="39"/>
                    </a:moveTo>
                    <a:lnTo>
                      <a:pt x="3" y="41"/>
                    </a:lnTo>
                    <a:lnTo>
                      <a:pt x="6" y="45"/>
                    </a:lnTo>
                    <a:lnTo>
                      <a:pt x="10" y="47"/>
                    </a:lnTo>
                    <a:lnTo>
                      <a:pt x="14" y="49"/>
                    </a:lnTo>
                    <a:lnTo>
                      <a:pt x="19" y="49"/>
                    </a:lnTo>
                    <a:lnTo>
                      <a:pt x="23" y="51"/>
                    </a:lnTo>
                    <a:lnTo>
                      <a:pt x="27" y="52"/>
                    </a:lnTo>
                    <a:lnTo>
                      <a:pt x="32" y="52"/>
                    </a:lnTo>
                    <a:lnTo>
                      <a:pt x="37" y="52"/>
                    </a:lnTo>
                    <a:lnTo>
                      <a:pt x="42" y="52"/>
                    </a:lnTo>
                    <a:lnTo>
                      <a:pt x="47" y="52"/>
                    </a:lnTo>
                    <a:lnTo>
                      <a:pt x="52" y="52"/>
                    </a:lnTo>
                    <a:lnTo>
                      <a:pt x="55" y="52"/>
                    </a:lnTo>
                    <a:lnTo>
                      <a:pt x="60" y="51"/>
                    </a:lnTo>
                    <a:lnTo>
                      <a:pt x="65" y="51"/>
                    </a:lnTo>
                    <a:lnTo>
                      <a:pt x="70" y="49"/>
                    </a:lnTo>
                    <a:lnTo>
                      <a:pt x="75" y="49"/>
                    </a:lnTo>
                    <a:lnTo>
                      <a:pt x="78" y="47"/>
                    </a:lnTo>
                    <a:lnTo>
                      <a:pt x="81" y="45"/>
                    </a:lnTo>
                    <a:lnTo>
                      <a:pt x="86" y="45"/>
                    </a:lnTo>
                    <a:lnTo>
                      <a:pt x="89" y="43"/>
                    </a:lnTo>
                    <a:lnTo>
                      <a:pt x="94" y="41"/>
                    </a:lnTo>
                    <a:lnTo>
                      <a:pt x="98" y="41"/>
                    </a:lnTo>
                    <a:lnTo>
                      <a:pt x="101" y="39"/>
                    </a:lnTo>
                    <a:lnTo>
                      <a:pt x="104" y="37"/>
                    </a:lnTo>
                    <a:lnTo>
                      <a:pt x="109" y="35"/>
                    </a:lnTo>
                    <a:lnTo>
                      <a:pt x="111" y="35"/>
                    </a:lnTo>
                    <a:lnTo>
                      <a:pt x="112" y="35"/>
                    </a:lnTo>
                    <a:lnTo>
                      <a:pt x="111" y="33"/>
                    </a:lnTo>
                    <a:lnTo>
                      <a:pt x="107" y="27"/>
                    </a:lnTo>
                    <a:lnTo>
                      <a:pt x="104" y="23"/>
                    </a:lnTo>
                    <a:lnTo>
                      <a:pt x="101" y="21"/>
                    </a:lnTo>
                    <a:lnTo>
                      <a:pt x="98" y="18"/>
                    </a:lnTo>
                    <a:lnTo>
                      <a:pt x="94" y="16"/>
                    </a:lnTo>
                    <a:lnTo>
                      <a:pt x="89" y="12"/>
                    </a:lnTo>
                    <a:lnTo>
                      <a:pt x="85" y="8"/>
                    </a:lnTo>
                    <a:lnTo>
                      <a:pt x="80" y="4"/>
                    </a:lnTo>
                    <a:lnTo>
                      <a:pt x="75" y="4"/>
                    </a:ln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34" y="6"/>
                    </a:lnTo>
                    <a:lnTo>
                      <a:pt x="29" y="10"/>
                    </a:lnTo>
                    <a:lnTo>
                      <a:pt x="24" y="12"/>
                    </a:lnTo>
                    <a:lnTo>
                      <a:pt x="21" y="16"/>
                    </a:lnTo>
                    <a:lnTo>
                      <a:pt x="16" y="19"/>
                    </a:lnTo>
                    <a:lnTo>
                      <a:pt x="13" y="23"/>
                    </a:lnTo>
                    <a:lnTo>
                      <a:pt x="6" y="27"/>
                    </a:lnTo>
                    <a:lnTo>
                      <a:pt x="3" y="33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gray">
              <a:xfrm>
                <a:off x="3118234" y="5350172"/>
                <a:ext cx="145885" cy="149386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2" y="0"/>
                  </a:cxn>
                  <a:cxn ang="0">
                    <a:pos x="41" y="2"/>
                  </a:cxn>
                  <a:cxn ang="0">
                    <a:pos x="50" y="4"/>
                  </a:cxn>
                  <a:cxn ang="0">
                    <a:pos x="59" y="8"/>
                  </a:cxn>
                  <a:cxn ang="0">
                    <a:pos x="67" y="11"/>
                  </a:cxn>
                  <a:cxn ang="0">
                    <a:pos x="78" y="19"/>
                  </a:cxn>
                  <a:cxn ang="0">
                    <a:pos x="91" y="29"/>
                  </a:cxn>
                  <a:cxn ang="0">
                    <a:pos x="101" y="43"/>
                  </a:cxn>
                  <a:cxn ang="0">
                    <a:pos x="109" y="54"/>
                  </a:cxn>
                  <a:cxn ang="0">
                    <a:pos x="116" y="70"/>
                  </a:cxn>
                  <a:cxn ang="0">
                    <a:pos x="119" y="81"/>
                  </a:cxn>
                  <a:cxn ang="0">
                    <a:pos x="122" y="93"/>
                  </a:cxn>
                  <a:cxn ang="0">
                    <a:pos x="124" y="105"/>
                  </a:cxn>
                  <a:cxn ang="0">
                    <a:pos x="125" y="114"/>
                  </a:cxn>
                  <a:cxn ang="0">
                    <a:pos x="125" y="122"/>
                  </a:cxn>
                  <a:cxn ang="0">
                    <a:pos x="125" y="128"/>
                  </a:cxn>
                  <a:cxn ang="0">
                    <a:pos x="124" y="126"/>
                  </a:cxn>
                  <a:cxn ang="0">
                    <a:pos x="122" y="118"/>
                  </a:cxn>
                  <a:cxn ang="0">
                    <a:pos x="119" y="109"/>
                  </a:cxn>
                  <a:cxn ang="0">
                    <a:pos x="114" y="95"/>
                  </a:cxn>
                  <a:cxn ang="0">
                    <a:pos x="107" y="81"/>
                  </a:cxn>
                  <a:cxn ang="0">
                    <a:pos x="99" y="66"/>
                  </a:cxn>
                  <a:cxn ang="0">
                    <a:pos x="90" y="52"/>
                  </a:cxn>
                  <a:cxn ang="0">
                    <a:pos x="78" y="39"/>
                  </a:cxn>
                  <a:cxn ang="0">
                    <a:pos x="65" y="29"/>
                  </a:cxn>
                  <a:cxn ang="0">
                    <a:pos x="52" y="19"/>
                  </a:cxn>
                  <a:cxn ang="0">
                    <a:pos x="39" y="13"/>
                  </a:cxn>
                  <a:cxn ang="0">
                    <a:pos x="28" y="10"/>
                  </a:cxn>
                  <a:cxn ang="0">
                    <a:pos x="18" y="6"/>
                  </a:cxn>
                  <a:cxn ang="0">
                    <a:pos x="8" y="4"/>
                  </a:cxn>
                  <a:cxn ang="0">
                    <a:pos x="1" y="4"/>
                  </a:cxn>
                  <a:cxn ang="0">
                    <a:pos x="0" y="4"/>
                  </a:cxn>
                </a:cxnLst>
                <a:rect l="0" t="0" r="r" b="b"/>
                <a:pathLst>
                  <a:path w="125" h="128">
                    <a:moveTo>
                      <a:pt x="0" y="4"/>
                    </a:moveTo>
                    <a:lnTo>
                      <a:pt x="5" y="2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7" y="2"/>
                    </a:lnTo>
                    <a:lnTo>
                      <a:pt x="41" y="2"/>
                    </a:lnTo>
                    <a:lnTo>
                      <a:pt x="45" y="4"/>
                    </a:lnTo>
                    <a:lnTo>
                      <a:pt x="50" y="4"/>
                    </a:lnTo>
                    <a:lnTo>
                      <a:pt x="54" y="8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7" y="11"/>
                    </a:lnTo>
                    <a:lnTo>
                      <a:pt x="72" y="15"/>
                    </a:lnTo>
                    <a:lnTo>
                      <a:pt x="78" y="19"/>
                    </a:lnTo>
                    <a:lnTo>
                      <a:pt x="85" y="23"/>
                    </a:lnTo>
                    <a:lnTo>
                      <a:pt x="91" y="29"/>
                    </a:lnTo>
                    <a:lnTo>
                      <a:pt x="98" y="37"/>
                    </a:lnTo>
                    <a:lnTo>
                      <a:pt x="101" y="43"/>
                    </a:lnTo>
                    <a:lnTo>
                      <a:pt x="106" y="48"/>
                    </a:lnTo>
                    <a:lnTo>
                      <a:pt x="109" y="54"/>
                    </a:lnTo>
                    <a:lnTo>
                      <a:pt x="114" y="62"/>
                    </a:lnTo>
                    <a:lnTo>
                      <a:pt x="116" y="70"/>
                    </a:lnTo>
                    <a:lnTo>
                      <a:pt x="119" y="76"/>
                    </a:lnTo>
                    <a:lnTo>
                      <a:pt x="119" y="81"/>
                    </a:lnTo>
                    <a:lnTo>
                      <a:pt x="122" y="87"/>
                    </a:lnTo>
                    <a:lnTo>
                      <a:pt x="122" y="93"/>
                    </a:lnTo>
                    <a:lnTo>
                      <a:pt x="124" y="99"/>
                    </a:lnTo>
                    <a:lnTo>
                      <a:pt x="124" y="105"/>
                    </a:lnTo>
                    <a:lnTo>
                      <a:pt x="125" y="110"/>
                    </a:lnTo>
                    <a:lnTo>
                      <a:pt x="125" y="114"/>
                    </a:lnTo>
                    <a:lnTo>
                      <a:pt x="125" y="118"/>
                    </a:lnTo>
                    <a:lnTo>
                      <a:pt x="125" y="122"/>
                    </a:lnTo>
                    <a:lnTo>
                      <a:pt x="125" y="124"/>
                    </a:lnTo>
                    <a:lnTo>
                      <a:pt x="125" y="128"/>
                    </a:lnTo>
                    <a:lnTo>
                      <a:pt x="125" y="128"/>
                    </a:lnTo>
                    <a:lnTo>
                      <a:pt x="124" y="126"/>
                    </a:lnTo>
                    <a:lnTo>
                      <a:pt x="124" y="124"/>
                    </a:lnTo>
                    <a:lnTo>
                      <a:pt x="122" y="118"/>
                    </a:lnTo>
                    <a:lnTo>
                      <a:pt x="121" y="114"/>
                    </a:lnTo>
                    <a:lnTo>
                      <a:pt x="119" y="109"/>
                    </a:lnTo>
                    <a:lnTo>
                      <a:pt x="117" y="103"/>
                    </a:lnTo>
                    <a:lnTo>
                      <a:pt x="114" y="95"/>
                    </a:lnTo>
                    <a:lnTo>
                      <a:pt x="111" y="89"/>
                    </a:lnTo>
                    <a:lnTo>
                      <a:pt x="107" y="81"/>
                    </a:lnTo>
                    <a:lnTo>
                      <a:pt x="104" y="74"/>
                    </a:lnTo>
                    <a:lnTo>
                      <a:pt x="99" y="66"/>
                    </a:lnTo>
                    <a:lnTo>
                      <a:pt x="94" y="60"/>
                    </a:lnTo>
                    <a:lnTo>
                      <a:pt x="90" y="52"/>
                    </a:lnTo>
                    <a:lnTo>
                      <a:pt x="85" y="46"/>
                    </a:lnTo>
                    <a:lnTo>
                      <a:pt x="78" y="39"/>
                    </a:lnTo>
                    <a:lnTo>
                      <a:pt x="73" y="35"/>
                    </a:lnTo>
                    <a:lnTo>
                      <a:pt x="65" y="29"/>
                    </a:lnTo>
                    <a:lnTo>
                      <a:pt x="59" y="23"/>
                    </a:lnTo>
                    <a:lnTo>
                      <a:pt x="52" y="19"/>
                    </a:lnTo>
                    <a:lnTo>
                      <a:pt x="47" y="17"/>
                    </a:lnTo>
                    <a:lnTo>
                      <a:pt x="39" y="13"/>
                    </a:lnTo>
                    <a:lnTo>
                      <a:pt x="34" y="11"/>
                    </a:lnTo>
                    <a:lnTo>
                      <a:pt x="28" y="10"/>
                    </a:lnTo>
                    <a:lnTo>
                      <a:pt x="23" y="10"/>
                    </a:lnTo>
                    <a:lnTo>
                      <a:pt x="18" y="6"/>
                    </a:lnTo>
                    <a:lnTo>
                      <a:pt x="13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gray">
              <a:xfrm>
                <a:off x="2982853" y="5707299"/>
                <a:ext cx="100369" cy="11204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" y="80"/>
                  </a:cxn>
                  <a:cxn ang="0">
                    <a:pos x="5" y="68"/>
                  </a:cxn>
                  <a:cxn ang="0">
                    <a:pos x="8" y="59"/>
                  </a:cxn>
                  <a:cxn ang="0">
                    <a:pos x="11" y="49"/>
                  </a:cxn>
                  <a:cxn ang="0">
                    <a:pos x="13" y="39"/>
                  </a:cxn>
                  <a:cxn ang="0">
                    <a:pos x="18" y="30"/>
                  </a:cxn>
                  <a:cxn ang="0">
                    <a:pos x="23" y="20"/>
                  </a:cxn>
                  <a:cxn ang="0">
                    <a:pos x="28" y="12"/>
                  </a:cxn>
                  <a:cxn ang="0">
                    <a:pos x="34" y="2"/>
                  </a:cxn>
                  <a:cxn ang="0">
                    <a:pos x="38" y="0"/>
                  </a:cxn>
                  <a:cxn ang="0">
                    <a:pos x="49" y="4"/>
                  </a:cxn>
                  <a:cxn ang="0">
                    <a:pos x="57" y="8"/>
                  </a:cxn>
                  <a:cxn ang="0">
                    <a:pos x="67" y="12"/>
                  </a:cxn>
                  <a:cxn ang="0">
                    <a:pos x="77" y="16"/>
                  </a:cxn>
                  <a:cxn ang="0">
                    <a:pos x="85" y="20"/>
                  </a:cxn>
                  <a:cxn ang="0">
                    <a:pos x="83" y="20"/>
                  </a:cxn>
                  <a:cxn ang="0">
                    <a:pos x="78" y="20"/>
                  </a:cxn>
                  <a:cxn ang="0">
                    <a:pos x="72" y="18"/>
                  </a:cxn>
                  <a:cxn ang="0">
                    <a:pos x="64" y="18"/>
                  </a:cxn>
                  <a:cxn ang="0">
                    <a:pos x="55" y="16"/>
                  </a:cxn>
                  <a:cxn ang="0">
                    <a:pos x="47" y="16"/>
                  </a:cxn>
                  <a:cxn ang="0">
                    <a:pos x="39" y="16"/>
                  </a:cxn>
                  <a:cxn ang="0">
                    <a:pos x="36" y="16"/>
                  </a:cxn>
                  <a:cxn ang="0">
                    <a:pos x="31" y="22"/>
                  </a:cxn>
                  <a:cxn ang="0">
                    <a:pos x="23" y="33"/>
                  </a:cxn>
                  <a:cxn ang="0">
                    <a:pos x="16" y="49"/>
                  </a:cxn>
                  <a:cxn ang="0">
                    <a:pos x="13" y="61"/>
                  </a:cxn>
                  <a:cxn ang="0">
                    <a:pos x="8" y="72"/>
                  </a:cxn>
                  <a:cxn ang="0">
                    <a:pos x="3" y="86"/>
                  </a:cxn>
                  <a:cxn ang="0">
                    <a:pos x="0" y="94"/>
                  </a:cxn>
                  <a:cxn ang="0">
                    <a:pos x="0" y="96"/>
                  </a:cxn>
                </a:cxnLst>
                <a:rect l="0" t="0" r="r" b="b"/>
                <a:pathLst>
                  <a:path w="86" h="96">
                    <a:moveTo>
                      <a:pt x="0" y="96"/>
                    </a:moveTo>
                    <a:lnTo>
                      <a:pt x="0" y="90"/>
                    </a:lnTo>
                    <a:lnTo>
                      <a:pt x="2" y="84"/>
                    </a:lnTo>
                    <a:lnTo>
                      <a:pt x="3" y="80"/>
                    </a:lnTo>
                    <a:lnTo>
                      <a:pt x="5" y="72"/>
                    </a:lnTo>
                    <a:lnTo>
                      <a:pt x="5" y="68"/>
                    </a:lnTo>
                    <a:lnTo>
                      <a:pt x="7" y="63"/>
                    </a:lnTo>
                    <a:lnTo>
                      <a:pt x="8" y="59"/>
                    </a:lnTo>
                    <a:lnTo>
                      <a:pt x="10" y="53"/>
                    </a:lnTo>
                    <a:lnTo>
                      <a:pt x="11" y="49"/>
                    </a:lnTo>
                    <a:lnTo>
                      <a:pt x="11" y="43"/>
                    </a:lnTo>
                    <a:lnTo>
                      <a:pt x="13" y="39"/>
                    </a:lnTo>
                    <a:lnTo>
                      <a:pt x="15" y="35"/>
                    </a:lnTo>
                    <a:lnTo>
                      <a:pt x="18" y="30"/>
                    </a:lnTo>
                    <a:lnTo>
                      <a:pt x="21" y="26"/>
                    </a:lnTo>
                    <a:lnTo>
                      <a:pt x="23" y="20"/>
                    </a:lnTo>
                    <a:lnTo>
                      <a:pt x="26" y="16"/>
                    </a:lnTo>
                    <a:lnTo>
                      <a:pt x="28" y="12"/>
                    </a:lnTo>
                    <a:lnTo>
                      <a:pt x="31" y="8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49" y="4"/>
                    </a:lnTo>
                    <a:lnTo>
                      <a:pt x="52" y="6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7" y="12"/>
                    </a:lnTo>
                    <a:lnTo>
                      <a:pt x="72" y="14"/>
                    </a:lnTo>
                    <a:lnTo>
                      <a:pt x="77" y="16"/>
                    </a:lnTo>
                    <a:lnTo>
                      <a:pt x="80" y="18"/>
                    </a:lnTo>
                    <a:lnTo>
                      <a:pt x="85" y="20"/>
                    </a:lnTo>
                    <a:lnTo>
                      <a:pt x="86" y="20"/>
                    </a:lnTo>
                    <a:lnTo>
                      <a:pt x="83" y="20"/>
                    </a:lnTo>
                    <a:lnTo>
                      <a:pt x="82" y="20"/>
                    </a:lnTo>
                    <a:lnTo>
                      <a:pt x="78" y="20"/>
                    </a:lnTo>
                    <a:lnTo>
                      <a:pt x="75" y="20"/>
                    </a:lnTo>
                    <a:lnTo>
                      <a:pt x="72" y="18"/>
                    </a:lnTo>
                    <a:lnTo>
                      <a:pt x="67" y="18"/>
                    </a:lnTo>
                    <a:lnTo>
                      <a:pt x="64" y="18"/>
                    </a:lnTo>
                    <a:lnTo>
                      <a:pt x="59" y="18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7" y="16"/>
                    </a:lnTo>
                    <a:lnTo>
                      <a:pt x="44" y="16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4" y="18"/>
                    </a:lnTo>
                    <a:lnTo>
                      <a:pt x="31" y="22"/>
                    </a:lnTo>
                    <a:lnTo>
                      <a:pt x="28" y="30"/>
                    </a:lnTo>
                    <a:lnTo>
                      <a:pt x="23" y="33"/>
                    </a:lnTo>
                    <a:lnTo>
                      <a:pt x="21" y="41"/>
                    </a:lnTo>
                    <a:lnTo>
                      <a:pt x="16" y="49"/>
                    </a:lnTo>
                    <a:lnTo>
                      <a:pt x="16" y="53"/>
                    </a:lnTo>
                    <a:lnTo>
                      <a:pt x="13" y="61"/>
                    </a:lnTo>
                    <a:lnTo>
                      <a:pt x="11" y="66"/>
                    </a:lnTo>
                    <a:lnTo>
                      <a:pt x="8" y="72"/>
                    </a:lnTo>
                    <a:lnTo>
                      <a:pt x="7" y="80"/>
                    </a:lnTo>
                    <a:lnTo>
                      <a:pt x="3" y="86"/>
                    </a:lnTo>
                    <a:lnTo>
                      <a:pt x="2" y="92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gray">
              <a:xfrm>
                <a:off x="3148578" y="5706131"/>
                <a:ext cx="133047" cy="74693"/>
              </a:xfrm>
              <a:custGeom>
                <a:avLst/>
                <a:gdLst/>
                <a:ahLst/>
                <a:cxnLst>
                  <a:cxn ang="0">
                    <a:pos x="26" y="31"/>
                  </a:cxn>
                  <a:cxn ang="0">
                    <a:pos x="37" y="27"/>
                  </a:cxn>
                  <a:cxn ang="0">
                    <a:pos x="49" y="23"/>
                  </a:cxn>
                  <a:cxn ang="0">
                    <a:pos x="60" y="17"/>
                  </a:cxn>
                  <a:cxn ang="0">
                    <a:pos x="70" y="13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1" y="3"/>
                  </a:cxn>
                  <a:cxn ang="0">
                    <a:pos x="96" y="13"/>
                  </a:cxn>
                  <a:cxn ang="0">
                    <a:pos x="103" y="27"/>
                  </a:cxn>
                  <a:cxn ang="0">
                    <a:pos x="109" y="38"/>
                  </a:cxn>
                  <a:cxn ang="0">
                    <a:pos x="111" y="50"/>
                  </a:cxn>
                  <a:cxn ang="0">
                    <a:pos x="114" y="64"/>
                  </a:cxn>
                  <a:cxn ang="0">
                    <a:pos x="108" y="58"/>
                  </a:cxn>
                  <a:cxn ang="0">
                    <a:pos x="103" y="48"/>
                  </a:cxn>
                  <a:cxn ang="0">
                    <a:pos x="96" y="38"/>
                  </a:cxn>
                  <a:cxn ang="0">
                    <a:pos x="93" y="29"/>
                  </a:cxn>
                  <a:cxn ang="0">
                    <a:pos x="86" y="17"/>
                  </a:cxn>
                  <a:cxn ang="0">
                    <a:pos x="85" y="17"/>
                  </a:cxn>
                  <a:cxn ang="0">
                    <a:pos x="80" y="19"/>
                  </a:cxn>
                  <a:cxn ang="0">
                    <a:pos x="72" y="25"/>
                  </a:cxn>
                  <a:cxn ang="0">
                    <a:pos x="62" y="27"/>
                  </a:cxn>
                  <a:cxn ang="0">
                    <a:pos x="54" y="31"/>
                  </a:cxn>
                  <a:cxn ang="0">
                    <a:pos x="46" y="34"/>
                  </a:cxn>
                  <a:cxn ang="0">
                    <a:pos x="36" y="34"/>
                  </a:cxn>
                  <a:cxn ang="0">
                    <a:pos x="28" y="36"/>
                  </a:cxn>
                  <a:cxn ang="0">
                    <a:pos x="18" y="36"/>
                  </a:cxn>
                  <a:cxn ang="0">
                    <a:pos x="11" y="38"/>
                  </a:cxn>
                  <a:cxn ang="0">
                    <a:pos x="5" y="38"/>
                  </a:cxn>
                  <a:cxn ang="0">
                    <a:pos x="0" y="38"/>
                  </a:cxn>
                  <a:cxn ang="0">
                    <a:pos x="10" y="34"/>
                  </a:cxn>
                  <a:cxn ang="0">
                    <a:pos x="19" y="33"/>
                  </a:cxn>
                </a:cxnLst>
                <a:rect l="0" t="0" r="r" b="b"/>
                <a:pathLst>
                  <a:path w="114" h="64">
                    <a:moveTo>
                      <a:pt x="19" y="33"/>
                    </a:moveTo>
                    <a:lnTo>
                      <a:pt x="26" y="31"/>
                    </a:lnTo>
                    <a:lnTo>
                      <a:pt x="31" y="31"/>
                    </a:lnTo>
                    <a:lnTo>
                      <a:pt x="37" y="27"/>
                    </a:lnTo>
                    <a:lnTo>
                      <a:pt x="44" y="27"/>
                    </a:lnTo>
                    <a:lnTo>
                      <a:pt x="49" y="23"/>
                    </a:lnTo>
                    <a:lnTo>
                      <a:pt x="55" y="21"/>
                    </a:lnTo>
                    <a:lnTo>
                      <a:pt x="60" y="17"/>
                    </a:lnTo>
                    <a:lnTo>
                      <a:pt x="67" y="15"/>
                    </a:lnTo>
                    <a:lnTo>
                      <a:pt x="70" y="13"/>
                    </a:lnTo>
                    <a:lnTo>
                      <a:pt x="75" y="9"/>
                    </a:lnTo>
                    <a:lnTo>
                      <a:pt x="78" y="7"/>
                    </a:lnTo>
                    <a:lnTo>
                      <a:pt x="83" y="5"/>
                    </a:lnTo>
                    <a:lnTo>
                      <a:pt x="86" y="0"/>
                    </a:lnTo>
                    <a:lnTo>
                      <a:pt x="90" y="0"/>
                    </a:lnTo>
                    <a:lnTo>
                      <a:pt x="91" y="3"/>
                    </a:lnTo>
                    <a:lnTo>
                      <a:pt x="93" y="7"/>
                    </a:lnTo>
                    <a:lnTo>
                      <a:pt x="96" y="13"/>
                    </a:lnTo>
                    <a:lnTo>
                      <a:pt x="99" y="19"/>
                    </a:lnTo>
                    <a:lnTo>
                      <a:pt x="103" y="27"/>
                    </a:lnTo>
                    <a:lnTo>
                      <a:pt x="106" y="33"/>
                    </a:lnTo>
                    <a:lnTo>
                      <a:pt x="109" y="38"/>
                    </a:lnTo>
                    <a:lnTo>
                      <a:pt x="109" y="44"/>
                    </a:lnTo>
                    <a:lnTo>
                      <a:pt x="111" y="50"/>
                    </a:lnTo>
                    <a:lnTo>
                      <a:pt x="112" y="58"/>
                    </a:lnTo>
                    <a:lnTo>
                      <a:pt x="114" y="64"/>
                    </a:lnTo>
                    <a:lnTo>
                      <a:pt x="111" y="64"/>
                    </a:lnTo>
                    <a:lnTo>
                      <a:pt x="108" y="58"/>
                    </a:lnTo>
                    <a:lnTo>
                      <a:pt x="104" y="54"/>
                    </a:lnTo>
                    <a:lnTo>
                      <a:pt x="103" y="48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5" y="33"/>
                    </a:lnTo>
                    <a:lnTo>
                      <a:pt x="93" y="29"/>
                    </a:lnTo>
                    <a:lnTo>
                      <a:pt x="90" y="25"/>
                    </a:lnTo>
                    <a:lnTo>
                      <a:pt x="86" y="17"/>
                    </a:lnTo>
                    <a:lnTo>
                      <a:pt x="86" y="17"/>
                    </a:lnTo>
                    <a:lnTo>
                      <a:pt x="85" y="17"/>
                    </a:lnTo>
                    <a:lnTo>
                      <a:pt x="83" y="17"/>
                    </a:lnTo>
                    <a:lnTo>
                      <a:pt x="80" y="19"/>
                    </a:lnTo>
                    <a:lnTo>
                      <a:pt x="77" y="21"/>
                    </a:lnTo>
                    <a:lnTo>
                      <a:pt x="72" y="25"/>
                    </a:lnTo>
                    <a:lnTo>
                      <a:pt x="65" y="27"/>
                    </a:lnTo>
                    <a:lnTo>
                      <a:pt x="62" y="27"/>
                    </a:lnTo>
                    <a:lnTo>
                      <a:pt x="57" y="31"/>
                    </a:lnTo>
                    <a:lnTo>
                      <a:pt x="54" y="31"/>
                    </a:lnTo>
                    <a:lnTo>
                      <a:pt x="50" y="33"/>
                    </a:lnTo>
                    <a:lnTo>
                      <a:pt x="46" y="34"/>
                    </a:lnTo>
                    <a:lnTo>
                      <a:pt x="41" y="34"/>
                    </a:lnTo>
                    <a:lnTo>
                      <a:pt x="36" y="34"/>
                    </a:lnTo>
                    <a:lnTo>
                      <a:pt x="31" y="36"/>
                    </a:lnTo>
                    <a:lnTo>
                      <a:pt x="28" y="36"/>
                    </a:lnTo>
                    <a:lnTo>
                      <a:pt x="23" y="36"/>
                    </a:lnTo>
                    <a:lnTo>
                      <a:pt x="18" y="36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8" y="38"/>
                    </a:lnTo>
                    <a:lnTo>
                      <a:pt x="5" y="38"/>
                    </a:lnTo>
                    <a:lnTo>
                      <a:pt x="3" y="38"/>
                    </a:lnTo>
                    <a:lnTo>
                      <a:pt x="0" y="38"/>
                    </a:lnTo>
                    <a:lnTo>
                      <a:pt x="3" y="36"/>
                    </a:lnTo>
                    <a:lnTo>
                      <a:pt x="10" y="34"/>
                    </a:lnTo>
                    <a:lnTo>
                      <a:pt x="16" y="33"/>
                    </a:lnTo>
                    <a:lnTo>
                      <a:pt x="19" y="33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gray">
              <a:xfrm>
                <a:off x="3176588" y="6051587"/>
                <a:ext cx="102703" cy="134215"/>
              </a:xfrm>
              <a:custGeom>
                <a:avLst/>
                <a:gdLst/>
                <a:ahLst/>
                <a:cxnLst>
                  <a:cxn ang="0">
                    <a:pos x="26" y="113"/>
                  </a:cxn>
                  <a:cxn ang="0">
                    <a:pos x="35" y="111"/>
                  </a:cxn>
                  <a:cxn ang="0">
                    <a:pos x="43" y="109"/>
                  </a:cxn>
                  <a:cxn ang="0">
                    <a:pos x="49" y="105"/>
                  </a:cxn>
                  <a:cxn ang="0">
                    <a:pos x="59" y="103"/>
                  </a:cxn>
                  <a:cxn ang="0">
                    <a:pos x="67" y="101"/>
                  </a:cxn>
                  <a:cxn ang="0">
                    <a:pos x="69" y="99"/>
                  </a:cxn>
                  <a:cxn ang="0">
                    <a:pos x="71" y="90"/>
                  </a:cxn>
                  <a:cxn ang="0">
                    <a:pos x="72" y="78"/>
                  </a:cxn>
                  <a:cxn ang="0">
                    <a:pos x="74" y="70"/>
                  </a:cxn>
                  <a:cxn ang="0">
                    <a:pos x="75" y="61"/>
                  </a:cxn>
                  <a:cxn ang="0">
                    <a:pos x="79" y="51"/>
                  </a:cxn>
                  <a:cxn ang="0">
                    <a:pos x="80" y="41"/>
                  </a:cxn>
                  <a:cxn ang="0">
                    <a:pos x="82" y="31"/>
                  </a:cxn>
                  <a:cxn ang="0">
                    <a:pos x="85" y="18"/>
                  </a:cxn>
                  <a:cxn ang="0">
                    <a:pos x="88" y="6"/>
                  </a:cxn>
                  <a:cxn ang="0">
                    <a:pos x="88" y="0"/>
                  </a:cxn>
                  <a:cxn ang="0">
                    <a:pos x="87" y="6"/>
                  </a:cxn>
                  <a:cxn ang="0">
                    <a:pos x="82" y="16"/>
                  </a:cxn>
                  <a:cxn ang="0">
                    <a:pos x="77" y="30"/>
                  </a:cxn>
                  <a:cxn ang="0">
                    <a:pos x="72" y="45"/>
                  </a:cxn>
                  <a:cxn ang="0">
                    <a:pos x="69" y="63"/>
                  </a:cxn>
                  <a:cxn ang="0">
                    <a:pos x="62" y="76"/>
                  </a:cxn>
                  <a:cxn ang="0">
                    <a:pos x="59" y="88"/>
                  </a:cxn>
                  <a:cxn ang="0">
                    <a:pos x="56" y="94"/>
                  </a:cxn>
                  <a:cxn ang="0">
                    <a:pos x="54" y="96"/>
                  </a:cxn>
                  <a:cxn ang="0">
                    <a:pos x="48" y="97"/>
                  </a:cxn>
                  <a:cxn ang="0">
                    <a:pos x="40" y="99"/>
                  </a:cxn>
                  <a:cxn ang="0">
                    <a:pos x="28" y="103"/>
                  </a:cxn>
                  <a:cxn ang="0">
                    <a:pos x="18" y="107"/>
                  </a:cxn>
                  <a:cxn ang="0">
                    <a:pos x="9" y="111"/>
                  </a:cxn>
                  <a:cxn ang="0">
                    <a:pos x="0" y="115"/>
                  </a:cxn>
                  <a:cxn ang="0">
                    <a:pos x="4" y="115"/>
                  </a:cxn>
                  <a:cxn ang="0">
                    <a:pos x="9" y="115"/>
                  </a:cxn>
                  <a:cxn ang="0">
                    <a:pos x="20" y="115"/>
                  </a:cxn>
                  <a:cxn ang="0">
                    <a:pos x="22" y="115"/>
                  </a:cxn>
                </a:cxnLst>
                <a:rect l="0" t="0" r="r" b="b"/>
                <a:pathLst>
                  <a:path w="88" h="115">
                    <a:moveTo>
                      <a:pt x="22" y="115"/>
                    </a:moveTo>
                    <a:lnTo>
                      <a:pt x="26" y="113"/>
                    </a:lnTo>
                    <a:lnTo>
                      <a:pt x="30" y="111"/>
                    </a:lnTo>
                    <a:lnTo>
                      <a:pt x="35" y="111"/>
                    </a:lnTo>
                    <a:lnTo>
                      <a:pt x="40" y="109"/>
                    </a:lnTo>
                    <a:lnTo>
                      <a:pt x="43" y="109"/>
                    </a:lnTo>
                    <a:lnTo>
                      <a:pt x="46" y="107"/>
                    </a:lnTo>
                    <a:lnTo>
                      <a:pt x="49" y="105"/>
                    </a:lnTo>
                    <a:lnTo>
                      <a:pt x="54" y="105"/>
                    </a:lnTo>
                    <a:lnTo>
                      <a:pt x="59" y="103"/>
                    </a:lnTo>
                    <a:lnTo>
                      <a:pt x="62" y="101"/>
                    </a:lnTo>
                    <a:lnTo>
                      <a:pt x="67" y="101"/>
                    </a:lnTo>
                    <a:lnTo>
                      <a:pt x="69" y="101"/>
                    </a:lnTo>
                    <a:lnTo>
                      <a:pt x="69" y="99"/>
                    </a:lnTo>
                    <a:lnTo>
                      <a:pt x="69" y="96"/>
                    </a:lnTo>
                    <a:lnTo>
                      <a:pt x="71" y="90"/>
                    </a:lnTo>
                    <a:lnTo>
                      <a:pt x="72" y="82"/>
                    </a:lnTo>
                    <a:lnTo>
                      <a:pt x="72" y="78"/>
                    </a:lnTo>
                    <a:lnTo>
                      <a:pt x="74" y="74"/>
                    </a:lnTo>
                    <a:lnTo>
                      <a:pt x="74" y="70"/>
                    </a:lnTo>
                    <a:lnTo>
                      <a:pt x="75" y="66"/>
                    </a:lnTo>
                    <a:lnTo>
                      <a:pt x="75" y="61"/>
                    </a:lnTo>
                    <a:lnTo>
                      <a:pt x="77" y="55"/>
                    </a:lnTo>
                    <a:lnTo>
                      <a:pt x="79" y="51"/>
                    </a:lnTo>
                    <a:lnTo>
                      <a:pt x="80" y="45"/>
                    </a:lnTo>
                    <a:lnTo>
                      <a:pt x="80" y="41"/>
                    </a:lnTo>
                    <a:lnTo>
                      <a:pt x="82" y="37"/>
                    </a:lnTo>
                    <a:lnTo>
                      <a:pt x="82" y="31"/>
                    </a:lnTo>
                    <a:lnTo>
                      <a:pt x="84" y="28"/>
                    </a:lnTo>
                    <a:lnTo>
                      <a:pt x="85" y="18"/>
                    </a:lnTo>
                    <a:lnTo>
                      <a:pt x="88" y="12"/>
                    </a:lnTo>
                    <a:lnTo>
                      <a:pt x="88" y="6"/>
                    </a:lnTo>
                    <a:lnTo>
                      <a:pt x="88" y="4"/>
                    </a:lnTo>
                    <a:lnTo>
                      <a:pt x="88" y="0"/>
                    </a:lnTo>
                    <a:lnTo>
                      <a:pt x="88" y="4"/>
                    </a:lnTo>
                    <a:lnTo>
                      <a:pt x="87" y="6"/>
                    </a:lnTo>
                    <a:lnTo>
                      <a:pt x="85" y="12"/>
                    </a:lnTo>
                    <a:lnTo>
                      <a:pt x="82" y="16"/>
                    </a:lnTo>
                    <a:lnTo>
                      <a:pt x="80" y="24"/>
                    </a:lnTo>
                    <a:lnTo>
                      <a:pt x="77" y="30"/>
                    </a:lnTo>
                    <a:lnTo>
                      <a:pt x="75" y="37"/>
                    </a:lnTo>
                    <a:lnTo>
                      <a:pt x="72" y="45"/>
                    </a:lnTo>
                    <a:lnTo>
                      <a:pt x="71" y="55"/>
                    </a:lnTo>
                    <a:lnTo>
                      <a:pt x="69" y="63"/>
                    </a:lnTo>
                    <a:lnTo>
                      <a:pt x="66" y="70"/>
                    </a:lnTo>
                    <a:lnTo>
                      <a:pt x="62" y="76"/>
                    </a:lnTo>
                    <a:lnTo>
                      <a:pt x="61" y="82"/>
                    </a:lnTo>
                    <a:lnTo>
                      <a:pt x="59" y="88"/>
                    </a:lnTo>
                    <a:lnTo>
                      <a:pt x="57" y="92"/>
                    </a:lnTo>
                    <a:lnTo>
                      <a:pt x="56" y="94"/>
                    </a:lnTo>
                    <a:lnTo>
                      <a:pt x="56" y="96"/>
                    </a:lnTo>
                    <a:lnTo>
                      <a:pt x="54" y="96"/>
                    </a:lnTo>
                    <a:lnTo>
                      <a:pt x="51" y="96"/>
                    </a:lnTo>
                    <a:lnTo>
                      <a:pt x="48" y="97"/>
                    </a:lnTo>
                    <a:lnTo>
                      <a:pt x="44" y="97"/>
                    </a:lnTo>
                    <a:lnTo>
                      <a:pt x="40" y="99"/>
                    </a:lnTo>
                    <a:lnTo>
                      <a:pt x="35" y="101"/>
                    </a:lnTo>
                    <a:lnTo>
                      <a:pt x="28" y="103"/>
                    </a:lnTo>
                    <a:lnTo>
                      <a:pt x="25" y="105"/>
                    </a:lnTo>
                    <a:lnTo>
                      <a:pt x="18" y="107"/>
                    </a:lnTo>
                    <a:lnTo>
                      <a:pt x="13" y="109"/>
                    </a:lnTo>
                    <a:lnTo>
                      <a:pt x="9" y="111"/>
                    </a:lnTo>
                    <a:lnTo>
                      <a:pt x="7" y="11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115"/>
                    </a:lnTo>
                    <a:lnTo>
                      <a:pt x="7" y="115"/>
                    </a:lnTo>
                    <a:lnTo>
                      <a:pt x="9" y="115"/>
                    </a:lnTo>
                    <a:lnTo>
                      <a:pt x="13" y="115"/>
                    </a:lnTo>
                    <a:lnTo>
                      <a:pt x="20" y="115"/>
                    </a:lnTo>
                    <a:lnTo>
                      <a:pt x="22" y="115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gray">
              <a:xfrm>
                <a:off x="3000360" y="6024745"/>
                <a:ext cx="102703" cy="17039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37"/>
                  </a:cxn>
                  <a:cxn ang="0">
                    <a:pos x="1" y="41"/>
                  </a:cxn>
                  <a:cxn ang="0">
                    <a:pos x="1" y="45"/>
                  </a:cxn>
                  <a:cxn ang="0">
                    <a:pos x="3" y="51"/>
                  </a:cxn>
                  <a:cxn ang="0">
                    <a:pos x="5" y="54"/>
                  </a:cxn>
                  <a:cxn ang="0">
                    <a:pos x="6" y="60"/>
                  </a:cxn>
                  <a:cxn ang="0">
                    <a:pos x="8" y="64"/>
                  </a:cxn>
                  <a:cxn ang="0">
                    <a:pos x="9" y="68"/>
                  </a:cxn>
                  <a:cxn ang="0">
                    <a:pos x="11" y="74"/>
                  </a:cxn>
                  <a:cxn ang="0">
                    <a:pos x="13" y="78"/>
                  </a:cxn>
                  <a:cxn ang="0">
                    <a:pos x="14" y="82"/>
                  </a:cxn>
                  <a:cxn ang="0">
                    <a:pos x="14" y="86"/>
                  </a:cxn>
                  <a:cxn ang="0">
                    <a:pos x="18" y="95"/>
                  </a:cxn>
                  <a:cxn ang="0">
                    <a:pos x="21" y="103"/>
                  </a:cxn>
                  <a:cxn ang="0">
                    <a:pos x="23" y="111"/>
                  </a:cxn>
                  <a:cxn ang="0">
                    <a:pos x="26" y="117"/>
                  </a:cxn>
                  <a:cxn ang="0">
                    <a:pos x="27" y="124"/>
                  </a:cxn>
                  <a:cxn ang="0">
                    <a:pos x="29" y="128"/>
                  </a:cxn>
                  <a:cxn ang="0">
                    <a:pos x="31" y="132"/>
                  </a:cxn>
                  <a:cxn ang="0">
                    <a:pos x="32" y="136"/>
                  </a:cxn>
                  <a:cxn ang="0">
                    <a:pos x="34" y="138"/>
                  </a:cxn>
                  <a:cxn ang="0">
                    <a:pos x="34" y="138"/>
                  </a:cxn>
                  <a:cxn ang="0">
                    <a:pos x="36" y="138"/>
                  </a:cxn>
                  <a:cxn ang="0">
                    <a:pos x="39" y="138"/>
                  </a:cxn>
                  <a:cxn ang="0">
                    <a:pos x="42" y="140"/>
                  </a:cxn>
                  <a:cxn ang="0">
                    <a:pos x="47" y="140"/>
                  </a:cxn>
                  <a:cxn ang="0">
                    <a:pos x="52" y="142"/>
                  </a:cxn>
                  <a:cxn ang="0">
                    <a:pos x="57" y="142"/>
                  </a:cxn>
                  <a:cxn ang="0">
                    <a:pos x="63" y="142"/>
                  </a:cxn>
                  <a:cxn ang="0">
                    <a:pos x="68" y="142"/>
                  </a:cxn>
                  <a:cxn ang="0">
                    <a:pos x="73" y="144"/>
                  </a:cxn>
                  <a:cxn ang="0">
                    <a:pos x="78" y="146"/>
                  </a:cxn>
                  <a:cxn ang="0">
                    <a:pos x="81" y="146"/>
                  </a:cxn>
                  <a:cxn ang="0">
                    <a:pos x="88" y="146"/>
                  </a:cxn>
                  <a:cxn ang="0">
                    <a:pos x="88" y="146"/>
                  </a:cxn>
                  <a:cxn ang="0">
                    <a:pos x="86" y="146"/>
                  </a:cxn>
                  <a:cxn ang="0">
                    <a:pos x="84" y="144"/>
                  </a:cxn>
                  <a:cxn ang="0">
                    <a:pos x="81" y="142"/>
                  </a:cxn>
                  <a:cxn ang="0">
                    <a:pos x="78" y="142"/>
                  </a:cxn>
                  <a:cxn ang="0">
                    <a:pos x="73" y="142"/>
                  </a:cxn>
                  <a:cxn ang="0">
                    <a:pos x="70" y="138"/>
                  </a:cxn>
                  <a:cxn ang="0">
                    <a:pos x="65" y="138"/>
                  </a:cxn>
                  <a:cxn ang="0">
                    <a:pos x="62" y="136"/>
                  </a:cxn>
                  <a:cxn ang="0">
                    <a:pos x="57" y="134"/>
                  </a:cxn>
                  <a:cxn ang="0">
                    <a:pos x="52" y="132"/>
                  </a:cxn>
                  <a:cxn ang="0">
                    <a:pos x="49" y="132"/>
                  </a:cxn>
                  <a:cxn ang="0">
                    <a:pos x="45" y="130"/>
                  </a:cxn>
                  <a:cxn ang="0">
                    <a:pos x="40" y="128"/>
                  </a:cxn>
                  <a:cxn ang="0">
                    <a:pos x="39" y="128"/>
                  </a:cxn>
                  <a:cxn ang="0">
                    <a:pos x="1" y="0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88" h="146">
                    <a:moveTo>
                      <a:pt x="0" y="33"/>
                    </a:moveTo>
                    <a:lnTo>
                      <a:pt x="0" y="37"/>
                    </a:lnTo>
                    <a:lnTo>
                      <a:pt x="1" y="41"/>
                    </a:lnTo>
                    <a:lnTo>
                      <a:pt x="1" y="45"/>
                    </a:lnTo>
                    <a:lnTo>
                      <a:pt x="3" y="51"/>
                    </a:lnTo>
                    <a:lnTo>
                      <a:pt x="5" y="54"/>
                    </a:lnTo>
                    <a:lnTo>
                      <a:pt x="6" y="60"/>
                    </a:lnTo>
                    <a:lnTo>
                      <a:pt x="8" y="64"/>
                    </a:lnTo>
                    <a:lnTo>
                      <a:pt x="9" y="68"/>
                    </a:lnTo>
                    <a:lnTo>
                      <a:pt x="11" y="74"/>
                    </a:lnTo>
                    <a:lnTo>
                      <a:pt x="13" y="78"/>
                    </a:lnTo>
                    <a:lnTo>
                      <a:pt x="14" y="82"/>
                    </a:lnTo>
                    <a:lnTo>
                      <a:pt x="14" y="86"/>
                    </a:lnTo>
                    <a:lnTo>
                      <a:pt x="18" y="95"/>
                    </a:lnTo>
                    <a:lnTo>
                      <a:pt x="21" y="103"/>
                    </a:lnTo>
                    <a:lnTo>
                      <a:pt x="23" y="111"/>
                    </a:lnTo>
                    <a:lnTo>
                      <a:pt x="26" y="117"/>
                    </a:lnTo>
                    <a:lnTo>
                      <a:pt x="27" y="124"/>
                    </a:lnTo>
                    <a:lnTo>
                      <a:pt x="29" y="128"/>
                    </a:lnTo>
                    <a:lnTo>
                      <a:pt x="31" y="132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4" y="138"/>
                    </a:lnTo>
                    <a:lnTo>
                      <a:pt x="36" y="138"/>
                    </a:lnTo>
                    <a:lnTo>
                      <a:pt x="39" y="138"/>
                    </a:lnTo>
                    <a:lnTo>
                      <a:pt x="42" y="140"/>
                    </a:lnTo>
                    <a:lnTo>
                      <a:pt x="47" y="140"/>
                    </a:lnTo>
                    <a:lnTo>
                      <a:pt x="52" y="142"/>
                    </a:lnTo>
                    <a:lnTo>
                      <a:pt x="57" y="142"/>
                    </a:lnTo>
                    <a:lnTo>
                      <a:pt x="63" y="142"/>
                    </a:lnTo>
                    <a:lnTo>
                      <a:pt x="68" y="142"/>
                    </a:lnTo>
                    <a:lnTo>
                      <a:pt x="73" y="144"/>
                    </a:lnTo>
                    <a:lnTo>
                      <a:pt x="78" y="146"/>
                    </a:lnTo>
                    <a:lnTo>
                      <a:pt x="81" y="146"/>
                    </a:lnTo>
                    <a:lnTo>
                      <a:pt x="88" y="146"/>
                    </a:lnTo>
                    <a:lnTo>
                      <a:pt x="88" y="146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1" y="142"/>
                    </a:lnTo>
                    <a:lnTo>
                      <a:pt x="78" y="142"/>
                    </a:lnTo>
                    <a:lnTo>
                      <a:pt x="73" y="142"/>
                    </a:lnTo>
                    <a:lnTo>
                      <a:pt x="70" y="138"/>
                    </a:lnTo>
                    <a:lnTo>
                      <a:pt x="65" y="138"/>
                    </a:lnTo>
                    <a:lnTo>
                      <a:pt x="62" y="136"/>
                    </a:lnTo>
                    <a:lnTo>
                      <a:pt x="57" y="134"/>
                    </a:lnTo>
                    <a:lnTo>
                      <a:pt x="52" y="132"/>
                    </a:lnTo>
                    <a:lnTo>
                      <a:pt x="49" y="132"/>
                    </a:lnTo>
                    <a:lnTo>
                      <a:pt x="45" y="130"/>
                    </a:lnTo>
                    <a:lnTo>
                      <a:pt x="40" y="128"/>
                    </a:lnTo>
                    <a:lnTo>
                      <a:pt x="39" y="128"/>
                    </a:lnTo>
                    <a:lnTo>
                      <a:pt x="1" y="0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gray">
              <a:xfrm>
                <a:off x="3058714" y="5795997"/>
                <a:ext cx="51352" cy="337287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14"/>
                  </a:cxn>
                  <a:cxn ang="0">
                    <a:pos x="8" y="23"/>
                  </a:cxn>
                  <a:cxn ang="0">
                    <a:pos x="5" y="33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2" y="60"/>
                  </a:cxn>
                  <a:cxn ang="0">
                    <a:pos x="2" y="72"/>
                  </a:cxn>
                  <a:cxn ang="0">
                    <a:pos x="0" y="82"/>
                  </a:cxn>
                  <a:cxn ang="0">
                    <a:pos x="0" y="91"/>
                  </a:cxn>
                  <a:cxn ang="0">
                    <a:pos x="0" y="101"/>
                  </a:cxn>
                  <a:cxn ang="0">
                    <a:pos x="0" y="113"/>
                  </a:cxn>
                  <a:cxn ang="0">
                    <a:pos x="0" y="122"/>
                  </a:cxn>
                  <a:cxn ang="0">
                    <a:pos x="0" y="132"/>
                  </a:cxn>
                  <a:cxn ang="0">
                    <a:pos x="2" y="142"/>
                  </a:cxn>
                  <a:cxn ang="0">
                    <a:pos x="2" y="153"/>
                  </a:cxn>
                  <a:cxn ang="0">
                    <a:pos x="3" y="163"/>
                  </a:cxn>
                  <a:cxn ang="0">
                    <a:pos x="5" y="175"/>
                  </a:cxn>
                  <a:cxn ang="0">
                    <a:pos x="8" y="185"/>
                  </a:cxn>
                  <a:cxn ang="0">
                    <a:pos x="12" y="196"/>
                  </a:cxn>
                  <a:cxn ang="0">
                    <a:pos x="15" y="208"/>
                  </a:cxn>
                  <a:cxn ang="0">
                    <a:pos x="18" y="218"/>
                  </a:cxn>
                  <a:cxn ang="0">
                    <a:pos x="23" y="231"/>
                  </a:cxn>
                  <a:cxn ang="0">
                    <a:pos x="28" y="241"/>
                  </a:cxn>
                  <a:cxn ang="0">
                    <a:pos x="31" y="250"/>
                  </a:cxn>
                  <a:cxn ang="0">
                    <a:pos x="33" y="258"/>
                  </a:cxn>
                  <a:cxn ang="0">
                    <a:pos x="38" y="270"/>
                  </a:cxn>
                  <a:cxn ang="0">
                    <a:pos x="43" y="282"/>
                  </a:cxn>
                  <a:cxn ang="0">
                    <a:pos x="44" y="289"/>
                  </a:cxn>
                  <a:cxn ang="0">
                    <a:pos x="41" y="278"/>
                  </a:cxn>
                  <a:cxn ang="0">
                    <a:pos x="39" y="270"/>
                  </a:cxn>
                  <a:cxn ang="0">
                    <a:pos x="38" y="260"/>
                  </a:cxn>
                  <a:cxn ang="0">
                    <a:pos x="34" y="249"/>
                  </a:cxn>
                  <a:cxn ang="0">
                    <a:pos x="31" y="237"/>
                  </a:cxn>
                  <a:cxn ang="0">
                    <a:pos x="28" y="223"/>
                  </a:cxn>
                  <a:cxn ang="0">
                    <a:pos x="26" y="208"/>
                  </a:cxn>
                  <a:cxn ang="0">
                    <a:pos x="23" y="192"/>
                  </a:cxn>
                  <a:cxn ang="0">
                    <a:pos x="21" y="177"/>
                  </a:cxn>
                  <a:cxn ang="0">
                    <a:pos x="18" y="163"/>
                  </a:cxn>
                  <a:cxn ang="0">
                    <a:pos x="17" y="148"/>
                  </a:cxn>
                  <a:cxn ang="0">
                    <a:pos x="15" y="132"/>
                  </a:cxn>
                  <a:cxn ang="0">
                    <a:pos x="15" y="120"/>
                  </a:cxn>
                  <a:cxn ang="0">
                    <a:pos x="13" y="109"/>
                  </a:cxn>
                  <a:cxn ang="0">
                    <a:pos x="15" y="99"/>
                  </a:cxn>
                  <a:cxn ang="0">
                    <a:pos x="15" y="89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60"/>
                  </a:cxn>
                  <a:cxn ang="0">
                    <a:pos x="15" y="51"/>
                  </a:cxn>
                  <a:cxn ang="0">
                    <a:pos x="17" y="41"/>
                  </a:cxn>
                  <a:cxn ang="0">
                    <a:pos x="17" y="33"/>
                  </a:cxn>
                  <a:cxn ang="0">
                    <a:pos x="18" y="25"/>
                  </a:cxn>
                  <a:cxn ang="0">
                    <a:pos x="18" y="10"/>
                  </a:cxn>
                  <a:cxn ang="0">
                    <a:pos x="13" y="0"/>
                  </a:cxn>
                </a:cxnLst>
                <a:rect l="0" t="0" r="r" b="b"/>
                <a:pathLst>
                  <a:path w="44" h="289">
                    <a:moveTo>
                      <a:pt x="13" y="0"/>
                    </a:moveTo>
                    <a:lnTo>
                      <a:pt x="12" y="4"/>
                    </a:lnTo>
                    <a:lnTo>
                      <a:pt x="12" y="10"/>
                    </a:lnTo>
                    <a:lnTo>
                      <a:pt x="10" y="14"/>
                    </a:lnTo>
                    <a:lnTo>
                      <a:pt x="8" y="18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5" y="33"/>
                    </a:lnTo>
                    <a:lnTo>
                      <a:pt x="5" y="37"/>
                    </a:lnTo>
                    <a:lnTo>
                      <a:pt x="3" y="43"/>
                    </a:lnTo>
                    <a:lnTo>
                      <a:pt x="3" y="47"/>
                    </a:lnTo>
                    <a:lnTo>
                      <a:pt x="3" y="53"/>
                    </a:lnTo>
                    <a:lnTo>
                      <a:pt x="2" y="56"/>
                    </a:lnTo>
                    <a:lnTo>
                      <a:pt x="2" y="60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2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0" y="122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2" y="138"/>
                    </a:lnTo>
                    <a:lnTo>
                      <a:pt x="2" y="142"/>
                    </a:lnTo>
                    <a:lnTo>
                      <a:pt x="2" y="148"/>
                    </a:lnTo>
                    <a:lnTo>
                      <a:pt x="2" y="153"/>
                    </a:lnTo>
                    <a:lnTo>
                      <a:pt x="3" y="159"/>
                    </a:lnTo>
                    <a:lnTo>
                      <a:pt x="3" y="163"/>
                    </a:lnTo>
                    <a:lnTo>
                      <a:pt x="5" y="169"/>
                    </a:lnTo>
                    <a:lnTo>
                      <a:pt x="5" y="175"/>
                    </a:lnTo>
                    <a:lnTo>
                      <a:pt x="8" y="181"/>
                    </a:lnTo>
                    <a:lnTo>
                      <a:pt x="8" y="185"/>
                    </a:lnTo>
                    <a:lnTo>
                      <a:pt x="10" y="192"/>
                    </a:lnTo>
                    <a:lnTo>
                      <a:pt x="12" y="196"/>
                    </a:lnTo>
                    <a:lnTo>
                      <a:pt x="13" y="202"/>
                    </a:lnTo>
                    <a:lnTo>
                      <a:pt x="15" y="208"/>
                    </a:lnTo>
                    <a:lnTo>
                      <a:pt x="17" y="214"/>
                    </a:lnTo>
                    <a:lnTo>
                      <a:pt x="18" y="218"/>
                    </a:lnTo>
                    <a:lnTo>
                      <a:pt x="21" y="225"/>
                    </a:lnTo>
                    <a:lnTo>
                      <a:pt x="23" y="231"/>
                    </a:lnTo>
                    <a:lnTo>
                      <a:pt x="25" y="235"/>
                    </a:lnTo>
                    <a:lnTo>
                      <a:pt x="28" y="241"/>
                    </a:lnTo>
                    <a:lnTo>
                      <a:pt x="30" y="247"/>
                    </a:lnTo>
                    <a:lnTo>
                      <a:pt x="31" y="250"/>
                    </a:lnTo>
                    <a:lnTo>
                      <a:pt x="31" y="256"/>
                    </a:lnTo>
                    <a:lnTo>
                      <a:pt x="33" y="258"/>
                    </a:lnTo>
                    <a:lnTo>
                      <a:pt x="34" y="264"/>
                    </a:lnTo>
                    <a:lnTo>
                      <a:pt x="38" y="270"/>
                    </a:lnTo>
                    <a:lnTo>
                      <a:pt x="41" y="278"/>
                    </a:lnTo>
                    <a:lnTo>
                      <a:pt x="43" y="282"/>
                    </a:lnTo>
                    <a:lnTo>
                      <a:pt x="44" y="287"/>
                    </a:lnTo>
                    <a:lnTo>
                      <a:pt x="44" y="289"/>
                    </a:lnTo>
                    <a:lnTo>
                      <a:pt x="43" y="285"/>
                    </a:lnTo>
                    <a:lnTo>
                      <a:pt x="41" y="278"/>
                    </a:lnTo>
                    <a:lnTo>
                      <a:pt x="39" y="274"/>
                    </a:lnTo>
                    <a:lnTo>
                      <a:pt x="39" y="270"/>
                    </a:lnTo>
                    <a:lnTo>
                      <a:pt x="38" y="266"/>
                    </a:lnTo>
                    <a:lnTo>
                      <a:pt x="38" y="260"/>
                    </a:lnTo>
                    <a:lnTo>
                      <a:pt x="34" y="256"/>
                    </a:lnTo>
                    <a:lnTo>
                      <a:pt x="34" y="249"/>
                    </a:lnTo>
                    <a:lnTo>
                      <a:pt x="33" y="243"/>
                    </a:lnTo>
                    <a:lnTo>
                      <a:pt x="31" y="237"/>
                    </a:lnTo>
                    <a:lnTo>
                      <a:pt x="30" y="229"/>
                    </a:lnTo>
                    <a:lnTo>
                      <a:pt x="28" y="223"/>
                    </a:lnTo>
                    <a:lnTo>
                      <a:pt x="28" y="214"/>
                    </a:lnTo>
                    <a:lnTo>
                      <a:pt x="26" y="208"/>
                    </a:lnTo>
                    <a:lnTo>
                      <a:pt x="25" y="200"/>
                    </a:lnTo>
                    <a:lnTo>
                      <a:pt x="23" y="192"/>
                    </a:lnTo>
                    <a:lnTo>
                      <a:pt x="21" y="185"/>
                    </a:lnTo>
                    <a:lnTo>
                      <a:pt x="21" y="177"/>
                    </a:lnTo>
                    <a:lnTo>
                      <a:pt x="20" y="169"/>
                    </a:lnTo>
                    <a:lnTo>
                      <a:pt x="18" y="163"/>
                    </a:lnTo>
                    <a:lnTo>
                      <a:pt x="18" y="153"/>
                    </a:lnTo>
                    <a:lnTo>
                      <a:pt x="17" y="148"/>
                    </a:lnTo>
                    <a:lnTo>
                      <a:pt x="15" y="140"/>
                    </a:lnTo>
                    <a:lnTo>
                      <a:pt x="15" y="132"/>
                    </a:lnTo>
                    <a:lnTo>
                      <a:pt x="15" y="126"/>
                    </a:lnTo>
                    <a:lnTo>
                      <a:pt x="15" y="120"/>
                    </a:lnTo>
                    <a:lnTo>
                      <a:pt x="13" y="113"/>
                    </a:lnTo>
                    <a:lnTo>
                      <a:pt x="13" y="109"/>
                    </a:lnTo>
                    <a:lnTo>
                      <a:pt x="13" y="103"/>
                    </a:lnTo>
                    <a:lnTo>
                      <a:pt x="15" y="99"/>
                    </a:lnTo>
                    <a:lnTo>
                      <a:pt x="15" y="93"/>
                    </a:lnTo>
                    <a:lnTo>
                      <a:pt x="15" y="89"/>
                    </a:lnTo>
                    <a:lnTo>
                      <a:pt x="15" y="86"/>
                    </a:lnTo>
                    <a:lnTo>
                      <a:pt x="15" y="80"/>
                    </a:lnTo>
                    <a:lnTo>
                      <a:pt x="15" y="74"/>
                    </a:lnTo>
                    <a:lnTo>
                      <a:pt x="15" y="70"/>
                    </a:lnTo>
                    <a:lnTo>
                      <a:pt x="15" y="66"/>
                    </a:lnTo>
                    <a:lnTo>
                      <a:pt x="15" y="60"/>
                    </a:lnTo>
                    <a:lnTo>
                      <a:pt x="15" y="56"/>
                    </a:lnTo>
                    <a:lnTo>
                      <a:pt x="15" y="51"/>
                    </a:lnTo>
                    <a:lnTo>
                      <a:pt x="15" y="47"/>
                    </a:lnTo>
                    <a:lnTo>
                      <a:pt x="17" y="41"/>
                    </a:lnTo>
                    <a:lnTo>
                      <a:pt x="17" y="37"/>
                    </a:lnTo>
                    <a:lnTo>
                      <a:pt x="17" y="33"/>
                    </a:lnTo>
                    <a:lnTo>
                      <a:pt x="17" y="27"/>
                    </a:lnTo>
                    <a:lnTo>
                      <a:pt x="18" y="25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/>
            <p:nvPr/>
          </p:nvGrpSpPr>
          <p:grpSpPr bwMode="gray">
            <a:xfrm>
              <a:off x="3558224" y="4883340"/>
              <a:ext cx="688578" cy="1399330"/>
              <a:chOff x="3558224" y="4883340"/>
              <a:chExt cx="688578" cy="1399330"/>
            </a:xfrm>
          </p:grpSpPr>
          <p:sp>
            <p:nvSpPr>
              <p:cNvPr id="1046" name="Freeform 22"/>
              <p:cNvSpPr>
                <a:spLocks/>
              </p:cNvSpPr>
              <p:nvPr/>
            </p:nvSpPr>
            <p:spPr bwMode="gray">
              <a:xfrm>
                <a:off x="3558224" y="4883340"/>
                <a:ext cx="688578" cy="1399330"/>
              </a:xfrm>
              <a:custGeom>
                <a:avLst/>
                <a:gdLst/>
                <a:ahLst/>
                <a:cxnLst>
                  <a:cxn ang="0">
                    <a:pos x="91" y="1097"/>
                  </a:cxn>
                  <a:cxn ang="0">
                    <a:pos x="80" y="1056"/>
                  </a:cxn>
                  <a:cxn ang="0">
                    <a:pos x="65" y="1007"/>
                  </a:cxn>
                  <a:cxn ang="0">
                    <a:pos x="49" y="947"/>
                  </a:cxn>
                  <a:cxn ang="0">
                    <a:pos x="34" y="885"/>
                  </a:cxn>
                  <a:cxn ang="0">
                    <a:pos x="18" y="821"/>
                  </a:cxn>
                  <a:cxn ang="0">
                    <a:pos x="8" y="763"/>
                  </a:cxn>
                  <a:cxn ang="0">
                    <a:pos x="0" y="708"/>
                  </a:cxn>
                  <a:cxn ang="0">
                    <a:pos x="0" y="658"/>
                  </a:cxn>
                  <a:cxn ang="0">
                    <a:pos x="3" y="611"/>
                  </a:cxn>
                  <a:cxn ang="0">
                    <a:pos x="11" y="569"/>
                  </a:cxn>
                  <a:cxn ang="0">
                    <a:pos x="24" y="526"/>
                  </a:cxn>
                  <a:cxn ang="0">
                    <a:pos x="45" y="470"/>
                  </a:cxn>
                  <a:cxn ang="0">
                    <a:pos x="75" y="427"/>
                  </a:cxn>
                  <a:cxn ang="0">
                    <a:pos x="97" y="378"/>
                  </a:cxn>
                  <a:cxn ang="0">
                    <a:pos x="104" y="340"/>
                  </a:cxn>
                  <a:cxn ang="0">
                    <a:pos x="101" y="291"/>
                  </a:cxn>
                  <a:cxn ang="0">
                    <a:pos x="97" y="243"/>
                  </a:cxn>
                  <a:cxn ang="0">
                    <a:pos x="97" y="206"/>
                  </a:cxn>
                  <a:cxn ang="0">
                    <a:pos x="101" y="165"/>
                  </a:cxn>
                  <a:cxn ang="0">
                    <a:pos x="111" y="124"/>
                  </a:cxn>
                  <a:cxn ang="0">
                    <a:pos x="128" y="85"/>
                  </a:cxn>
                  <a:cxn ang="0">
                    <a:pos x="155" y="51"/>
                  </a:cxn>
                  <a:cxn ang="0">
                    <a:pos x="192" y="25"/>
                  </a:cxn>
                  <a:cxn ang="0">
                    <a:pos x="235" y="8"/>
                  </a:cxn>
                  <a:cxn ang="0">
                    <a:pos x="277" y="2"/>
                  </a:cxn>
                  <a:cxn ang="0">
                    <a:pos x="318" y="4"/>
                  </a:cxn>
                  <a:cxn ang="0">
                    <a:pos x="357" y="18"/>
                  </a:cxn>
                  <a:cxn ang="0">
                    <a:pos x="393" y="37"/>
                  </a:cxn>
                  <a:cxn ang="0">
                    <a:pos x="427" y="68"/>
                  </a:cxn>
                  <a:cxn ang="0">
                    <a:pos x="458" y="115"/>
                  </a:cxn>
                  <a:cxn ang="0">
                    <a:pos x="473" y="153"/>
                  </a:cxn>
                  <a:cxn ang="0">
                    <a:pos x="481" y="190"/>
                  </a:cxn>
                  <a:cxn ang="0">
                    <a:pos x="482" y="229"/>
                  </a:cxn>
                  <a:cxn ang="0">
                    <a:pos x="479" y="264"/>
                  </a:cxn>
                  <a:cxn ang="0">
                    <a:pos x="473" y="318"/>
                  </a:cxn>
                  <a:cxn ang="0">
                    <a:pos x="476" y="378"/>
                  </a:cxn>
                  <a:cxn ang="0">
                    <a:pos x="499" y="425"/>
                  </a:cxn>
                  <a:cxn ang="0">
                    <a:pos x="527" y="468"/>
                  </a:cxn>
                  <a:cxn ang="0">
                    <a:pos x="554" y="522"/>
                  </a:cxn>
                  <a:cxn ang="0">
                    <a:pos x="567" y="561"/>
                  </a:cxn>
                  <a:cxn ang="0">
                    <a:pos x="579" y="606"/>
                  </a:cxn>
                  <a:cxn ang="0">
                    <a:pos x="588" y="660"/>
                  </a:cxn>
                  <a:cxn ang="0">
                    <a:pos x="590" y="722"/>
                  </a:cxn>
                  <a:cxn ang="0">
                    <a:pos x="585" y="790"/>
                  </a:cxn>
                  <a:cxn ang="0">
                    <a:pos x="577" y="856"/>
                  </a:cxn>
                  <a:cxn ang="0">
                    <a:pos x="566" y="924"/>
                  </a:cxn>
                  <a:cxn ang="0">
                    <a:pos x="553" y="984"/>
                  </a:cxn>
                  <a:cxn ang="0">
                    <a:pos x="541" y="1034"/>
                  </a:cxn>
                  <a:cxn ang="0">
                    <a:pos x="528" y="1081"/>
                  </a:cxn>
                  <a:cxn ang="0">
                    <a:pos x="512" y="1135"/>
                  </a:cxn>
                  <a:cxn ang="0">
                    <a:pos x="492" y="1159"/>
                  </a:cxn>
                  <a:cxn ang="0">
                    <a:pos x="451" y="1172"/>
                  </a:cxn>
                  <a:cxn ang="0">
                    <a:pos x="417" y="1180"/>
                  </a:cxn>
                  <a:cxn ang="0">
                    <a:pos x="381" y="1188"/>
                  </a:cxn>
                  <a:cxn ang="0">
                    <a:pos x="345" y="1196"/>
                  </a:cxn>
                  <a:cxn ang="0">
                    <a:pos x="308" y="1199"/>
                  </a:cxn>
                  <a:cxn ang="0">
                    <a:pos x="274" y="1199"/>
                  </a:cxn>
                  <a:cxn ang="0">
                    <a:pos x="239" y="1196"/>
                  </a:cxn>
                  <a:cxn ang="0">
                    <a:pos x="208" y="1188"/>
                  </a:cxn>
                  <a:cxn ang="0">
                    <a:pos x="159" y="1178"/>
                  </a:cxn>
                  <a:cxn ang="0">
                    <a:pos x="122" y="1164"/>
                  </a:cxn>
                </a:cxnLst>
                <a:rect l="0" t="0" r="r" b="b"/>
                <a:pathLst>
                  <a:path w="590" h="1199">
                    <a:moveTo>
                      <a:pt x="102" y="1124"/>
                    </a:moveTo>
                    <a:lnTo>
                      <a:pt x="101" y="1124"/>
                    </a:lnTo>
                    <a:lnTo>
                      <a:pt x="101" y="1120"/>
                    </a:lnTo>
                    <a:lnTo>
                      <a:pt x="99" y="1116"/>
                    </a:lnTo>
                    <a:lnTo>
                      <a:pt x="97" y="1112"/>
                    </a:lnTo>
                    <a:lnTo>
                      <a:pt x="96" y="1106"/>
                    </a:lnTo>
                    <a:lnTo>
                      <a:pt x="94" y="1100"/>
                    </a:lnTo>
                    <a:lnTo>
                      <a:pt x="91" y="1097"/>
                    </a:lnTo>
                    <a:lnTo>
                      <a:pt x="91" y="1093"/>
                    </a:lnTo>
                    <a:lnTo>
                      <a:pt x="89" y="1089"/>
                    </a:lnTo>
                    <a:lnTo>
                      <a:pt x="88" y="1083"/>
                    </a:lnTo>
                    <a:lnTo>
                      <a:pt x="86" y="1077"/>
                    </a:lnTo>
                    <a:lnTo>
                      <a:pt x="84" y="1073"/>
                    </a:lnTo>
                    <a:lnTo>
                      <a:pt x="83" y="1067"/>
                    </a:lnTo>
                    <a:lnTo>
                      <a:pt x="81" y="1064"/>
                    </a:lnTo>
                    <a:lnTo>
                      <a:pt x="80" y="1056"/>
                    </a:lnTo>
                    <a:lnTo>
                      <a:pt x="78" y="1052"/>
                    </a:lnTo>
                    <a:lnTo>
                      <a:pt x="76" y="1044"/>
                    </a:lnTo>
                    <a:lnTo>
                      <a:pt x="75" y="1040"/>
                    </a:lnTo>
                    <a:lnTo>
                      <a:pt x="73" y="1032"/>
                    </a:lnTo>
                    <a:lnTo>
                      <a:pt x="71" y="1027"/>
                    </a:lnTo>
                    <a:lnTo>
                      <a:pt x="68" y="1019"/>
                    </a:lnTo>
                    <a:lnTo>
                      <a:pt x="66" y="1013"/>
                    </a:lnTo>
                    <a:lnTo>
                      <a:pt x="65" y="1007"/>
                    </a:lnTo>
                    <a:lnTo>
                      <a:pt x="63" y="1000"/>
                    </a:lnTo>
                    <a:lnTo>
                      <a:pt x="62" y="992"/>
                    </a:lnTo>
                    <a:lnTo>
                      <a:pt x="60" y="988"/>
                    </a:lnTo>
                    <a:lnTo>
                      <a:pt x="57" y="978"/>
                    </a:lnTo>
                    <a:lnTo>
                      <a:pt x="57" y="970"/>
                    </a:lnTo>
                    <a:lnTo>
                      <a:pt x="52" y="963"/>
                    </a:lnTo>
                    <a:lnTo>
                      <a:pt x="50" y="955"/>
                    </a:lnTo>
                    <a:lnTo>
                      <a:pt x="49" y="947"/>
                    </a:lnTo>
                    <a:lnTo>
                      <a:pt x="45" y="941"/>
                    </a:lnTo>
                    <a:lnTo>
                      <a:pt x="45" y="932"/>
                    </a:lnTo>
                    <a:lnTo>
                      <a:pt x="44" y="926"/>
                    </a:lnTo>
                    <a:lnTo>
                      <a:pt x="40" y="916"/>
                    </a:lnTo>
                    <a:lnTo>
                      <a:pt x="39" y="908"/>
                    </a:lnTo>
                    <a:lnTo>
                      <a:pt x="37" y="901"/>
                    </a:lnTo>
                    <a:lnTo>
                      <a:pt x="36" y="893"/>
                    </a:lnTo>
                    <a:lnTo>
                      <a:pt x="34" y="885"/>
                    </a:lnTo>
                    <a:lnTo>
                      <a:pt x="32" y="877"/>
                    </a:lnTo>
                    <a:lnTo>
                      <a:pt x="29" y="869"/>
                    </a:lnTo>
                    <a:lnTo>
                      <a:pt x="27" y="862"/>
                    </a:lnTo>
                    <a:lnTo>
                      <a:pt x="26" y="854"/>
                    </a:lnTo>
                    <a:lnTo>
                      <a:pt x="24" y="846"/>
                    </a:lnTo>
                    <a:lnTo>
                      <a:pt x="22" y="838"/>
                    </a:lnTo>
                    <a:lnTo>
                      <a:pt x="21" y="829"/>
                    </a:lnTo>
                    <a:lnTo>
                      <a:pt x="18" y="821"/>
                    </a:lnTo>
                    <a:lnTo>
                      <a:pt x="18" y="813"/>
                    </a:lnTo>
                    <a:lnTo>
                      <a:pt x="16" y="807"/>
                    </a:lnTo>
                    <a:lnTo>
                      <a:pt x="14" y="800"/>
                    </a:lnTo>
                    <a:lnTo>
                      <a:pt x="13" y="792"/>
                    </a:lnTo>
                    <a:lnTo>
                      <a:pt x="11" y="784"/>
                    </a:lnTo>
                    <a:lnTo>
                      <a:pt x="9" y="776"/>
                    </a:lnTo>
                    <a:lnTo>
                      <a:pt x="8" y="769"/>
                    </a:lnTo>
                    <a:lnTo>
                      <a:pt x="8" y="763"/>
                    </a:lnTo>
                    <a:lnTo>
                      <a:pt x="6" y="755"/>
                    </a:lnTo>
                    <a:lnTo>
                      <a:pt x="5" y="747"/>
                    </a:lnTo>
                    <a:lnTo>
                      <a:pt x="5" y="741"/>
                    </a:lnTo>
                    <a:lnTo>
                      <a:pt x="3" y="736"/>
                    </a:lnTo>
                    <a:lnTo>
                      <a:pt x="3" y="728"/>
                    </a:lnTo>
                    <a:lnTo>
                      <a:pt x="1" y="722"/>
                    </a:lnTo>
                    <a:lnTo>
                      <a:pt x="1" y="714"/>
                    </a:lnTo>
                    <a:lnTo>
                      <a:pt x="0" y="708"/>
                    </a:lnTo>
                    <a:lnTo>
                      <a:pt x="0" y="703"/>
                    </a:lnTo>
                    <a:lnTo>
                      <a:pt x="0" y="695"/>
                    </a:lnTo>
                    <a:lnTo>
                      <a:pt x="0" y="689"/>
                    </a:lnTo>
                    <a:lnTo>
                      <a:pt x="0" y="683"/>
                    </a:lnTo>
                    <a:lnTo>
                      <a:pt x="0" y="675"/>
                    </a:lnTo>
                    <a:lnTo>
                      <a:pt x="0" y="670"/>
                    </a:lnTo>
                    <a:lnTo>
                      <a:pt x="0" y="664"/>
                    </a:lnTo>
                    <a:lnTo>
                      <a:pt x="0" y="658"/>
                    </a:lnTo>
                    <a:lnTo>
                      <a:pt x="0" y="652"/>
                    </a:lnTo>
                    <a:lnTo>
                      <a:pt x="1" y="646"/>
                    </a:lnTo>
                    <a:lnTo>
                      <a:pt x="1" y="640"/>
                    </a:lnTo>
                    <a:lnTo>
                      <a:pt x="1" y="635"/>
                    </a:lnTo>
                    <a:lnTo>
                      <a:pt x="1" y="629"/>
                    </a:lnTo>
                    <a:lnTo>
                      <a:pt x="1" y="621"/>
                    </a:lnTo>
                    <a:lnTo>
                      <a:pt x="3" y="615"/>
                    </a:lnTo>
                    <a:lnTo>
                      <a:pt x="3" y="611"/>
                    </a:lnTo>
                    <a:lnTo>
                      <a:pt x="5" y="606"/>
                    </a:lnTo>
                    <a:lnTo>
                      <a:pt x="6" y="600"/>
                    </a:lnTo>
                    <a:lnTo>
                      <a:pt x="8" y="596"/>
                    </a:lnTo>
                    <a:lnTo>
                      <a:pt x="8" y="590"/>
                    </a:lnTo>
                    <a:lnTo>
                      <a:pt x="8" y="584"/>
                    </a:lnTo>
                    <a:lnTo>
                      <a:pt x="8" y="578"/>
                    </a:lnTo>
                    <a:lnTo>
                      <a:pt x="9" y="574"/>
                    </a:lnTo>
                    <a:lnTo>
                      <a:pt x="11" y="569"/>
                    </a:lnTo>
                    <a:lnTo>
                      <a:pt x="13" y="565"/>
                    </a:lnTo>
                    <a:lnTo>
                      <a:pt x="14" y="559"/>
                    </a:lnTo>
                    <a:lnTo>
                      <a:pt x="16" y="555"/>
                    </a:lnTo>
                    <a:lnTo>
                      <a:pt x="18" y="549"/>
                    </a:lnTo>
                    <a:lnTo>
                      <a:pt x="18" y="545"/>
                    </a:lnTo>
                    <a:lnTo>
                      <a:pt x="19" y="540"/>
                    </a:lnTo>
                    <a:lnTo>
                      <a:pt x="21" y="536"/>
                    </a:lnTo>
                    <a:lnTo>
                      <a:pt x="24" y="526"/>
                    </a:lnTo>
                    <a:lnTo>
                      <a:pt x="27" y="518"/>
                    </a:lnTo>
                    <a:lnTo>
                      <a:pt x="29" y="510"/>
                    </a:lnTo>
                    <a:lnTo>
                      <a:pt x="32" y="503"/>
                    </a:lnTo>
                    <a:lnTo>
                      <a:pt x="36" y="495"/>
                    </a:lnTo>
                    <a:lnTo>
                      <a:pt x="39" y="489"/>
                    </a:lnTo>
                    <a:lnTo>
                      <a:pt x="40" y="481"/>
                    </a:lnTo>
                    <a:lnTo>
                      <a:pt x="44" y="476"/>
                    </a:lnTo>
                    <a:lnTo>
                      <a:pt x="45" y="470"/>
                    </a:lnTo>
                    <a:lnTo>
                      <a:pt x="50" y="464"/>
                    </a:lnTo>
                    <a:lnTo>
                      <a:pt x="52" y="460"/>
                    </a:lnTo>
                    <a:lnTo>
                      <a:pt x="55" y="454"/>
                    </a:lnTo>
                    <a:lnTo>
                      <a:pt x="57" y="450"/>
                    </a:lnTo>
                    <a:lnTo>
                      <a:pt x="60" y="448"/>
                    </a:lnTo>
                    <a:lnTo>
                      <a:pt x="65" y="443"/>
                    </a:lnTo>
                    <a:lnTo>
                      <a:pt x="68" y="435"/>
                    </a:lnTo>
                    <a:lnTo>
                      <a:pt x="75" y="427"/>
                    </a:lnTo>
                    <a:lnTo>
                      <a:pt x="78" y="421"/>
                    </a:lnTo>
                    <a:lnTo>
                      <a:pt x="83" y="413"/>
                    </a:lnTo>
                    <a:lnTo>
                      <a:pt x="86" y="406"/>
                    </a:lnTo>
                    <a:lnTo>
                      <a:pt x="91" y="398"/>
                    </a:lnTo>
                    <a:lnTo>
                      <a:pt x="94" y="392"/>
                    </a:lnTo>
                    <a:lnTo>
                      <a:pt x="94" y="386"/>
                    </a:lnTo>
                    <a:lnTo>
                      <a:pt x="97" y="382"/>
                    </a:lnTo>
                    <a:lnTo>
                      <a:pt x="97" y="378"/>
                    </a:lnTo>
                    <a:lnTo>
                      <a:pt x="99" y="375"/>
                    </a:lnTo>
                    <a:lnTo>
                      <a:pt x="101" y="369"/>
                    </a:lnTo>
                    <a:lnTo>
                      <a:pt x="102" y="365"/>
                    </a:lnTo>
                    <a:lnTo>
                      <a:pt x="102" y="359"/>
                    </a:lnTo>
                    <a:lnTo>
                      <a:pt x="104" y="357"/>
                    </a:lnTo>
                    <a:lnTo>
                      <a:pt x="104" y="349"/>
                    </a:lnTo>
                    <a:lnTo>
                      <a:pt x="104" y="346"/>
                    </a:lnTo>
                    <a:lnTo>
                      <a:pt x="104" y="340"/>
                    </a:lnTo>
                    <a:lnTo>
                      <a:pt x="104" y="336"/>
                    </a:lnTo>
                    <a:lnTo>
                      <a:pt x="104" y="330"/>
                    </a:lnTo>
                    <a:lnTo>
                      <a:pt x="104" y="324"/>
                    </a:lnTo>
                    <a:lnTo>
                      <a:pt x="104" y="318"/>
                    </a:lnTo>
                    <a:lnTo>
                      <a:pt x="104" y="313"/>
                    </a:lnTo>
                    <a:lnTo>
                      <a:pt x="102" y="307"/>
                    </a:lnTo>
                    <a:lnTo>
                      <a:pt x="102" y="299"/>
                    </a:lnTo>
                    <a:lnTo>
                      <a:pt x="101" y="291"/>
                    </a:lnTo>
                    <a:lnTo>
                      <a:pt x="101" y="283"/>
                    </a:lnTo>
                    <a:lnTo>
                      <a:pt x="99" y="274"/>
                    </a:lnTo>
                    <a:lnTo>
                      <a:pt x="97" y="266"/>
                    </a:lnTo>
                    <a:lnTo>
                      <a:pt x="97" y="262"/>
                    </a:lnTo>
                    <a:lnTo>
                      <a:pt x="97" y="258"/>
                    </a:lnTo>
                    <a:lnTo>
                      <a:pt x="97" y="254"/>
                    </a:lnTo>
                    <a:lnTo>
                      <a:pt x="97" y="250"/>
                    </a:lnTo>
                    <a:lnTo>
                      <a:pt x="97" y="243"/>
                    </a:lnTo>
                    <a:lnTo>
                      <a:pt x="97" y="239"/>
                    </a:lnTo>
                    <a:lnTo>
                      <a:pt x="96" y="235"/>
                    </a:lnTo>
                    <a:lnTo>
                      <a:pt x="96" y="229"/>
                    </a:lnTo>
                    <a:lnTo>
                      <a:pt x="96" y="225"/>
                    </a:lnTo>
                    <a:lnTo>
                      <a:pt x="96" y="221"/>
                    </a:lnTo>
                    <a:lnTo>
                      <a:pt x="96" y="215"/>
                    </a:lnTo>
                    <a:lnTo>
                      <a:pt x="97" y="210"/>
                    </a:lnTo>
                    <a:lnTo>
                      <a:pt x="97" y="206"/>
                    </a:lnTo>
                    <a:lnTo>
                      <a:pt x="97" y="200"/>
                    </a:lnTo>
                    <a:lnTo>
                      <a:pt x="97" y="196"/>
                    </a:lnTo>
                    <a:lnTo>
                      <a:pt x="97" y="190"/>
                    </a:lnTo>
                    <a:lnTo>
                      <a:pt x="97" y="186"/>
                    </a:lnTo>
                    <a:lnTo>
                      <a:pt x="99" y="181"/>
                    </a:lnTo>
                    <a:lnTo>
                      <a:pt x="99" y="175"/>
                    </a:lnTo>
                    <a:lnTo>
                      <a:pt x="101" y="171"/>
                    </a:lnTo>
                    <a:lnTo>
                      <a:pt x="101" y="165"/>
                    </a:lnTo>
                    <a:lnTo>
                      <a:pt x="102" y="159"/>
                    </a:lnTo>
                    <a:lnTo>
                      <a:pt x="102" y="153"/>
                    </a:lnTo>
                    <a:lnTo>
                      <a:pt x="104" y="149"/>
                    </a:lnTo>
                    <a:lnTo>
                      <a:pt x="106" y="144"/>
                    </a:lnTo>
                    <a:lnTo>
                      <a:pt x="106" y="138"/>
                    </a:lnTo>
                    <a:lnTo>
                      <a:pt x="107" y="134"/>
                    </a:lnTo>
                    <a:lnTo>
                      <a:pt x="109" y="130"/>
                    </a:lnTo>
                    <a:lnTo>
                      <a:pt x="111" y="124"/>
                    </a:lnTo>
                    <a:lnTo>
                      <a:pt x="112" y="118"/>
                    </a:lnTo>
                    <a:lnTo>
                      <a:pt x="114" y="115"/>
                    </a:lnTo>
                    <a:lnTo>
                      <a:pt x="115" y="111"/>
                    </a:lnTo>
                    <a:lnTo>
                      <a:pt x="119" y="105"/>
                    </a:lnTo>
                    <a:lnTo>
                      <a:pt x="120" y="101"/>
                    </a:lnTo>
                    <a:lnTo>
                      <a:pt x="122" y="95"/>
                    </a:lnTo>
                    <a:lnTo>
                      <a:pt x="127" y="91"/>
                    </a:lnTo>
                    <a:lnTo>
                      <a:pt x="128" y="85"/>
                    </a:lnTo>
                    <a:lnTo>
                      <a:pt x="132" y="82"/>
                    </a:lnTo>
                    <a:lnTo>
                      <a:pt x="133" y="78"/>
                    </a:lnTo>
                    <a:lnTo>
                      <a:pt x="138" y="74"/>
                    </a:lnTo>
                    <a:lnTo>
                      <a:pt x="140" y="68"/>
                    </a:lnTo>
                    <a:lnTo>
                      <a:pt x="145" y="64"/>
                    </a:lnTo>
                    <a:lnTo>
                      <a:pt x="148" y="60"/>
                    </a:lnTo>
                    <a:lnTo>
                      <a:pt x="151" y="56"/>
                    </a:lnTo>
                    <a:lnTo>
                      <a:pt x="155" y="51"/>
                    </a:lnTo>
                    <a:lnTo>
                      <a:pt x="159" y="49"/>
                    </a:lnTo>
                    <a:lnTo>
                      <a:pt x="163" y="45"/>
                    </a:lnTo>
                    <a:lnTo>
                      <a:pt x="168" y="41"/>
                    </a:lnTo>
                    <a:lnTo>
                      <a:pt x="173" y="39"/>
                    </a:lnTo>
                    <a:lnTo>
                      <a:pt x="177" y="35"/>
                    </a:lnTo>
                    <a:lnTo>
                      <a:pt x="182" y="33"/>
                    </a:lnTo>
                    <a:lnTo>
                      <a:pt x="189" y="29"/>
                    </a:lnTo>
                    <a:lnTo>
                      <a:pt x="192" y="25"/>
                    </a:lnTo>
                    <a:lnTo>
                      <a:pt x="199" y="21"/>
                    </a:lnTo>
                    <a:lnTo>
                      <a:pt x="202" y="19"/>
                    </a:lnTo>
                    <a:lnTo>
                      <a:pt x="208" y="18"/>
                    </a:lnTo>
                    <a:lnTo>
                      <a:pt x="212" y="16"/>
                    </a:lnTo>
                    <a:lnTo>
                      <a:pt x="218" y="14"/>
                    </a:lnTo>
                    <a:lnTo>
                      <a:pt x="223" y="12"/>
                    </a:lnTo>
                    <a:lnTo>
                      <a:pt x="230" y="10"/>
                    </a:lnTo>
                    <a:lnTo>
                      <a:pt x="235" y="8"/>
                    </a:lnTo>
                    <a:lnTo>
                      <a:pt x="239" y="6"/>
                    </a:lnTo>
                    <a:lnTo>
                      <a:pt x="244" y="6"/>
                    </a:lnTo>
                    <a:lnTo>
                      <a:pt x="251" y="6"/>
                    </a:lnTo>
                    <a:lnTo>
                      <a:pt x="254" y="2"/>
                    </a:lnTo>
                    <a:lnTo>
                      <a:pt x="261" y="2"/>
                    </a:lnTo>
                    <a:lnTo>
                      <a:pt x="266" y="2"/>
                    </a:lnTo>
                    <a:lnTo>
                      <a:pt x="272" y="2"/>
                    </a:lnTo>
                    <a:lnTo>
                      <a:pt x="277" y="2"/>
                    </a:lnTo>
                    <a:lnTo>
                      <a:pt x="282" y="0"/>
                    </a:lnTo>
                    <a:lnTo>
                      <a:pt x="287" y="0"/>
                    </a:lnTo>
                    <a:lnTo>
                      <a:pt x="292" y="2"/>
                    </a:lnTo>
                    <a:lnTo>
                      <a:pt x="297" y="2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3" y="4"/>
                    </a:lnTo>
                    <a:lnTo>
                      <a:pt x="318" y="4"/>
                    </a:lnTo>
                    <a:lnTo>
                      <a:pt x="323" y="6"/>
                    </a:lnTo>
                    <a:lnTo>
                      <a:pt x="326" y="6"/>
                    </a:lnTo>
                    <a:lnTo>
                      <a:pt x="332" y="10"/>
                    </a:lnTo>
                    <a:lnTo>
                      <a:pt x="337" y="10"/>
                    </a:lnTo>
                    <a:lnTo>
                      <a:pt x="342" y="12"/>
                    </a:lnTo>
                    <a:lnTo>
                      <a:pt x="347" y="14"/>
                    </a:lnTo>
                    <a:lnTo>
                      <a:pt x="352" y="16"/>
                    </a:lnTo>
                    <a:lnTo>
                      <a:pt x="357" y="18"/>
                    </a:lnTo>
                    <a:lnTo>
                      <a:pt x="360" y="19"/>
                    </a:lnTo>
                    <a:lnTo>
                      <a:pt x="365" y="21"/>
                    </a:lnTo>
                    <a:lnTo>
                      <a:pt x="370" y="23"/>
                    </a:lnTo>
                    <a:lnTo>
                      <a:pt x="375" y="27"/>
                    </a:lnTo>
                    <a:lnTo>
                      <a:pt x="378" y="29"/>
                    </a:lnTo>
                    <a:lnTo>
                      <a:pt x="383" y="31"/>
                    </a:lnTo>
                    <a:lnTo>
                      <a:pt x="388" y="35"/>
                    </a:lnTo>
                    <a:lnTo>
                      <a:pt x="393" y="37"/>
                    </a:lnTo>
                    <a:lnTo>
                      <a:pt x="396" y="41"/>
                    </a:lnTo>
                    <a:lnTo>
                      <a:pt x="401" y="43"/>
                    </a:lnTo>
                    <a:lnTo>
                      <a:pt x="404" y="47"/>
                    </a:lnTo>
                    <a:lnTo>
                      <a:pt x="407" y="51"/>
                    </a:lnTo>
                    <a:lnTo>
                      <a:pt x="412" y="52"/>
                    </a:lnTo>
                    <a:lnTo>
                      <a:pt x="416" y="56"/>
                    </a:lnTo>
                    <a:lnTo>
                      <a:pt x="420" y="60"/>
                    </a:lnTo>
                    <a:lnTo>
                      <a:pt x="427" y="68"/>
                    </a:lnTo>
                    <a:lnTo>
                      <a:pt x="434" y="76"/>
                    </a:lnTo>
                    <a:lnTo>
                      <a:pt x="440" y="84"/>
                    </a:lnTo>
                    <a:lnTo>
                      <a:pt x="447" y="93"/>
                    </a:lnTo>
                    <a:lnTo>
                      <a:pt x="448" y="97"/>
                    </a:lnTo>
                    <a:lnTo>
                      <a:pt x="451" y="101"/>
                    </a:lnTo>
                    <a:lnTo>
                      <a:pt x="455" y="105"/>
                    </a:lnTo>
                    <a:lnTo>
                      <a:pt x="456" y="111"/>
                    </a:lnTo>
                    <a:lnTo>
                      <a:pt x="458" y="115"/>
                    </a:lnTo>
                    <a:lnTo>
                      <a:pt x="461" y="118"/>
                    </a:lnTo>
                    <a:lnTo>
                      <a:pt x="463" y="124"/>
                    </a:lnTo>
                    <a:lnTo>
                      <a:pt x="466" y="130"/>
                    </a:lnTo>
                    <a:lnTo>
                      <a:pt x="468" y="134"/>
                    </a:lnTo>
                    <a:lnTo>
                      <a:pt x="469" y="138"/>
                    </a:lnTo>
                    <a:lnTo>
                      <a:pt x="471" y="144"/>
                    </a:lnTo>
                    <a:lnTo>
                      <a:pt x="473" y="148"/>
                    </a:lnTo>
                    <a:lnTo>
                      <a:pt x="473" y="153"/>
                    </a:lnTo>
                    <a:lnTo>
                      <a:pt x="474" y="157"/>
                    </a:lnTo>
                    <a:lnTo>
                      <a:pt x="476" y="161"/>
                    </a:lnTo>
                    <a:lnTo>
                      <a:pt x="478" y="167"/>
                    </a:lnTo>
                    <a:lnTo>
                      <a:pt x="478" y="171"/>
                    </a:lnTo>
                    <a:lnTo>
                      <a:pt x="479" y="177"/>
                    </a:lnTo>
                    <a:lnTo>
                      <a:pt x="479" y="181"/>
                    </a:lnTo>
                    <a:lnTo>
                      <a:pt x="481" y="186"/>
                    </a:lnTo>
                    <a:lnTo>
                      <a:pt x="481" y="190"/>
                    </a:lnTo>
                    <a:lnTo>
                      <a:pt x="481" y="196"/>
                    </a:lnTo>
                    <a:lnTo>
                      <a:pt x="482" y="200"/>
                    </a:lnTo>
                    <a:lnTo>
                      <a:pt x="482" y="206"/>
                    </a:lnTo>
                    <a:lnTo>
                      <a:pt x="482" y="210"/>
                    </a:lnTo>
                    <a:lnTo>
                      <a:pt x="482" y="214"/>
                    </a:lnTo>
                    <a:lnTo>
                      <a:pt x="482" y="219"/>
                    </a:lnTo>
                    <a:lnTo>
                      <a:pt x="482" y="223"/>
                    </a:lnTo>
                    <a:lnTo>
                      <a:pt x="482" y="229"/>
                    </a:lnTo>
                    <a:lnTo>
                      <a:pt x="482" y="233"/>
                    </a:lnTo>
                    <a:lnTo>
                      <a:pt x="482" y="237"/>
                    </a:lnTo>
                    <a:lnTo>
                      <a:pt x="482" y="243"/>
                    </a:lnTo>
                    <a:lnTo>
                      <a:pt x="481" y="247"/>
                    </a:lnTo>
                    <a:lnTo>
                      <a:pt x="481" y="250"/>
                    </a:lnTo>
                    <a:lnTo>
                      <a:pt x="481" y="254"/>
                    </a:lnTo>
                    <a:lnTo>
                      <a:pt x="481" y="260"/>
                    </a:lnTo>
                    <a:lnTo>
                      <a:pt x="479" y="264"/>
                    </a:lnTo>
                    <a:lnTo>
                      <a:pt x="479" y="270"/>
                    </a:lnTo>
                    <a:lnTo>
                      <a:pt x="479" y="274"/>
                    </a:lnTo>
                    <a:lnTo>
                      <a:pt x="479" y="278"/>
                    </a:lnTo>
                    <a:lnTo>
                      <a:pt x="478" y="285"/>
                    </a:lnTo>
                    <a:lnTo>
                      <a:pt x="476" y="295"/>
                    </a:lnTo>
                    <a:lnTo>
                      <a:pt x="476" y="303"/>
                    </a:lnTo>
                    <a:lnTo>
                      <a:pt x="474" y="311"/>
                    </a:lnTo>
                    <a:lnTo>
                      <a:pt x="473" y="318"/>
                    </a:lnTo>
                    <a:lnTo>
                      <a:pt x="473" y="326"/>
                    </a:lnTo>
                    <a:lnTo>
                      <a:pt x="473" y="336"/>
                    </a:lnTo>
                    <a:lnTo>
                      <a:pt x="473" y="344"/>
                    </a:lnTo>
                    <a:lnTo>
                      <a:pt x="473" y="351"/>
                    </a:lnTo>
                    <a:lnTo>
                      <a:pt x="473" y="359"/>
                    </a:lnTo>
                    <a:lnTo>
                      <a:pt x="473" y="365"/>
                    </a:lnTo>
                    <a:lnTo>
                      <a:pt x="474" y="373"/>
                    </a:lnTo>
                    <a:lnTo>
                      <a:pt x="476" y="378"/>
                    </a:lnTo>
                    <a:lnTo>
                      <a:pt x="478" y="386"/>
                    </a:lnTo>
                    <a:lnTo>
                      <a:pt x="481" y="392"/>
                    </a:lnTo>
                    <a:lnTo>
                      <a:pt x="484" y="398"/>
                    </a:lnTo>
                    <a:lnTo>
                      <a:pt x="486" y="404"/>
                    </a:lnTo>
                    <a:lnTo>
                      <a:pt x="489" y="410"/>
                    </a:lnTo>
                    <a:lnTo>
                      <a:pt x="492" y="415"/>
                    </a:lnTo>
                    <a:lnTo>
                      <a:pt x="496" y="421"/>
                    </a:lnTo>
                    <a:lnTo>
                      <a:pt x="499" y="425"/>
                    </a:lnTo>
                    <a:lnTo>
                      <a:pt x="502" y="431"/>
                    </a:lnTo>
                    <a:lnTo>
                      <a:pt x="505" y="437"/>
                    </a:lnTo>
                    <a:lnTo>
                      <a:pt x="509" y="443"/>
                    </a:lnTo>
                    <a:lnTo>
                      <a:pt x="512" y="446"/>
                    </a:lnTo>
                    <a:lnTo>
                      <a:pt x="515" y="452"/>
                    </a:lnTo>
                    <a:lnTo>
                      <a:pt x="518" y="458"/>
                    </a:lnTo>
                    <a:lnTo>
                      <a:pt x="523" y="462"/>
                    </a:lnTo>
                    <a:lnTo>
                      <a:pt x="527" y="468"/>
                    </a:lnTo>
                    <a:lnTo>
                      <a:pt x="530" y="474"/>
                    </a:lnTo>
                    <a:lnTo>
                      <a:pt x="533" y="479"/>
                    </a:lnTo>
                    <a:lnTo>
                      <a:pt x="538" y="487"/>
                    </a:lnTo>
                    <a:lnTo>
                      <a:pt x="540" y="493"/>
                    </a:lnTo>
                    <a:lnTo>
                      <a:pt x="544" y="499"/>
                    </a:lnTo>
                    <a:lnTo>
                      <a:pt x="546" y="507"/>
                    </a:lnTo>
                    <a:lnTo>
                      <a:pt x="551" y="514"/>
                    </a:lnTo>
                    <a:lnTo>
                      <a:pt x="554" y="522"/>
                    </a:lnTo>
                    <a:lnTo>
                      <a:pt x="557" y="530"/>
                    </a:lnTo>
                    <a:lnTo>
                      <a:pt x="559" y="534"/>
                    </a:lnTo>
                    <a:lnTo>
                      <a:pt x="561" y="538"/>
                    </a:lnTo>
                    <a:lnTo>
                      <a:pt x="562" y="543"/>
                    </a:lnTo>
                    <a:lnTo>
                      <a:pt x="564" y="547"/>
                    </a:lnTo>
                    <a:lnTo>
                      <a:pt x="566" y="551"/>
                    </a:lnTo>
                    <a:lnTo>
                      <a:pt x="567" y="555"/>
                    </a:lnTo>
                    <a:lnTo>
                      <a:pt x="567" y="561"/>
                    </a:lnTo>
                    <a:lnTo>
                      <a:pt x="571" y="567"/>
                    </a:lnTo>
                    <a:lnTo>
                      <a:pt x="571" y="571"/>
                    </a:lnTo>
                    <a:lnTo>
                      <a:pt x="572" y="576"/>
                    </a:lnTo>
                    <a:lnTo>
                      <a:pt x="574" y="582"/>
                    </a:lnTo>
                    <a:lnTo>
                      <a:pt x="575" y="588"/>
                    </a:lnTo>
                    <a:lnTo>
                      <a:pt x="577" y="592"/>
                    </a:lnTo>
                    <a:lnTo>
                      <a:pt x="579" y="600"/>
                    </a:lnTo>
                    <a:lnTo>
                      <a:pt x="579" y="606"/>
                    </a:lnTo>
                    <a:lnTo>
                      <a:pt x="580" y="611"/>
                    </a:lnTo>
                    <a:lnTo>
                      <a:pt x="582" y="617"/>
                    </a:lnTo>
                    <a:lnTo>
                      <a:pt x="584" y="625"/>
                    </a:lnTo>
                    <a:lnTo>
                      <a:pt x="584" y="631"/>
                    </a:lnTo>
                    <a:lnTo>
                      <a:pt x="587" y="639"/>
                    </a:lnTo>
                    <a:lnTo>
                      <a:pt x="587" y="644"/>
                    </a:lnTo>
                    <a:lnTo>
                      <a:pt x="587" y="652"/>
                    </a:lnTo>
                    <a:lnTo>
                      <a:pt x="588" y="660"/>
                    </a:lnTo>
                    <a:lnTo>
                      <a:pt x="588" y="666"/>
                    </a:lnTo>
                    <a:lnTo>
                      <a:pt x="588" y="673"/>
                    </a:lnTo>
                    <a:lnTo>
                      <a:pt x="590" y="681"/>
                    </a:lnTo>
                    <a:lnTo>
                      <a:pt x="590" y="689"/>
                    </a:lnTo>
                    <a:lnTo>
                      <a:pt x="590" y="697"/>
                    </a:lnTo>
                    <a:lnTo>
                      <a:pt x="590" y="705"/>
                    </a:lnTo>
                    <a:lnTo>
                      <a:pt x="590" y="714"/>
                    </a:lnTo>
                    <a:lnTo>
                      <a:pt x="590" y="722"/>
                    </a:lnTo>
                    <a:lnTo>
                      <a:pt x="590" y="730"/>
                    </a:lnTo>
                    <a:lnTo>
                      <a:pt x="590" y="738"/>
                    </a:lnTo>
                    <a:lnTo>
                      <a:pt x="590" y="747"/>
                    </a:lnTo>
                    <a:lnTo>
                      <a:pt x="588" y="755"/>
                    </a:lnTo>
                    <a:lnTo>
                      <a:pt x="588" y="765"/>
                    </a:lnTo>
                    <a:lnTo>
                      <a:pt x="587" y="772"/>
                    </a:lnTo>
                    <a:lnTo>
                      <a:pt x="587" y="780"/>
                    </a:lnTo>
                    <a:lnTo>
                      <a:pt x="585" y="790"/>
                    </a:lnTo>
                    <a:lnTo>
                      <a:pt x="585" y="798"/>
                    </a:lnTo>
                    <a:lnTo>
                      <a:pt x="584" y="805"/>
                    </a:lnTo>
                    <a:lnTo>
                      <a:pt x="584" y="815"/>
                    </a:lnTo>
                    <a:lnTo>
                      <a:pt x="582" y="823"/>
                    </a:lnTo>
                    <a:lnTo>
                      <a:pt x="582" y="833"/>
                    </a:lnTo>
                    <a:lnTo>
                      <a:pt x="580" y="840"/>
                    </a:lnTo>
                    <a:lnTo>
                      <a:pt x="579" y="850"/>
                    </a:lnTo>
                    <a:lnTo>
                      <a:pt x="577" y="856"/>
                    </a:lnTo>
                    <a:lnTo>
                      <a:pt x="577" y="866"/>
                    </a:lnTo>
                    <a:lnTo>
                      <a:pt x="574" y="873"/>
                    </a:lnTo>
                    <a:lnTo>
                      <a:pt x="574" y="883"/>
                    </a:lnTo>
                    <a:lnTo>
                      <a:pt x="571" y="891"/>
                    </a:lnTo>
                    <a:lnTo>
                      <a:pt x="571" y="901"/>
                    </a:lnTo>
                    <a:lnTo>
                      <a:pt x="569" y="906"/>
                    </a:lnTo>
                    <a:lnTo>
                      <a:pt x="567" y="916"/>
                    </a:lnTo>
                    <a:lnTo>
                      <a:pt x="566" y="924"/>
                    </a:lnTo>
                    <a:lnTo>
                      <a:pt x="564" y="932"/>
                    </a:lnTo>
                    <a:lnTo>
                      <a:pt x="562" y="939"/>
                    </a:lnTo>
                    <a:lnTo>
                      <a:pt x="561" y="947"/>
                    </a:lnTo>
                    <a:lnTo>
                      <a:pt x="559" y="955"/>
                    </a:lnTo>
                    <a:lnTo>
                      <a:pt x="559" y="963"/>
                    </a:lnTo>
                    <a:lnTo>
                      <a:pt x="556" y="970"/>
                    </a:lnTo>
                    <a:lnTo>
                      <a:pt x="554" y="978"/>
                    </a:lnTo>
                    <a:lnTo>
                      <a:pt x="553" y="984"/>
                    </a:lnTo>
                    <a:lnTo>
                      <a:pt x="553" y="992"/>
                    </a:lnTo>
                    <a:lnTo>
                      <a:pt x="549" y="996"/>
                    </a:lnTo>
                    <a:lnTo>
                      <a:pt x="548" y="1003"/>
                    </a:lnTo>
                    <a:lnTo>
                      <a:pt x="546" y="1009"/>
                    </a:lnTo>
                    <a:lnTo>
                      <a:pt x="546" y="1017"/>
                    </a:lnTo>
                    <a:lnTo>
                      <a:pt x="543" y="1023"/>
                    </a:lnTo>
                    <a:lnTo>
                      <a:pt x="543" y="1029"/>
                    </a:lnTo>
                    <a:lnTo>
                      <a:pt x="541" y="1034"/>
                    </a:lnTo>
                    <a:lnTo>
                      <a:pt x="540" y="1040"/>
                    </a:lnTo>
                    <a:lnTo>
                      <a:pt x="538" y="1044"/>
                    </a:lnTo>
                    <a:lnTo>
                      <a:pt x="536" y="1048"/>
                    </a:lnTo>
                    <a:lnTo>
                      <a:pt x="535" y="1054"/>
                    </a:lnTo>
                    <a:lnTo>
                      <a:pt x="535" y="1060"/>
                    </a:lnTo>
                    <a:lnTo>
                      <a:pt x="533" y="1067"/>
                    </a:lnTo>
                    <a:lnTo>
                      <a:pt x="530" y="1075"/>
                    </a:lnTo>
                    <a:lnTo>
                      <a:pt x="528" y="1081"/>
                    </a:lnTo>
                    <a:lnTo>
                      <a:pt x="528" y="1087"/>
                    </a:lnTo>
                    <a:lnTo>
                      <a:pt x="523" y="1095"/>
                    </a:lnTo>
                    <a:lnTo>
                      <a:pt x="522" y="1102"/>
                    </a:lnTo>
                    <a:lnTo>
                      <a:pt x="520" y="1110"/>
                    </a:lnTo>
                    <a:lnTo>
                      <a:pt x="517" y="1116"/>
                    </a:lnTo>
                    <a:lnTo>
                      <a:pt x="515" y="1124"/>
                    </a:lnTo>
                    <a:lnTo>
                      <a:pt x="513" y="1128"/>
                    </a:lnTo>
                    <a:lnTo>
                      <a:pt x="512" y="1135"/>
                    </a:lnTo>
                    <a:lnTo>
                      <a:pt x="510" y="1139"/>
                    </a:lnTo>
                    <a:lnTo>
                      <a:pt x="505" y="1147"/>
                    </a:lnTo>
                    <a:lnTo>
                      <a:pt x="504" y="1153"/>
                    </a:lnTo>
                    <a:lnTo>
                      <a:pt x="502" y="1157"/>
                    </a:lnTo>
                    <a:lnTo>
                      <a:pt x="502" y="1157"/>
                    </a:lnTo>
                    <a:lnTo>
                      <a:pt x="500" y="1157"/>
                    </a:lnTo>
                    <a:lnTo>
                      <a:pt x="496" y="1159"/>
                    </a:lnTo>
                    <a:lnTo>
                      <a:pt x="492" y="1159"/>
                    </a:lnTo>
                    <a:lnTo>
                      <a:pt x="489" y="1161"/>
                    </a:lnTo>
                    <a:lnTo>
                      <a:pt x="486" y="1163"/>
                    </a:lnTo>
                    <a:lnTo>
                      <a:pt x="482" y="1164"/>
                    </a:lnTo>
                    <a:lnTo>
                      <a:pt x="476" y="1164"/>
                    </a:lnTo>
                    <a:lnTo>
                      <a:pt x="471" y="1166"/>
                    </a:lnTo>
                    <a:lnTo>
                      <a:pt x="465" y="1168"/>
                    </a:lnTo>
                    <a:lnTo>
                      <a:pt x="458" y="1170"/>
                    </a:lnTo>
                    <a:lnTo>
                      <a:pt x="451" y="1172"/>
                    </a:lnTo>
                    <a:lnTo>
                      <a:pt x="445" y="1174"/>
                    </a:lnTo>
                    <a:lnTo>
                      <a:pt x="442" y="1174"/>
                    </a:lnTo>
                    <a:lnTo>
                      <a:pt x="438" y="1176"/>
                    </a:lnTo>
                    <a:lnTo>
                      <a:pt x="434" y="1178"/>
                    </a:lnTo>
                    <a:lnTo>
                      <a:pt x="430" y="1180"/>
                    </a:lnTo>
                    <a:lnTo>
                      <a:pt x="425" y="1180"/>
                    </a:lnTo>
                    <a:lnTo>
                      <a:pt x="422" y="1180"/>
                    </a:lnTo>
                    <a:lnTo>
                      <a:pt x="417" y="1180"/>
                    </a:lnTo>
                    <a:lnTo>
                      <a:pt x="412" y="1182"/>
                    </a:lnTo>
                    <a:lnTo>
                      <a:pt x="409" y="1184"/>
                    </a:lnTo>
                    <a:lnTo>
                      <a:pt x="404" y="1184"/>
                    </a:lnTo>
                    <a:lnTo>
                      <a:pt x="401" y="1186"/>
                    </a:lnTo>
                    <a:lnTo>
                      <a:pt x="396" y="1186"/>
                    </a:lnTo>
                    <a:lnTo>
                      <a:pt x="391" y="1186"/>
                    </a:lnTo>
                    <a:lnTo>
                      <a:pt x="386" y="1188"/>
                    </a:lnTo>
                    <a:lnTo>
                      <a:pt x="381" y="1188"/>
                    </a:lnTo>
                    <a:lnTo>
                      <a:pt x="378" y="1188"/>
                    </a:lnTo>
                    <a:lnTo>
                      <a:pt x="373" y="1190"/>
                    </a:lnTo>
                    <a:lnTo>
                      <a:pt x="368" y="1192"/>
                    </a:lnTo>
                    <a:lnTo>
                      <a:pt x="365" y="1192"/>
                    </a:lnTo>
                    <a:lnTo>
                      <a:pt x="360" y="1194"/>
                    </a:lnTo>
                    <a:lnTo>
                      <a:pt x="355" y="1194"/>
                    </a:lnTo>
                    <a:lnTo>
                      <a:pt x="350" y="1196"/>
                    </a:lnTo>
                    <a:lnTo>
                      <a:pt x="345" y="1196"/>
                    </a:lnTo>
                    <a:lnTo>
                      <a:pt x="341" y="1196"/>
                    </a:lnTo>
                    <a:lnTo>
                      <a:pt x="337" y="1196"/>
                    </a:lnTo>
                    <a:lnTo>
                      <a:pt x="332" y="1196"/>
                    </a:lnTo>
                    <a:lnTo>
                      <a:pt x="327" y="1197"/>
                    </a:lnTo>
                    <a:lnTo>
                      <a:pt x="324" y="1197"/>
                    </a:lnTo>
                    <a:lnTo>
                      <a:pt x="318" y="1197"/>
                    </a:lnTo>
                    <a:lnTo>
                      <a:pt x="313" y="1199"/>
                    </a:lnTo>
                    <a:lnTo>
                      <a:pt x="308" y="1199"/>
                    </a:lnTo>
                    <a:lnTo>
                      <a:pt x="305" y="1199"/>
                    </a:lnTo>
                    <a:lnTo>
                      <a:pt x="300" y="1199"/>
                    </a:lnTo>
                    <a:lnTo>
                      <a:pt x="295" y="1199"/>
                    </a:lnTo>
                    <a:lnTo>
                      <a:pt x="292" y="1199"/>
                    </a:lnTo>
                    <a:lnTo>
                      <a:pt x="287" y="1199"/>
                    </a:lnTo>
                    <a:lnTo>
                      <a:pt x="282" y="1199"/>
                    </a:lnTo>
                    <a:lnTo>
                      <a:pt x="279" y="1199"/>
                    </a:lnTo>
                    <a:lnTo>
                      <a:pt x="274" y="1199"/>
                    </a:lnTo>
                    <a:lnTo>
                      <a:pt x="269" y="1199"/>
                    </a:lnTo>
                    <a:lnTo>
                      <a:pt x="264" y="1197"/>
                    </a:lnTo>
                    <a:lnTo>
                      <a:pt x="261" y="1197"/>
                    </a:lnTo>
                    <a:lnTo>
                      <a:pt x="256" y="1197"/>
                    </a:lnTo>
                    <a:lnTo>
                      <a:pt x="252" y="1197"/>
                    </a:lnTo>
                    <a:lnTo>
                      <a:pt x="248" y="1196"/>
                    </a:lnTo>
                    <a:lnTo>
                      <a:pt x="243" y="1196"/>
                    </a:lnTo>
                    <a:lnTo>
                      <a:pt x="239" y="1196"/>
                    </a:lnTo>
                    <a:lnTo>
                      <a:pt x="236" y="1196"/>
                    </a:lnTo>
                    <a:lnTo>
                      <a:pt x="231" y="1194"/>
                    </a:lnTo>
                    <a:lnTo>
                      <a:pt x="226" y="1192"/>
                    </a:lnTo>
                    <a:lnTo>
                      <a:pt x="223" y="1192"/>
                    </a:lnTo>
                    <a:lnTo>
                      <a:pt x="220" y="1192"/>
                    </a:lnTo>
                    <a:lnTo>
                      <a:pt x="217" y="1190"/>
                    </a:lnTo>
                    <a:lnTo>
                      <a:pt x="212" y="1190"/>
                    </a:lnTo>
                    <a:lnTo>
                      <a:pt x="208" y="1188"/>
                    </a:lnTo>
                    <a:lnTo>
                      <a:pt x="204" y="1188"/>
                    </a:lnTo>
                    <a:lnTo>
                      <a:pt x="197" y="1188"/>
                    </a:lnTo>
                    <a:lnTo>
                      <a:pt x="190" y="1186"/>
                    </a:lnTo>
                    <a:lnTo>
                      <a:pt x="184" y="1184"/>
                    </a:lnTo>
                    <a:lnTo>
                      <a:pt x="177" y="1182"/>
                    </a:lnTo>
                    <a:lnTo>
                      <a:pt x="171" y="1180"/>
                    </a:lnTo>
                    <a:lnTo>
                      <a:pt x="166" y="1180"/>
                    </a:lnTo>
                    <a:lnTo>
                      <a:pt x="159" y="1178"/>
                    </a:lnTo>
                    <a:lnTo>
                      <a:pt x="153" y="1176"/>
                    </a:lnTo>
                    <a:lnTo>
                      <a:pt x="148" y="1174"/>
                    </a:lnTo>
                    <a:lnTo>
                      <a:pt x="145" y="1172"/>
                    </a:lnTo>
                    <a:lnTo>
                      <a:pt x="138" y="1170"/>
                    </a:lnTo>
                    <a:lnTo>
                      <a:pt x="135" y="1168"/>
                    </a:lnTo>
                    <a:lnTo>
                      <a:pt x="132" y="1168"/>
                    </a:lnTo>
                    <a:lnTo>
                      <a:pt x="128" y="1166"/>
                    </a:lnTo>
                    <a:lnTo>
                      <a:pt x="122" y="1164"/>
                    </a:lnTo>
                    <a:lnTo>
                      <a:pt x="119" y="1164"/>
                    </a:lnTo>
                    <a:lnTo>
                      <a:pt x="115" y="1163"/>
                    </a:lnTo>
                    <a:lnTo>
                      <a:pt x="115" y="1163"/>
                    </a:lnTo>
                    <a:lnTo>
                      <a:pt x="102" y="1124"/>
                    </a:lnTo>
                    <a:lnTo>
                      <a:pt x="102" y="112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gray">
              <a:xfrm>
                <a:off x="3742623" y="5005883"/>
                <a:ext cx="287102" cy="359461"/>
              </a:xfrm>
              <a:custGeom>
                <a:avLst/>
                <a:gdLst/>
                <a:ahLst/>
                <a:cxnLst>
                  <a:cxn ang="0">
                    <a:pos x="96" y="2"/>
                  </a:cxn>
                  <a:cxn ang="0">
                    <a:pos x="81" y="6"/>
                  </a:cxn>
                  <a:cxn ang="0">
                    <a:pos x="68" y="13"/>
                  </a:cxn>
                  <a:cxn ang="0">
                    <a:pos x="57" y="21"/>
                  </a:cxn>
                  <a:cxn ang="0">
                    <a:pos x="46" y="29"/>
                  </a:cxn>
                  <a:cxn ang="0">
                    <a:pos x="34" y="43"/>
                  </a:cxn>
                  <a:cxn ang="0">
                    <a:pos x="19" y="64"/>
                  </a:cxn>
                  <a:cxn ang="0">
                    <a:pos x="10" y="83"/>
                  </a:cxn>
                  <a:cxn ang="0">
                    <a:pos x="8" y="97"/>
                  </a:cxn>
                  <a:cxn ang="0">
                    <a:pos x="1" y="118"/>
                  </a:cxn>
                  <a:cxn ang="0">
                    <a:pos x="1" y="132"/>
                  </a:cxn>
                  <a:cxn ang="0">
                    <a:pos x="1" y="153"/>
                  </a:cxn>
                  <a:cxn ang="0">
                    <a:pos x="3" y="167"/>
                  </a:cxn>
                  <a:cxn ang="0">
                    <a:pos x="8" y="190"/>
                  </a:cxn>
                  <a:cxn ang="0">
                    <a:pos x="16" y="213"/>
                  </a:cxn>
                  <a:cxn ang="0">
                    <a:pos x="28" y="235"/>
                  </a:cxn>
                  <a:cxn ang="0">
                    <a:pos x="41" y="252"/>
                  </a:cxn>
                  <a:cxn ang="0">
                    <a:pos x="55" y="268"/>
                  </a:cxn>
                  <a:cxn ang="0">
                    <a:pos x="70" y="281"/>
                  </a:cxn>
                  <a:cxn ang="0">
                    <a:pos x="86" y="293"/>
                  </a:cxn>
                  <a:cxn ang="0">
                    <a:pos x="103" y="303"/>
                  </a:cxn>
                  <a:cxn ang="0">
                    <a:pos x="117" y="306"/>
                  </a:cxn>
                  <a:cxn ang="0">
                    <a:pos x="134" y="308"/>
                  </a:cxn>
                  <a:cxn ang="0">
                    <a:pos x="150" y="306"/>
                  </a:cxn>
                  <a:cxn ang="0">
                    <a:pos x="166" y="305"/>
                  </a:cxn>
                  <a:cxn ang="0">
                    <a:pos x="179" y="295"/>
                  </a:cxn>
                  <a:cxn ang="0">
                    <a:pos x="192" y="283"/>
                  </a:cxn>
                  <a:cxn ang="0">
                    <a:pos x="204" y="266"/>
                  </a:cxn>
                  <a:cxn ang="0">
                    <a:pos x="217" y="248"/>
                  </a:cxn>
                  <a:cxn ang="0">
                    <a:pos x="225" y="227"/>
                  </a:cxn>
                  <a:cxn ang="0">
                    <a:pos x="235" y="206"/>
                  </a:cxn>
                  <a:cxn ang="0">
                    <a:pos x="240" y="182"/>
                  </a:cxn>
                  <a:cxn ang="0">
                    <a:pos x="245" y="159"/>
                  </a:cxn>
                  <a:cxn ang="0">
                    <a:pos x="245" y="134"/>
                  </a:cxn>
                  <a:cxn ang="0">
                    <a:pos x="245" y="112"/>
                  </a:cxn>
                  <a:cxn ang="0">
                    <a:pos x="240" y="89"/>
                  </a:cxn>
                  <a:cxn ang="0">
                    <a:pos x="233" y="70"/>
                  </a:cxn>
                  <a:cxn ang="0">
                    <a:pos x="222" y="50"/>
                  </a:cxn>
                  <a:cxn ang="0">
                    <a:pos x="210" y="37"/>
                  </a:cxn>
                  <a:cxn ang="0">
                    <a:pos x="196" y="23"/>
                  </a:cxn>
                  <a:cxn ang="0">
                    <a:pos x="179" y="15"/>
                  </a:cxn>
                  <a:cxn ang="0">
                    <a:pos x="163" y="10"/>
                  </a:cxn>
                  <a:cxn ang="0">
                    <a:pos x="148" y="4"/>
                  </a:cxn>
                  <a:cxn ang="0">
                    <a:pos x="134" y="0"/>
                  </a:cxn>
                  <a:cxn ang="0">
                    <a:pos x="122" y="0"/>
                  </a:cxn>
                  <a:cxn ang="0">
                    <a:pos x="109" y="0"/>
                  </a:cxn>
                </a:cxnLst>
                <a:rect l="0" t="0" r="r" b="b"/>
                <a:pathLst>
                  <a:path w="246" h="308">
                    <a:moveTo>
                      <a:pt x="108" y="0"/>
                    </a:moveTo>
                    <a:lnTo>
                      <a:pt x="103" y="0"/>
                    </a:lnTo>
                    <a:lnTo>
                      <a:pt x="96" y="2"/>
                    </a:lnTo>
                    <a:lnTo>
                      <a:pt x="91" y="2"/>
                    </a:lnTo>
                    <a:lnTo>
                      <a:pt x="88" y="6"/>
                    </a:lnTo>
                    <a:lnTo>
                      <a:pt x="81" y="6"/>
                    </a:lnTo>
                    <a:lnTo>
                      <a:pt x="78" y="10"/>
                    </a:lnTo>
                    <a:lnTo>
                      <a:pt x="73" y="12"/>
                    </a:lnTo>
                    <a:lnTo>
                      <a:pt x="68" y="13"/>
                    </a:lnTo>
                    <a:lnTo>
                      <a:pt x="65" y="15"/>
                    </a:lnTo>
                    <a:lnTo>
                      <a:pt x="60" y="17"/>
                    </a:lnTo>
                    <a:lnTo>
                      <a:pt x="57" y="21"/>
                    </a:lnTo>
                    <a:lnTo>
                      <a:pt x="52" y="23"/>
                    </a:lnTo>
                    <a:lnTo>
                      <a:pt x="49" y="25"/>
                    </a:lnTo>
                    <a:lnTo>
                      <a:pt x="46" y="29"/>
                    </a:lnTo>
                    <a:lnTo>
                      <a:pt x="42" y="33"/>
                    </a:lnTo>
                    <a:lnTo>
                      <a:pt x="41" y="37"/>
                    </a:lnTo>
                    <a:lnTo>
                      <a:pt x="34" y="43"/>
                    </a:lnTo>
                    <a:lnTo>
                      <a:pt x="28" y="48"/>
                    </a:lnTo>
                    <a:lnTo>
                      <a:pt x="23" y="56"/>
                    </a:lnTo>
                    <a:lnTo>
                      <a:pt x="19" y="64"/>
                    </a:lnTo>
                    <a:lnTo>
                      <a:pt x="15" y="72"/>
                    </a:lnTo>
                    <a:lnTo>
                      <a:pt x="11" y="81"/>
                    </a:lnTo>
                    <a:lnTo>
                      <a:pt x="10" y="83"/>
                    </a:lnTo>
                    <a:lnTo>
                      <a:pt x="8" y="89"/>
                    </a:lnTo>
                    <a:lnTo>
                      <a:pt x="8" y="93"/>
                    </a:lnTo>
                    <a:lnTo>
                      <a:pt x="8" y="97"/>
                    </a:lnTo>
                    <a:lnTo>
                      <a:pt x="5" y="105"/>
                    </a:lnTo>
                    <a:lnTo>
                      <a:pt x="3" y="114"/>
                    </a:lnTo>
                    <a:lnTo>
                      <a:pt x="1" y="118"/>
                    </a:lnTo>
                    <a:lnTo>
                      <a:pt x="1" y="122"/>
                    </a:lnTo>
                    <a:lnTo>
                      <a:pt x="1" y="128"/>
                    </a:lnTo>
                    <a:lnTo>
                      <a:pt x="1" y="132"/>
                    </a:lnTo>
                    <a:lnTo>
                      <a:pt x="0" y="140"/>
                    </a:lnTo>
                    <a:lnTo>
                      <a:pt x="1" y="149"/>
                    </a:lnTo>
                    <a:lnTo>
                      <a:pt x="1" y="153"/>
                    </a:lnTo>
                    <a:lnTo>
                      <a:pt x="1" y="157"/>
                    </a:lnTo>
                    <a:lnTo>
                      <a:pt x="1" y="161"/>
                    </a:lnTo>
                    <a:lnTo>
                      <a:pt x="3" y="167"/>
                    </a:lnTo>
                    <a:lnTo>
                      <a:pt x="3" y="175"/>
                    </a:lnTo>
                    <a:lnTo>
                      <a:pt x="6" y="182"/>
                    </a:lnTo>
                    <a:lnTo>
                      <a:pt x="8" y="190"/>
                    </a:lnTo>
                    <a:lnTo>
                      <a:pt x="10" y="200"/>
                    </a:lnTo>
                    <a:lnTo>
                      <a:pt x="13" y="206"/>
                    </a:lnTo>
                    <a:lnTo>
                      <a:pt x="16" y="213"/>
                    </a:lnTo>
                    <a:lnTo>
                      <a:pt x="21" y="221"/>
                    </a:lnTo>
                    <a:lnTo>
                      <a:pt x="24" y="229"/>
                    </a:lnTo>
                    <a:lnTo>
                      <a:pt x="28" y="235"/>
                    </a:lnTo>
                    <a:lnTo>
                      <a:pt x="32" y="241"/>
                    </a:lnTo>
                    <a:lnTo>
                      <a:pt x="37" y="246"/>
                    </a:lnTo>
                    <a:lnTo>
                      <a:pt x="41" y="252"/>
                    </a:lnTo>
                    <a:lnTo>
                      <a:pt x="46" y="258"/>
                    </a:lnTo>
                    <a:lnTo>
                      <a:pt x="50" y="264"/>
                    </a:lnTo>
                    <a:lnTo>
                      <a:pt x="55" y="268"/>
                    </a:lnTo>
                    <a:lnTo>
                      <a:pt x="60" y="273"/>
                    </a:lnTo>
                    <a:lnTo>
                      <a:pt x="65" y="277"/>
                    </a:lnTo>
                    <a:lnTo>
                      <a:pt x="70" y="281"/>
                    </a:lnTo>
                    <a:lnTo>
                      <a:pt x="75" y="285"/>
                    </a:lnTo>
                    <a:lnTo>
                      <a:pt x="81" y="289"/>
                    </a:lnTo>
                    <a:lnTo>
                      <a:pt x="86" y="293"/>
                    </a:lnTo>
                    <a:lnTo>
                      <a:pt x="91" y="297"/>
                    </a:lnTo>
                    <a:lnTo>
                      <a:pt x="96" y="299"/>
                    </a:lnTo>
                    <a:lnTo>
                      <a:pt x="103" y="303"/>
                    </a:lnTo>
                    <a:lnTo>
                      <a:pt x="108" y="305"/>
                    </a:lnTo>
                    <a:lnTo>
                      <a:pt x="112" y="306"/>
                    </a:lnTo>
                    <a:lnTo>
                      <a:pt x="117" y="306"/>
                    </a:lnTo>
                    <a:lnTo>
                      <a:pt x="124" y="308"/>
                    </a:lnTo>
                    <a:lnTo>
                      <a:pt x="129" y="308"/>
                    </a:lnTo>
                    <a:lnTo>
                      <a:pt x="134" y="308"/>
                    </a:lnTo>
                    <a:lnTo>
                      <a:pt x="139" y="308"/>
                    </a:lnTo>
                    <a:lnTo>
                      <a:pt x="145" y="308"/>
                    </a:lnTo>
                    <a:lnTo>
                      <a:pt x="150" y="306"/>
                    </a:lnTo>
                    <a:lnTo>
                      <a:pt x="155" y="306"/>
                    </a:lnTo>
                    <a:lnTo>
                      <a:pt x="160" y="305"/>
                    </a:lnTo>
                    <a:lnTo>
                      <a:pt x="166" y="305"/>
                    </a:lnTo>
                    <a:lnTo>
                      <a:pt x="169" y="301"/>
                    </a:lnTo>
                    <a:lnTo>
                      <a:pt x="174" y="299"/>
                    </a:lnTo>
                    <a:lnTo>
                      <a:pt x="179" y="295"/>
                    </a:lnTo>
                    <a:lnTo>
                      <a:pt x="184" y="293"/>
                    </a:lnTo>
                    <a:lnTo>
                      <a:pt x="189" y="287"/>
                    </a:lnTo>
                    <a:lnTo>
                      <a:pt x="192" y="283"/>
                    </a:lnTo>
                    <a:lnTo>
                      <a:pt x="197" y="277"/>
                    </a:lnTo>
                    <a:lnTo>
                      <a:pt x="200" y="272"/>
                    </a:lnTo>
                    <a:lnTo>
                      <a:pt x="204" y="266"/>
                    </a:lnTo>
                    <a:lnTo>
                      <a:pt x="209" y="260"/>
                    </a:lnTo>
                    <a:lnTo>
                      <a:pt x="212" y="254"/>
                    </a:lnTo>
                    <a:lnTo>
                      <a:pt x="217" y="248"/>
                    </a:lnTo>
                    <a:lnTo>
                      <a:pt x="218" y="241"/>
                    </a:lnTo>
                    <a:lnTo>
                      <a:pt x="222" y="235"/>
                    </a:lnTo>
                    <a:lnTo>
                      <a:pt x="225" y="227"/>
                    </a:lnTo>
                    <a:lnTo>
                      <a:pt x="228" y="221"/>
                    </a:lnTo>
                    <a:lnTo>
                      <a:pt x="231" y="213"/>
                    </a:lnTo>
                    <a:lnTo>
                      <a:pt x="235" y="206"/>
                    </a:lnTo>
                    <a:lnTo>
                      <a:pt x="236" y="198"/>
                    </a:lnTo>
                    <a:lnTo>
                      <a:pt x="240" y="190"/>
                    </a:lnTo>
                    <a:lnTo>
                      <a:pt x="240" y="182"/>
                    </a:lnTo>
                    <a:lnTo>
                      <a:pt x="241" y="175"/>
                    </a:lnTo>
                    <a:lnTo>
                      <a:pt x="243" y="167"/>
                    </a:lnTo>
                    <a:lnTo>
                      <a:pt x="245" y="159"/>
                    </a:lnTo>
                    <a:lnTo>
                      <a:pt x="245" y="151"/>
                    </a:lnTo>
                    <a:lnTo>
                      <a:pt x="245" y="143"/>
                    </a:lnTo>
                    <a:lnTo>
                      <a:pt x="245" y="134"/>
                    </a:lnTo>
                    <a:lnTo>
                      <a:pt x="246" y="128"/>
                    </a:lnTo>
                    <a:lnTo>
                      <a:pt x="245" y="120"/>
                    </a:lnTo>
                    <a:lnTo>
                      <a:pt x="245" y="112"/>
                    </a:lnTo>
                    <a:lnTo>
                      <a:pt x="243" y="105"/>
                    </a:lnTo>
                    <a:lnTo>
                      <a:pt x="243" y="97"/>
                    </a:lnTo>
                    <a:lnTo>
                      <a:pt x="240" y="89"/>
                    </a:lnTo>
                    <a:lnTo>
                      <a:pt x="238" y="81"/>
                    </a:lnTo>
                    <a:lnTo>
                      <a:pt x="236" y="76"/>
                    </a:lnTo>
                    <a:lnTo>
                      <a:pt x="233" y="70"/>
                    </a:lnTo>
                    <a:lnTo>
                      <a:pt x="230" y="64"/>
                    </a:lnTo>
                    <a:lnTo>
                      <a:pt x="227" y="56"/>
                    </a:lnTo>
                    <a:lnTo>
                      <a:pt x="222" y="50"/>
                    </a:lnTo>
                    <a:lnTo>
                      <a:pt x="218" y="44"/>
                    </a:lnTo>
                    <a:lnTo>
                      <a:pt x="214" y="41"/>
                    </a:lnTo>
                    <a:lnTo>
                      <a:pt x="210" y="37"/>
                    </a:lnTo>
                    <a:lnTo>
                      <a:pt x="204" y="31"/>
                    </a:lnTo>
                    <a:lnTo>
                      <a:pt x="200" y="29"/>
                    </a:lnTo>
                    <a:lnTo>
                      <a:pt x="196" y="23"/>
                    </a:lnTo>
                    <a:lnTo>
                      <a:pt x="189" y="21"/>
                    </a:lnTo>
                    <a:lnTo>
                      <a:pt x="184" y="17"/>
                    </a:lnTo>
                    <a:lnTo>
                      <a:pt x="179" y="15"/>
                    </a:lnTo>
                    <a:lnTo>
                      <a:pt x="173" y="13"/>
                    </a:lnTo>
                    <a:lnTo>
                      <a:pt x="168" y="10"/>
                    </a:lnTo>
                    <a:lnTo>
                      <a:pt x="163" y="10"/>
                    </a:lnTo>
                    <a:lnTo>
                      <a:pt x="158" y="8"/>
                    </a:lnTo>
                    <a:lnTo>
                      <a:pt x="153" y="6"/>
                    </a:lnTo>
                    <a:lnTo>
                      <a:pt x="148" y="4"/>
                    </a:lnTo>
                    <a:lnTo>
                      <a:pt x="142" y="2"/>
                    </a:lnTo>
                    <a:lnTo>
                      <a:pt x="139" y="2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gray">
              <a:xfrm>
                <a:off x="3628249" y="5374681"/>
                <a:ext cx="536857" cy="825126"/>
              </a:xfrm>
              <a:custGeom>
                <a:avLst/>
                <a:gdLst/>
                <a:ahLst/>
                <a:cxnLst>
                  <a:cxn ang="0">
                    <a:pos x="62" y="41"/>
                  </a:cxn>
                  <a:cxn ang="0">
                    <a:pos x="47" y="74"/>
                  </a:cxn>
                  <a:cxn ang="0">
                    <a:pos x="34" y="105"/>
                  </a:cxn>
                  <a:cxn ang="0">
                    <a:pos x="23" y="138"/>
                  </a:cxn>
                  <a:cxn ang="0">
                    <a:pos x="13" y="177"/>
                  </a:cxn>
                  <a:cxn ang="0">
                    <a:pos x="5" y="214"/>
                  </a:cxn>
                  <a:cxn ang="0">
                    <a:pos x="2" y="254"/>
                  </a:cxn>
                  <a:cxn ang="0">
                    <a:pos x="0" y="297"/>
                  </a:cxn>
                  <a:cxn ang="0">
                    <a:pos x="3" y="342"/>
                  </a:cxn>
                  <a:cxn ang="0">
                    <a:pos x="10" y="386"/>
                  </a:cxn>
                  <a:cxn ang="0">
                    <a:pos x="18" y="431"/>
                  </a:cxn>
                  <a:cxn ang="0">
                    <a:pos x="28" y="474"/>
                  </a:cxn>
                  <a:cxn ang="0">
                    <a:pos x="37" y="514"/>
                  </a:cxn>
                  <a:cxn ang="0">
                    <a:pos x="49" y="553"/>
                  </a:cxn>
                  <a:cxn ang="0">
                    <a:pos x="60" y="588"/>
                  </a:cxn>
                  <a:cxn ang="0">
                    <a:pos x="68" y="617"/>
                  </a:cxn>
                  <a:cxn ang="0">
                    <a:pos x="82" y="656"/>
                  </a:cxn>
                  <a:cxn ang="0">
                    <a:pos x="91" y="685"/>
                  </a:cxn>
                  <a:cxn ang="0">
                    <a:pos x="106" y="691"/>
                  </a:cxn>
                  <a:cxn ang="0">
                    <a:pos x="139" y="695"/>
                  </a:cxn>
                  <a:cxn ang="0">
                    <a:pos x="176" y="703"/>
                  </a:cxn>
                  <a:cxn ang="0">
                    <a:pos x="201" y="703"/>
                  </a:cxn>
                  <a:cxn ang="0">
                    <a:pos x="223" y="707"/>
                  </a:cxn>
                  <a:cxn ang="0">
                    <a:pos x="248" y="707"/>
                  </a:cxn>
                  <a:cxn ang="0">
                    <a:pos x="271" y="707"/>
                  </a:cxn>
                  <a:cxn ang="0">
                    <a:pos x="303" y="703"/>
                  </a:cxn>
                  <a:cxn ang="0">
                    <a:pos x="338" y="691"/>
                  </a:cxn>
                  <a:cxn ang="0">
                    <a:pos x="362" y="681"/>
                  </a:cxn>
                  <a:cxn ang="0">
                    <a:pos x="388" y="668"/>
                  </a:cxn>
                  <a:cxn ang="0">
                    <a:pos x="396" y="643"/>
                  </a:cxn>
                  <a:cxn ang="0">
                    <a:pos x="408" y="602"/>
                  </a:cxn>
                  <a:cxn ang="0">
                    <a:pos x="416" y="575"/>
                  </a:cxn>
                  <a:cxn ang="0">
                    <a:pos x="424" y="542"/>
                  </a:cxn>
                  <a:cxn ang="0">
                    <a:pos x="432" y="511"/>
                  </a:cxn>
                  <a:cxn ang="0">
                    <a:pos x="440" y="480"/>
                  </a:cxn>
                  <a:cxn ang="0">
                    <a:pos x="447" y="447"/>
                  </a:cxn>
                  <a:cxn ang="0">
                    <a:pos x="452" y="417"/>
                  </a:cxn>
                  <a:cxn ang="0">
                    <a:pos x="455" y="390"/>
                  </a:cxn>
                  <a:cxn ang="0">
                    <a:pos x="458" y="346"/>
                  </a:cxn>
                  <a:cxn ang="0">
                    <a:pos x="458" y="297"/>
                  </a:cxn>
                  <a:cxn ang="0">
                    <a:pos x="457" y="254"/>
                  </a:cxn>
                  <a:cxn ang="0">
                    <a:pos x="452" y="214"/>
                  </a:cxn>
                  <a:cxn ang="0">
                    <a:pos x="445" y="179"/>
                  </a:cxn>
                  <a:cxn ang="0">
                    <a:pos x="434" y="140"/>
                  </a:cxn>
                  <a:cxn ang="0">
                    <a:pos x="419" y="99"/>
                  </a:cxn>
                  <a:cxn ang="0">
                    <a:pos x="403" y="56"/>
                  </a:cxn>
                  <a:cxn ang="0">
                    <a:pos x="388" y="22"/>
                  </a:cxn>
                  <a:cxn ang="0">
                    <a:pos x="380" y="0"/>
                  </a:cxn>
                  <a:cxn ang="0">
                    <a:pos x="360" y="16"/>
                  </a:cxn>
                  <a:cxn ang="0">
                    <a:pos x="334" y="35"/>
                  </a:cxn>
                  <a:cxn ang="0">
                    <a:pos x="297" y="55"/>
                  </a:cxn>
                  <a:cxn ang="0">
                    <a:pos x="266" y="64"/>
                  </a:cxn>
                  <a:cxn ang="0">
                    <a:pos x="237" y="68"/>
                  </a:cxn>
                  <a:cxn ang="0">
                    <a:pos x="207" y="62"/>
                  </a:cxn>
                  <a:cxn ang="0">
                    <a:pos x="171" y="51"/>
                  </a:cxn>
                  <a:cxn ang="0">
                    <a:pos x="137" y="37"/>
                  </a:cxn>
                  <a:cxn ang="0">
                    <a:pos x="111" y="22"/>
                  </a:cxn>
                  <a:cxn ang="0">
                    <a:pos x="86" y="6"/>
                  </a:cxn>
                </a:cxnLst>
                <a:rect l="0" t="0" r="r" b="b"/>
                <a:pathLst>
                  <a:path w="460" h="707">
                    <a:moveTo>
                      <a:pt x="86" y="6"/>
                    </a:moveTo>
                    <a:lnTo>
                      <a:pt x="80" y="12"/>
                    </a:lnTo>
                    <a:lnTo>
                      <a:pt x="77" y="20"/>
                    </a:lnTo>
                    <a:lnTo>
                      <a:pt x="72" y="25"/>
                    </a:lnTo>
                    <a:lnTo>
                      <a:pt x="67" y="35"/>
                    </a:lnTo>
                    <a:lnTo>
                      <a:pt x="62" y="41"/>
                    </a:lnTo>
                    <a:lnTo>
                      <a:pt x="59" y="51"/>
                    </a:lnTo>
                    <a:lnTo>
                      <a:pt x="55" y="56"/>
                    </a:lnTo>
                    <a:lnTo>
                      <a:pt x="54" y="60"/>
                    </a:lnTo>
                    <a:lnTo>
                      <a:pt x="52" y="64"/>
                    </a:lnTo>
                    <a:lnTo>
                      <a:pt x="49" y="70"/>
                    </a:lnTo>
                    <a:lnTo>
                      <a:pt x="47" y="74"/>
                    </a:lnTo>
                    <a:lnTo>
                      <a:pt x="46" y="80"/>
                    </a:lnTo>
                    <a:lnTo>
                      <a:pt x="42" y="84"/>
                    </a:lnTo>
                    <a:lnTo>
                      <a:pt x="41" y="89"/>
                    </a:lnTo>
                    <a:lnTo>
                      <a:pt x="37" y="93"/>
                    </a:lnTo>
                    <a:lnTo>
                      <a:pt x="36" y="99"/>
                    </a:lnTo>
                    <a:lnTo>
                      <a:pt x="34" y="105"/>
                    </a:lnTo>
                    <a:lnTo>
                      <a:pt x="33" y="111"/>
                    </a:lnTo>
                    <a:lnTo>
                      <a:pt x="31" y="117"/>
                    </a:lnTo>
                    <a:lnTo>
                      <a:pt x="28" y="122"/>
                    </a:lnTo>
                    <a:lnTo>
                      <a:pt x="26" y="126"/>
                    </a:lnTo>
                    <a:lnTo>
                      <a:pt x="24" y="134"/>
                    </a:lnTo>
                    <a:lnTo>
                      <a:pt x="23" y="138"/>
                    </a:lnTo>
                    <a:lnTo>
                      <a:pt x="21" y="146"/>
                    </a:lnTo>
                    <a:lnTo>
                      <a:pt x="20" y="152"/>
                    </a:lnTo>
                    <a:lnTo>
                      <a:pt x="18" y="157"/>
                    </a:lnTo>
                    <a:lnTo>
                      <a:pt x="16" y="163"/>
                    </a:lnTo>
                    <a:lnTo>
                      <a:pt x="15" y="169"/>
                    </a:lnTo>
                    <a:lnTo>
                      <a:pt x="13" y="177"/>
                    </a:lnTo>
                    <a:lnTo>
                      <a:pt x="11" y="183"/>
                    </a:lnTo>
                    <a:lnTo>
                      <a:pt x="10" y="188"/>
                    </a:lnTo>
                    <a:lnTo>
                      <a:pt x="8" y="194"/>
                    </a:lnTo>
                    <a:lnTo>
                      <a:pt x="8" y="200"/>
                    </a:lnTo>
                    <a:lnTo>
                      <a:pt x="6" y="208"/>
                    </a:lnTo>
                    <a:lnTo>
                      <a:pt x="5" y="214"/>
                    </a:lnTo>
                    <a:lnTo>
                      <a:pt x="5" y="221"/>
                    </a:lnTo>
                    <a:lnTo>
                      <a:pt x="3" y="227"/>
                    </a:lnTo>
                    <a:lnTo>
                      <a:pt x="3" y="235"/>
                    </a:lnTo>
                    <a:lnTo>
                      <a:pt x="3" y="241"/>
                    </a:lnTo>
                    <a:lnTo>
                      <a:pt x="2" y="249"/>
                    </a:lnTo>
                    <a:lnTo>
                      <a:pt x="2" y="254"/>
                    </a:lnTo>
                    <a:lnTo>
                      <a:pt x="2" y="262"/>
                    </a:lnTo>
                    <a:lnTo>
                      <a:pt x="0" y="270"/>
                    </a:lnTo>
                    <a:lnTo>
                      <a:pt x="0" y="276"/>
                    </a:lnTo>
                    <a:lnTo>
                      <a:pt x="0" y="284"/>
                    </a:lnTo>
                    <a:lnTo>
                      <a:pt x="0" y="291"/>
                    </a:lnTo>
                    <a:lnTo>
                      <a:pt x="0" y="297"/>
                    </a:lnTo>
                    <a:lnTo>
                      <a:pt x="0" y="305"/>
                    </a:lnTo>
                    <a:lnTo>
                      <a:pt x="0" y="313"/>
                    </a:lnTo>
                    <a:lnTo>
                      <a:pt x="2" y="320"/>
                    </a:lnTo>
                    <a:lnTo>
                      <a:pt x="2" y="326"/>
                    </a:lnTo>
                    <a:lnTo>
                      <a:pt x="3" y="334"/>
                    </a:lnTo>
                    <a:lnTo>
                      <a:pt x="3" y="342"/>
                    </a:lnTo>
                    <a:lnTo>
                      <a:pt x="3" y="350"/>
                    </a:lnTo>
                    <a:lnTo>
                      <a:pt x="5" y="355"/>
                    </a:lnTo>
                    <a:lnTo>
                      <a:pt x="5" y="365"/>
                    </a:lnTo>
                    <a:lnTo>
                      <a:pt x="6" y="371"/>
                    </a:lnTo>
                    <a:lnTo>
                      <a:pt x="8" y="379"/>
                    </a:lnTo>
                    <a:lnTo>
                      <a:pt x="10" y="386"/>
                    </a:lnTo>
                    <a:lnTo>
                      <a:pt x="11" y="394"/>
                    </a:lnTo>
                    <a:lnTo>
                      <a:pt x="11" y="402"/>
                    </a:lnTo>
                    <a:lnTo>
                      <a:pt x="15" y="410"/>
                    </a:lnTo>
                    <a:lnTo>
                      <a:pt x="16" y="417"/>
                    </a:lnTo>
                    <a:lnTo>
                      <a:pt x="18" y="423"/>
                    </a:lnTo>
                    <a:lnTo>
                      <a:pt x="18" y="431"/>
                    </a:lnTo>
                    <a:lnTo>
                      <a:pt x="21" y="439"/>
                    </a:lnTo>
                    <a:lnTo>
                      <a:pt x="21" y="445"/>
                    </a:lnTo>
                    <a:lnTo>
                      <a:pt x="24" y="452"/>
                    </a:lnTo>
                    <a:lnTo>
                      <a:pt x="24" y="458"/>
                    </a:lnTo>
                    <a:lnTo>
                      <a:pt x="28" y="466"/>
                    </a:lnTo>
                    <a:lnTo>
                      <a:pt x="28" y="474"/>
                    </a:lnTo>
                    <a:lnTo>
                      <a:pt x="31" y="481"/>
                    </a:lnTo>
                    <a:lnTo>
                      <a:pt x="33" y="487"/>
                    </a:lnTo>
                    <a:lnTo>
                      <a:pt x="34" y="495"/>
                    </a:lnTo>
                    <a:lnTo>
                      <a:pt x="36" y="503"/>
                    </a:lnTo>
                    <a:lnTo>
                      <a:pt x="37" y="507"/>
                    </a:lnTo>
                    <a:lnTo>
                      <a:pt x="37" y="514"/>
                    </a:lnTo>
                    <a:lnTo>
                      <a:pt x="41" y="520"/>
                    </a:lnTo>
                    <a:lnTo>
                      <a:pt x="42" y="526"/>
                    </a:lnTo>
                    <a:lnTo>
                      <a:pt x="44" y="534"/>
                    </a:lnTo>
                    <a:lnTo>
                      <a:pt x="46" y="540"/>
                    </a:lnTo>
                    <a:lnTo>
                      <a:pt x="47" y="546"/>
                    </a:lnTo>
                    <a:lnTo>
                      <a:pt x="49" y="553"/>
                    </a:lnTo>
                    <a:lnTo>
                      <a:pt x="51" y="557"/>
                    </a:lnTo>
                    <a:lnTo>
                      <a:pt x="52" y="563"/>
                    </a:lnTo>
                    <a:lnTo>
                      <a:pt x="54" y="571"/>
                    </a:lnTo>
                    <a:lnTo>
                      <a:pt x="55" y="575"/>
                    </a:lnTo>
                    <a:lnTo>
                      <a:pt x="59" y="580"/>
                    </a:lnTo>
                    <a:lnTo>
                      <a:pt x="60" y="588"/>
                    </a:lnTo>
                    <a:lnTo>
                      <a:pt x="62" y="594"/>
                    </a:lnTo>
                    <a:lnTo>
                      <a:pt x="62" y="598"/>
                    </a:lnTo>
                    <a:lnTo>
                      <a:pt x="65" y="602"/>
                    </a:lnTo>
                    <a:lnTo>
                      <a:pt x="65" y="608"/>
                    </a:lnTo>
                    <a:lnTo>
                      <a:pt x="68" y="613"/>
                    </a:lnTo>
                    <a:lnTo>
                      <a:pt x="68" y="617"/>
                    </a:lnTo>
                    <a:lnTo>
                      <a:pt x="70" y="623"/>
                    </a:lnTo>
                    <a:lnTo>
                      <a:pt x="72" y="627"/>
                    </a:lnTo>
                    <a:lnTo>
                      <a:pt x="73" y="631"/>
                    </a:lnTo>
                    <a:lnTo>
                      <a:pt x="75" y="641"/>
                    </a:lnTo>
                    <a:lnTo>
                      <a:pt x="78" y="648"/>
                    </a:lnTo>
                    <a:lnTo>
                      <a:pt x="82" y="656"/>
                    </a:lnTo>
                    <a:lnTo>
                      <a:pt x="85" y="662"/>
                    </a:lnTo>
                    <a:lnTo>
                      <a:pt x="85" y="668"/>
                    </a:lnTo>
                    <a:lnTo>
                      <a:pt x="88" y="674"/>
                    </a:lnTo>
                    <a:lnTo>
                      <a:pt x="88" y="677"/>
                    </a:lnTo>
                    <a:lnTo>
                      <a:pt x="90" y="681"/>
                    </a:lnTo>
                    <a:lnTo>
                      <a:pt x="91" y="685"/>
                    </a:lnTo>
                    <a:lnTo>
                      <a:pt x="93" y="689"/>
                    </a:lnTo>
                    <a:lnTo>
                      <a:pt x="93" y="689"/>
                    </a:lnTo>
                    <a:lnTo>
                      <a:pt x="98" y="689"/>
                    </a:lnTo>
                    <a:lnTo>
                      <a:pt x="99" y="689"/>
                    </a:lnTo>
                    <a:lnTo>
                      <a:pt x="104" y="691"/>
                    </a:lnTo>
                    <a:lnTo>
                      <a:pt x="106" y="691"/>
                    </a:lnTo>
                    <a:lnTo>
                      <a:pt x="113" y="691"/>
                    </a:lnTo>
                    <a:lnTo>
                      <a:pt x="116" y="691"/>
                    </a:lnTo>
                    <a:lnTo>
                      <a:pt x="121" y="695"/>
                    </a:lnTo>
                    <a:lnTo>
                      <a:pt x="126" y="695"/>
                    </a:lnTo>
                    <a:lnTo>
                      <a:pt x="132" y="695"/>
                    </a:lnTo>
                    <a:lnTo>
                      <a:pt x="139" y="695"/>
                    </a:lnTo>
                    <a:lnTo>
                      <a:pt x="144" y="699"/>
                    </a:lnTo>
                    <a:lnTo>
                      <a:pt x="150" y="699"/>
                    </a:lnTo>
                    <a:lnTo>
                      <a:pt x="158" y="699"/>
                    </a:lnTo>
                    <a:lnTo>
                      <a:pt x="165" y="699"/>
                    </a:lnTo>
                    <a:lnTo>
                      <a:pt x="173" y="703"/>
                    </a:lnTo>
                    <a:lnTo>
                      <a:pt x="176" y="703"/>
                    </a:lnTo>
                    <a:lnTo>
                      <a:pt x="179" y="703"/>
                    </a:lnTo>
                    <a:lnTo>
                      <a:pt x="184" y="703"/>
                    </a:lnTo>
                    <a:lnTo>
                      <a:pt x="188" y="703"/>
                    </a:lnTo>
                    <a:lnTo>
                      <a:pt x="192" y="703"/>
                    </a:lnTo>
                    <a:lnTo>
                      <a:pt x="196" y="703"/>
                    </a:lnTo>
                    <a:lnTo>
                      <a:pt x="201" y="703"/>
                    </a:lnTo>
                    <a:lnTo>
                      <a:pt x="204" y="705"/>
                    </a:lnTo>
                    <a:lnTo>
                      <a:pt x="207" y="705"/>
                    </a:lnTo>
                    <a:lnTo>
                      <a:pt x="212" y="705"/>
                    </a:lnTo>
                    <a:lnTo>
                      <a:pt x="215" y="707"/>
                    </a:lnTo>
                    <a:lnTo>
                      <a:pt x="220" y="707"/>
                    </a:lnTo>
                    <a:lnTo>
                      <a:pt x="223" y="707"/>
                    </a:lnTo>
                    <a:lnTo>
                      <a:pt x="228" y="707"/>
                    </a:lnTo>
                    <a:lnTo>
                      <a:pt x="232" y="707"/>
                    </a:lnTo>
                    <a:lnTo>
                      <a:pt x="237" y="707"/>
                    </a:lnTo>
                    <a:lnTo>
                      <a:pt x="240" y="707"/>
                    </a:lnTo>
                    <a:lnTo>
                      <a:pt x="245" y="707"/>
                    </a:lnTo>
                    <a:lnTo>
                      <a:pt x="248" y="707"/>
                    </a:lnTo>
                    <a:lnTo>
                      <a:pt x="251" y="707"/>
                    </a:lnTo>
                    <a:lnTo>
                      <a:pt x="254" y="707"/>
                    </a:lnTo>
                    <a:lnTo>
                      <a:pt x="259" y="707"/>
                    </a:lnTo>
                    <a:lnTo>
                      <a:pt x="264" y="707"/>
                    </a:lnTo>
                    <a:lnTo>
                      <a:pt x="267" y="707"/>
                    </a:lnTo>
                    <a:lnTo>
                      <a:pt x="271" y="707"/>
                    </a:lnTo>
                    <a:lnTo>
                      <a:pt x="276" y="707"/>
                    </a:lnTo>
                    <a:lnTo>
                      <a:pt x="279" y="707"/>
                    </a:lnTo>
                    <a:lnTo>
                      <a:pt x="284" y="707"/>
                    </a:lnTo>
                    <a:lnTo>
                      <a:pt x="290" y="703"/>
                    </a:lnTo>
                    <a:lnTo>
                      <a:pt x="297" y="703"/>
                    </a:lnTo>
                    <a:lnTo>
                      <a:pt x="303" y="703"/>
                    </a:lnTo>
                    <a:lnTo>
                      <a:pt x="310" y="701"/>
                    </a:lnTo>
                    <a:lnTo>
                      <a:pt x="315" y="699"/>
                    </a:lnTo>
                    <a:lnTo>
                      <a:pt x="321" y="699"/>
                    </a:lnTo>
                    <a:lnTo>
                      <a:pt x="326" y="695"/>
                    </a:lnTo>
                    <a:lnTo>
                      <a:pt x="333" y="695"/>
                    </a:lnTo>
                    <a:lnTo>
                      <a:pt x="338" y="691"/>
                    </a:lnTo>
                    <a:lnTo>
                      <a:pt x="343" y="691"/>
                    </a:lnTo>
                    <a:lnTo>
                      <a:pt x="346" y="689"/>
                    </a:lnTo>
                    <a:lnTo>
                      <a:pt x="351" y="689"/>
                    </a:lnTo>
                    <a:lnTo>
                      <a:pt x="354" y="685"/>
                    </a:lnTo>
                    <a:lnTo>
                      <a:pt x="359" y="683"/>
                    </a:lnTo>
                    <a:lnTo>
                      <a:pt x="362" y="681"/>
                    </a:lnTo>
                    <a:lnTo>
                      <a:pt x="365" y="681"/>
                    </a:lnTo>
                    <a:lnTo>
                      <a:pt x="372" y="677"/>
                    </a:lnTo>
                    <a:lnTo>
                      <a:pt x="377" y="674"/>
                    </a:lnTo>
                    <a:lnTo>
                      <a:pt x="380" y="672"/>
                    </a:lnTo>
                    <a:lnTo>
                      <a:pt x="385" y="670"/>
                    </a:lnTo>
                    <a:lnTo>
                      <a:pt x="388" y="668"/>
                    </a:lnTo>
                    <a:lnTo>
                      <a:pt x="391" y="666"/>
                    </a:lnTo>
                    <a:lnTo>
                      <a:pt x="391" y="664"/>
                    </a:lnTo>
                    <a:lnTo>
                      <a:pt x="393" y="658"/>
                    </a:lnTo>
                    <a:lnTo>
                      <a:pt x="393" y="652"/>
                    </a:lnTo>
                    <a:lnTo>
                      <a:pt x="395" y="650"/>
                    </a:lnTo>
                    <a:lnTo>
                      <a:pt x="396" y="643"/>
                    </a:lnTo>
                    <a:lnTo>
                      <a:pt x="398" y="639"/>
                    </a:lnTo>
                    <a:lnTo>
                      <a:pt x="400" y="631"/>
                    </a:lnTo>
                    <a:lnTo>
                      <a:pt x="403" y="623"/>
                    </a:lnTo>
                    <a:lnTo>
                      <a:pt x="405" y="615"/>
                    </a:lnTo>
                    <a:lnTo>
                      <a:pt x="408" y="608"/>
                    </a:lnTo>
                    <a:lnTo>
                      <a:pt x="408" y="602"/>
                    </a:lnTo>
                    <a:lnTo>
                      <a:pt x="409" y="598"/>
                    </a:lnTo>
                    <a:lnTo>
                      <a:pt x="411" y="592"/>
                    </a:lnTo>
                    <a:lnTo>
                      <a:pt x="413" y="588"/>
                    </a:lnTo>
                    <a:lnTo>
                      <a:pt x="413" y="584"/>
                    </a:lnTo>
                    <a:lnTo>
                      <a:pt x="414" y="579"/>
                    </a:lnTo>
                    <a:lnTo>
                      <a:pt x="416" y="575"/>
                    </a:lnTo>
                    <a:lnTo>
                      <a:pt x="418" y="571"/>
                    </a:lnTo>
                    <a:lnTo>
                      <a:pt x="419" y="563"/>
                    </a:lnTo>
                    <a:lnTo>
                      <a:pt x="421" y="557"/>
                    </a:lnTo>
                    <a:lnTo>
                      <a:pt x="422" y="553"/>
                    </a:lnTo>
                    <a:lnTo>
                      <a:pt x="424" y="549"/>
                    </a:lnTo>
                    <a:lnTo>
                      <a:pt x="424" y="542"/>
                    </a:lnTo>
                    <a:lnTo>
                      <a:pt x="426" y="538"/>
                    </a:lnTo>
                    <a:lnTo>
                      <a:pt x="427" y="532"/>
                    </a:lnTo>
                    <a:lnTo>
                      <a:pt x="429" y="526"/>
                    </a:lnTo>
                    <a:lnTo>
                      <a:pt x="429" y="522"/>
                    </a:lnTo>
                    <a:lnTo>
                      <a:pt x="431" y="516"/>
                    </a:lnTo>
                    <a:lnTo>
                      <a:pt x="432" y="511"/>
                    </a:lnTo>
                    <a:lnTo>
                      <a:pt x="434" y="507"/>
                    </a:lnTo>
                    <a:lnTo>
                      <a:pt x="436" y="501"/>
                    </a:lnTo>
                    <a:lnTo>
                      <a:pt x="436" y="495"/>
                    </a:lnTo>
                    <a:lnTo>
                      <a:pt x="437" y="489"/>
                    </a:lnTo>
                    <a:lnTo>
                      <a:pt x="439" y="485"/>
                    </a:lnTo>
                    <a:lnTo>
                      <a:pt x="440" y="480"/>
                    </a:lnTo>
                    <a:lnTo>
                      <a:pt x="442" y="474"/>
                    </a:lnTo>
                    <a:lnTo>
                      <a:pt x="442" y="468"/>
                    </a:lnTo>
                    <a:lnTo>
                      <a:pt x="444" y="462"/>
                    </a:lnTo>
                    <a:lnTo>
                      <a:pt x="444" y="458"/>
                    </a:lnTo>
                    <a:lnTo>
                      <a:pt x="445" y="452"/>
                    </a:lnTo>
                    <a:lnTo>
                      <a:pt x="447" y="447"/>
                    </a:lnTo>
                    <a:lnTo>
                      <a:pt x="449" y="443"/>
                    </a:lnTo>
                    <a:lnTo>
                      <a:pt x="449" y="437"/>
                    </a:lnTo>
                    <a:lnTo>
                      <a:pt x="450" y="433"/>
                    </a:lnTo>
                    <a:lnTo>
                      <a:pt x="450" y="427"/>
                    </a:lnTo>
                    <a:lnTo>
                      <a:pt x="452" y="421"/>
                    </a:lnTo>
                    <a:lnTo>
                      <a:pt x="452" y="417"/>
                    </a:lnTo>
                    <a:lnTo>
                      <a:pt x="453" y="414"/>
                    </a:lnTo>
                    <a:lnTo>
                      <a:pt x="453" y="410"/>
                    </a:lnTo>
                    <a:lnTo>
                      <a:pt x="455" y="406"/>
                    </a:lnTo>
                    <a:lnTo>
                      <a:pt x="455" y="400"/>
                    </a:lnTo>
                    <a:lnTo>
                      <a:pt x="455" y="396"/>
                    </a:lnTo>
                    <a:lnTo>
                      <a:pt x="455" y="390"/>
                    </a:lnTo>
                    <a:lnTo>
                      <a:pt x="457" y="386"/>
                    </a:lnTo>
                    <a:lnTo>
                      <a:pt x="457" y="379"/>
                    </a:lnTo>
                    <a:lnTo>
                      <a:pt x="458" y="371"/>
                    </a:lnTo>
                    <a:lnTo>
                      <a:pt x="458" y="361"/>
                    </a:lnTo>
                    <a:lnTo>
                      <a:pt x="458" y="353"/>
                    </a:lnTo>
                    <a:lnTo>
                      <a:pt x="458" y="346"/>
                    </a:lnTo>
                    <a:lnTo>
                      <a:pt x="460" y="336"/>
                    </a:lnTo>
                    <a:lnTo>
                      <a:pt x="460" y="328"/>
                    </a:lnTo>
                    <a:lnTo>
                      <a:pt x="460" y="320"/>
                    </a:lnTo>
                    <a:lnTo>
                      <a:pt x="460" y="313"/>
                    </a:lnTo>
                    <a:lnTo>
                      <a:pt x="460" y="305"/>
                    </a:lnTo>
                    <a:lnTo>
                      <a:pt x="458" y="297"/>
                    </a:lnTo>
                    <a:lnTo>
                      <a:pt x="458" y="289"/>
                    </a:lnTo>
                    <a:lnTo>
                      <a:pt x="458" y="282"/>
                    </a:lnTo>
                    <a:lnTo>
                      <a:pt x="458" y="276"/>
                    </a:lnTo>
                    <a:lnTo>
                      <a:pt x="457" y="268"/>
                    </a:lnTo>
                    <a:lnTo>
                      <a:pt x="457" y="262"/>
                    </a:lnTo>
                    <a:lnTo>
                      <a:pt x="457" y="254"/>
                    </a:lnTo>
                    <a:lnTo>
                      <a:pt x="457" y="247"/>
                    </a:lnTo>
                    <a:lnTo>
                      <a:pt x="455" y="241"/>
                    </a:lnTo>
                    <a:lnTo>
                      <a:pt x="455" y="233"/>
                    </a:lnTo>
                    <a:lnTo>
                      <a:pt x="453" y="227"/>
                    </a:lnTo>
                    <a:lnTo>
                      <a:pt x="453" y="221"/>
                    </a:lnTo>
                    <a:lnTo>
                      <a:pt x="452" y="214"/>
                    </a:lnTo>
                    <a:lnTo>
                      <a:pt x="450" y="208"/>
                    </a:lnTo>
                    <a:lnTo>
                      <a:pt x="449" y="200"/>
                    </a:lnTo>
                    <a:lnTo>
                      <a:pt x="449" y="194"/>
                    </a:lnTo>
                    <a:lnTo>
                      <a:pt x="447" y="188"/>
                    </a:lnTo>
                    <a:lnTo>
                      <a:pt x="447" y="185"/>
                    </a:lnTo>
                    <a:lnTo>
                      <a:pt x="445" y="179"/>
                    </a:lnTo>
                    <a:lnTo>
                      <a:pt x="444" y="173"/>
                    </a:lnTo>
                    <a:lnTo>
                      <a:pt x="442" y="167"/>
                    </a:lnTo>
                    <a:lnTo>
                      <a:pt x="440" y="161"/>
                    </a:lnTo>
                    <a:lnTo>
                      <a:pt x="439" y="153"/>
                    </a:lnTo>
                    <a:lnTo>
                      <a:pt x="437" y="148"/>
                    </a:lnTo>
                    <a:lnTo>
                      <a:pt x="434" y="140"/>
                    </a:lnTo>
                    <a:lnTo>
                      <a:pt x="432" y="134"/>
                    </a:lnTo>
                    <a:lnTo>
                      <a:pt x="431" y="126"/>
                    </a:lnTo>
                    <a:lnTo>
                      <a:pt x="429" y="121"/>
                    </a:lnTo>
                    <a:lnTo>
                      <a:pt x="424" y="113"/>
                    </a:lnTo>
                    <a:lnTo>
                      <a:pt x="422" y="105"/>
                    </a:lnTo>
                    <a:lnTo>
                      <a:pt x="419" y="99"/>
                    </a:lnTo>
                    <a:lnTo>
                      <a:pt x="418" y="91"/>
                    </a:lnTo>
                    <a:lnTo>
                      <a:pt x="414" y="84"/>
                    </a:lnTo>
                    <a:lnTo>
                      <a:pt x="411" y="78"/>
                    </a:lnTo>
                    <a:lnTo>
                      <a:pt x="409" y="70"/>
                    </a:lnTo>
                    <a:lnTo>
                      <a:pt x="406" y="62"/>
                    </a:lnTo>
                    <a:lnTo>
                      <a:pt x="403" y="56"/>
                    </a:lnTo>
                    <a:lnTo>
                      <a:pt x="401" y="49"/>
                    </a:lnTo>
                    <a:lnTo>
                      <a:pt x="398" y="43"/>
                    </a:lnTo>
                    <a:lnTo>
                      <a:pt x="396" y="39"/>
                    </a:lnTo>
                    <a:lnTo>
                      <a:pt x="393" y="31"/>
                    </a:lnTo>
                    <a:lnTo>
                      <a:pt x="391" y="27"/>
                    </a:lnTo>
                    <a:lnTo>
                      <a:pt x="388" y="22"/>
                    </a:lnTo>
                    <a:lnTo>
                      <a:pt x="388" y="18"/>
                    </a:lnTo>
                    <a:lnTo>
                      <a:pt x="385" y="14"/>
                    </a:lnTo>
                    <a:lnTo>
                      <a:pt x="383" y="10"/>
                    </a:lnTo>
                    <a:lnTo>
                      <a:pt x="382" y="6"/>
                    </a:lnTo>
                    <a:lnTo>
                      <a:pt x="382" y="4"/>
                    </a:lnTo>
                    <a:lnTo>
                      <a:pt x="380" y="0"/>
                    </a:lnTo>
                    <a:lnTo>
                      <a:pt x="380" y="0"/>
                    </a:lnTo>
                    <a:lnTo>
                      <a:pt x="378" y="0"/>
                    </a:lnTo>
                    <a:lnTo>
                      <a:pt x="375" y="2"/>
                    </a:lnTo>
                    <a:lnTo>
                      <a:pt x="370" y="6"/>
                    </a:lnTo>
                    <a:lnTo>
                      <a:pt x="365" y="12"/>
                    </a:lnTo>
                    <a:lnTo>
                      <a:pt x="360" y="16"/>
                    </a:lnTo>
                    <a:lnTo>
                      <a:pt x="357" y="18"/>
                    </a:lnTo>
                    <a:lnTo>
                      <a:pt x="352" y="22"/>
                    </a:lnTo>
                    <a:lnTo>
                      <a:pt x="349" y="25"/>
                    </a:lnTo>
                    <a:lnTo>
                      <a:pt x="344" y="27"/>
                    </a:lnTo>
                    <a:lnTo>
                      <a:pt x="339" y="31"/>
                    </a:lnTo>
                    <a:lnTo>
                      <a:pt x="334" y="35"/>
                    </a:lnTo>
                    <a:lnTo>
                      <a:pt x="328" y="41"/>
                    </a:lnTo>
                    <a:lnTo>
                      <a:pt x="321" y="43"/>
                    </a:lnTo>
                    <a:lnTo>
                      <a:pt x="316" y="47"/>
                    </a:lnTo>
                    <a:lnTo>
                      <a:pt x="310" y="49"/>
                    </a:lnTo>
                    <a:lnTo>
                      <a:pt x="303" y="53"/>
                    </a:lnTo>
                    <a:lnTo>
                      <a:pt x="297" y="55"/>
                    </a:lnTo>
                    <a:lnTo>
                      <a:pt x="290" y="58"/>
                    </a:lnTo>
                    <a:lnTo>
                      <a:pt x="284" y="60"/>
                    </a:lnTo>
                    <a:lnTo>
                      <a:pt x="277" y="62"/>
                    </a:lnTo>
                    <a:lnTo>
                      <a:pt x="274" y="62"/>
                    </a:lnTo>
                    <a:lnTo>
                      <a:pt x="271" y="64"/>
                    </a:lnTo>
                    <a:lnTo>
                      <a:pt x="266" y="64"/>
                    </a:lnTo>
                    <a:lnTo>
                      <a:pt x="263" y="66"/>
                    </a:lnTo>
                    <a:lnTo>
                      <a:pt x="254" y="66"/>
                    </a:lnTo>
                    <a:lnTo>
                      <a:pt x="248" y="68"/>
                    </a:lnTo>
                    <a:lnTo>
                      <a:pt x="245" y="68"/>
                    </a:lnTo>
                    <a:lnTo>
                      <a:pt x="241" y="68"/>
                    </a:lnTo>
                    <a:lnTo>
                      <a:pt x="237" y="68"/>
                    </a:lnTo>
                    <a:lnTo>
                      <a:pt x="233" y="68"/>
                    </a:lnTo>
                    <a:lnTo>
                      <a:pt x="227" y="66"/>
                    </a:lnTo>
                    <a:lnTo>
                      <a:pt x="220" y="66"/>
                    </a:lnTo>
                    <a:lnTo>
                      <a:pt x="215" y="64"/>
                    </a:lnTo>
                    <a:lnTo>
                      <a:pt x="212" y="62"/>
                    </a:lnTo>
                    <a:lnTo>
                      <a:pt x="207" y="62"/>
                    </a:lnTo>
                    <a:lnTo>
                      <a:pt x="204" y="60"/>
                    </a:lnTo>
                    <a:lnTo>
                      <a:pt x="197" y="58"/>
                    </a:lnTo>
                    <a:lnTo>
                      <a:pt x="192" y="56"/>
                    </a:lnTo>
                    <a:lnTo>
                      <a:pt x="184" y="55"/>
                    </a:lnTo>
                    <a:lnTo>
                      <a:pt x="178" y="53"/>
                    </a:lnTo>
                    <a:lnTo>
                      <a:pt x="171" y="51"/>
                    </a:lnTo>
                    <a:lnTo>
                      <a:pt x="165" y="49"/>
                    </a:lnTo>
                    <a:lnTo>
                      <a:pt x="160" y="47"/>
                    </a:lnTo>
                    <a:lnTo>
                      <a:pt x="153" y="43"/>
                    </a:lnTo>
                    <a:lnTo>
                      <a:pt x="147" y="41"/>
                    </a:lnTo>
                    <a:lnTo>
                      <a:pt x="142" y="39"/>
                    </a:lnTo>
                    <a:lnTo>
                      <a:pt x="137" y="37"/>
                    </a:lnTo>
                    <a:lnTo>
                      <a:pt x="132" y="33"/>
                    </a:lnTo>
                    <a:lnTo>
                      <a:pt x="127" y="31"/>
                    </a:lnTo>
                    <a:lnTo>
                      <a:pt x="122" y="29"/>
                    </a:lnTo>
                    <a:lnTo>
                      <a:pt x="119" y="27"/>
                    </a:lnTo>
                    <a:lnTo>
                      <a:pt x="114" y="25"/>
                    </a:lnTo>
                    <a:lnTo>
                      <a:pt x="111" y="22"/>
                    </a:lnTo>
                    <a:lnTo>
                      <a:pt x="106" y="20"/>
                    </a:lnTo>
                    <a:lnTo>
                      <a:pt x="99" y="16"/>
                    </a:lnTo>
                    <a:lnTo>
                      <a:pt x="95" y="14"/>
                    </a:lnTo>
                    <a:lnTo>
                      <a:pt x="90" y="10"/>
                    </a:lnTo>
                    <a:lnTo>
                      <a:pt x="88" y="8"/>
                    </a:lnTo>
                    <a:lnTo>
                      <a:pt x="86" y="6"/>
                    </a:lnTo>
                    <a:lnTo>
                      <a:pt x="86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gray">
              <a:xfrm>
                <a:off x="3685436" y="5485554"/>
                <a:ext cx="420149" cy="647730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19" y="53"/>
                  </a:cxn>
                  <a:cxn ang="0">
                    <a:pos x="13" y="76"/>
                  </a:cxn>
                  <a:cxn ang="0">
                    <a:pos x="6" y="101"/>
                  </a:cxn>
                  <a:cxn ang="0">
                    <a:pos x="3" y="126"/>
                  </a:cxn>
                  <a:cxn ang="0">
                    <a:pos x="2" y="150"/>
                  </a:cxn>
                  <a:cxn ang="0">
                    <a:pos x="0" y="173"/>
                  </a:cxn>
                  <a:cxn ang="0">
                    <a:pos x="0" y="196"/>
                  </a:cxn>
                  <a:cxn ang="0">
                    <a:pos x="2" y="220"/>
                  </a:cxn>
                  <a:cxn ang="0">
                    <a:pos x="3" y="245"/>
                  </a:cxn>
                  <a:cxn ang="0">
                    <a:pos x="6" y="272"/>
                  </a:cxn>
                  <a:cxn ang="0">
                    <a:pos x="11" y="311"/>
                  </a:cxn>
                  <a:cxn ang="0">
                    <a:pos x="16" y="336"/>
                  </a:cxn>
                  <a:cxn ang="0">
                    <a:pos x="19" y="359"/>
                  </a:cxn>
                  <a:cxn ang="0">
                    <a:pos x="26" y="385"/>
                  </a:cxn>
                  <a:cxn ang="0">
                    <a:pos x="33" y="408"/>
                  </a:cxn>
                  <a:cxn ang="0">
                    <a:pos x="41" y="431"/>
                  </a:cxn>
                  <a:cxn ang="0">
                    <a:pos x="49" y="462"/>
                  </a:cxn>
                  <a:cxn ang="0">
                    <a:pos x="62" y="501"/>
                  </a:cxn>
                  <a:cxn ang="0">
                    <a:pos x="70" y="528"/>
                  </a:cxn>
                  <a:cxn ang="0">
                    <a:pos x="80" y="540"/>
                  </a:cxn>
                  <a:cxn ang="0">
                    <a:pos x="103" y="548"/>
                  </a:cxn>
                  <a:cxn ang="0">
                    <a:pos x="124" y="551"/>
                  </a:cxn>
                  <a:cxn ang="0">
                    <a:pos x="148" y="555"/>
                  </a:cxn>
                  <a:cxn ang="0">
                    <a:pos x="176" y="555"/>
                  </a:cxn>
                  <a:cxn ang="0">
                    <a:pos x="204" y="551"/>
                  </a:cxn>
                  <a:cxn ang="0">
                    <a:pos x="230" y="548"/>
                  </a:cxn>
                  <a:cxn ang="0">
                    <a:pos x="253" y="544"/>
                  </a:cxn>
                  <a:cxn ang="0">
                    <a:pos x="272" y="536"/>
                  </a:cxn>
                  <a:cxn ang="0">
                    <a:pos x="295" y="530"/>
                  </a:cxn>
                  <a:cxn ang="0">
                    <a:pos x="302" y="518"/>
                  </a:cxn>
                  <a:cxn ang="0">
                    <a:pos x="315" y="487"/>
                  </a:cxn>
                  <a:cxn ang="0">
                    <a:pos x="323" y="464"/>
                  </a:cxn>
                  <a:cxn ang="0">
                    <a:pos x="331" y="443"/>
                  </a:cxn>
                  <a:cxn ang="0">
                    <a:pos x="336" y="418"/>
                  </a:cxn>
                  <a:cxn ang="0">
                    <a:pos x="342" y="394"/>
                  </a:cxn>
                  <a:cxn ang="0">
                    <a:pos x="347" y="367"/>
                  </a:cxn>
                  <a:cxn ang="0">
                    <a:pos x="352" y="342"/>
                  </a:cxn>
                  <a:cxn ang="0">
                    <a:pos x="354" y="315"/>
                  </a:cxn>
                  <a:cxn ang="0">
                    <a:pos x="357" y="287"/>
                  </a:cxn>
                  <a:cxn ang="0">
                    <a:pos x="359" y="258"/>
                  </a:cxn>
                  <a:cxn ang="0">
                    <a:pos x="359" y="227"/>
                  </a:cxn>
                  <a:cxn ang="0">
                    <a:pos x="359" y="194"/>
                  </a:cxn>
                  <a:cxn ang="0">
                    <a:pos x="354" y="156"/>
                  </a:cxn>
                  <a:cxn ang="0">
                    <a:pos x="347" y="126"/>
                  </a:cxn>
                  <a:cxn ang="0">
                    <a:pos x="339" y="90"/>
                  </a:cxn>
                  <a:cxn ang="0">
                    <a:pos x="331" y="51"/>
                  </a:cxn>
                  <a:cxn ang="0">
                    <a:pos x="323" y="22"/>
                  </a:cxn>
                  <a:cxn ang="0">
                    <a:pos x="316" y="2"/>
                  </a:cxn>
                  <a:cxn ang="0">
                    <a:pos x="307" y="6"/>
                  </a:cxn>
                  <a:cxn ang="0">
                    <a:pos x="279" y="24"/>
                  </a:cxn>
                  <a:cxn ang="0">
                    <a:pos x="256" y="33"/>
                  </a:cxn>
                  <a:cxn ang="0">
                    <a:pos x="232" y="41"/>
                  </a:cxn>
                  <a:cxn ang="0">
                    <a:pos x="204" y="49"/>
                  </a:cxn>
                  <a:cxn ang="0">
                    <a:pos x="171" y="47"/>
                  </a:cxn>
                  <a:cxn ang="0">
                    <a:pos x="139" y="41"/>
                  </a:cxn>
                  <a:cxn ang="0">
                    <a:pos x="104" y="33"/>
                  </a:cxn>
                  <a:cxn ang="0">
                    <a:pos x="73" y="22"/>
                  </a:cxn>
                  <a:cxn ang="0">
                    <a:pos x="50" y="14"/>
                  </a:cxn>
                  <a:cxn ang="0">
                    <a:pos x="39" y="10"/>
                  </a:cxn>
                </a:cxnLst>
                <a:rect l="0" t="0" r="r" b="b"/>
                <a:pathLst>
                  <a:path w="360" h="555">
                    <a:moveTo>
                      <a:pt x="39" y="10"/>
                    </a:moveTo>
                    <a:lnTo>
                      <a:pt x="36" y="14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9"/>
                    </a:lnTo>
                    <a:lnTo>
                      <a:pt x="26" y="33"/>
                    </a:lnTo>
                    <a:lnTo>
                      <a:pt x="24" y="39"/>
                    </a:lnTo>
                    <a:lnTo>
                      <a:pt x="23" y="43"/>
                    </a:lnTo>
                    <a:lnTo>
                      <a:pt x="21" y="49"/>
                    </a:lnTo>
                    <a:lnTo>
                      <a:pt x="19" y="53"/>
                    </a:lnTo>
                    <a:lnTo>
                      <a:pt x="18" y="58"/>
                    </a:lnTo>
                    <a:lnTo>
                      <a:pt x="16" y="62"/>
                    </a:lnTo>
                    <a:lnTo>
                      <a:pt x="16" y="66"/>
                    </a:lnTo>
                    <a:lnTo>
                      <a:pt x="13" y="72"/>
                    </a:lnTo>
                    <a:lnTo>
                      <a:pt x="13" y="76"/>
                    </a:lnTo>
                    <a:lnTo>
                      <a:pt x="11" y="82"/>
                    </a:lnTo>
                    <a:lnTo>
                      <a:pt x="11" y="88"/>
                    </a:lnTo>
                    <a:lnTo>
                      <a:pt x="10" y="91"/>
                    </a:lnTo>
                    <a:lnTo>
                      <a:pt x="8" y="95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5" y="111"/>
                    </a:lnTo>
                    <a:lnTo>
                      <a:pt x="5" y="115"/>
                    </a:lnTo>
                    <a:lnTo>
                      <a:pt x="3" y="121"/>
                    </a:lnTo>
                    <a:lnTo>
                      <a:pt x="3" y="126"/>
                    </a:lnTo>
                    <a:lnTo>
                      <a:pt x="3" y="130"/>
                    </a:lnTo>
                    <a:lnTo>
                      <a:pt x="2" y="136"/>
                    </a:lnTo>
                    <a:lnTo>
                      <a:pt x="2" y="140"/>
                    </a:lnTo>
                    <a:lnTo>
                      <a:pt x="2" y="146"/>
                    </a:lnTo>
                    <a:lnTo>
                      <a:pt x="2" y="150"/>
                    </a:lnTo>
                    <a:lnTo>
                      <a:pt x="2" y="154"/>
                    </a:lnTo>
                    <a:lnTo>
                      <a:pt x="2" y="159"/>
                    </a:lnTo>
                    <a:lnTo>
                      <a:pt x="2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0" y="183"/>
                    </a:lnTo>
                    <a:lnTo>
                      <a:pt x="0" y="187"/>
                    </a:lnTo>
                    <a:lnTo>
                      <a:pt x="0" y="192"/>
                    </a:lnTo>
                    <a:lnTo>
                      <a:pt x="0" y="196"/>
                    </a:lnTo>
                    <a:lnTo>
                      <a:pt x="0" y="202"/>
                    </a:lnTo>
                    <a:lnTo>
                      <a:pt x="0" y="206"/>
                    </a:lnTo>
                    <a:lnTo>
                      <a:pt x="0" y="210"/>
                    </a:lnTo>
                    <a:lnTo>
                      <a:pt x="0" y="214"/>
                    </a:lnTo>
                    <a:lnTo>
                      <a:pt x="2" y="220"/>
                    </a:lnTo>
                    <a:lnTo>
                      <a:pt x="2" y="223"/>
                    </a:lnTo>
                    <a:lnTo>
                      <a:pt x="2" y="227"/>
                    </a:lnTo>
                    <a:lnTo>
                      <a:pt x="2" y="231"/>
                    </a:lnTo>
                    <a:lnTo>
                      <a:pt x="3" y="237"/>
                    </a:lnTo>
                    <a:lnTo>
                      <a:pt x="3" y="245"/>
                    </a:lnTo>
                    <a:lnTo>
                      <a:pt x="3" y="255"/>
                    </a:lnTo>
                    <a:lnTo>
                      <a:pt x="3" y="258"/>
                    </a:lnTo>
                    <a:lnTo>
                      <a:pt x="5" y="262"/>
                    </a:lnTo>
                    <a:lnTo>
                      <a:pt x="5" y="266"/>
                    </a:lnTo>
                    <a:lnTo>
                      <a:pt x="6" y="272"/>
                    </a:lnTo>
                    <a:lnTo>
                      <a:pt x="6" y="280"/>
                    </a:lnTo>
                    <a:lnTo>
                      <a:pt x="8" y="287"/>
                    </a:lnTo>
                    <a:lnTo>
                      <a:pt x="10" y="295"/>
                    </a:lnTo>
                    <a:lnTo>
                      <a:pt x="11" y="303"/>
                    </a:lnTo>
                    <a:lnTo>
                      <a:pt x="11" y="311"/>
                    </a:lnTo>
                    <a:lnTo>
                      <a:pt x="13" y="319"/>
                    </a:lnTo>
                    <a:lnTo>
                      <a:pt x="13" y="322"/>
                    </a:lnTo>
                    <a:lnTo>
                      <a:pt x="13" y="326"/>
                    </a:lnTo>
                    <a:lnTo>
                      <a:pt x="13" y="332"/>
                    </a:lnTo>
                    <a:lnTo>
                      <a:pt x="16" y="336"/>
                    </a:lnTo>
                    <a:lnTo>
                      <a:pt x="16" y="340"/>
                    </a:lnTo>
                    <a:lnTo>
                      <a:pt x="18" y="344"/>
                    </a:lnTo>
                    <a:lnTo>
                      <a:pt x="18" y="350"/>
                    </a:lnTo>
                    <a:lnTo>
                      <a:pt x="19" y="355"/>
                    </a:lnTo>
                    <a:lnTo>
                      <a:pt x="19" y="359"/>
                    </a:lnTo>
                    <a:lnTo>
                      <a:pt x="23" y="363"/>
                    </a:lnTo>
                    <a:lnTo>
                      <a:pt x="23" y="369"/>
                    </a:lnTo>
                    <a:lnTo>
                      <a:pt x="24" y="375"/>
                    </a:lnTo>
                    <a:lnTo>
                      <a:pt x="26" y="379"/>
                    </a:lnTo>
                    <a:lnTo>
                      <a:pt x="26" y="385"/>
                    </a:lnTo>
                    <a:lnTo>
                      <a:pt x="28" y="388"/>
                    </a:lnTo>
                    <a:lnTo>
                      <a:pt x="29" y="394"/>
                    </a:lnTo>
                    <a:lnTo>
                      <a:pt x="29" y="398"/>
                    </a:lnTo>
                    <a:lnTo>
                      <a:pt x="31" y="402"/>
                    </a:lnTo>
                    <a:lnTo>
                      <a:pt x="33" y="408"/>
                    </a:lnTo>
                    <a:lnTo>
                      <a:pt x="36" y="414"/>
                    </a:lnTo>
                    <a:lnTo>
                      <a:pt x="36" y="418"/>
                    </a:lnTo>
                    <a:lnTo>
                      <a:pt x="37" y="423"/>
                    </a:lnTo>
                    <a:lnTo>
                      <a:pt x="39" y="429"/>
                    </a:lnTo>
                    <a:lnTo>
                      <a:pt x="41" y="431"/>
                    </a:lnTo>
                    <a:lnTo>
                      <a:pt x="42" y="437"/>
                    </a:lnTo>
                    <a:lnTo>
                      <a:pt x="44" y="443"/>
                    </a:lnTo>
                    <a:lnTo>
                      <a:pt x="44" y="447"/>
                    </a:lnTo>
                    <a:lnTo>
                      <a:pt x="47" y="452"/>
                    </a:lnTo>
                    <a:lnTo>
                      <a:pt x="49" y="462"/>
                    </a:lnTo>
                    <a:lnTo>
                      <a:pt x="50" y="468"/>
                    </a:lnTo>
                    <a:lnTo>
                      <a:pt x="54" y="476"/>
                    </a:lnTo>
                    <a:lnTo>
                      <a:pt x="57" y="485"/>
                    </a:lnTo>
                    <a:lnTo>
                      <a:pt x="59" y="493"/>
                    </a:lnTo>
                    <a:lnTo>
                      <a:pt x="62" y="501"/>
                    </a:lnTo>
                    <a:lnTo>
                      <a:pt x="64" y="507"/>
                    </a:lnTo>
                    <a:lnTo>
                      <a:pt x="67" y="515"/>
                    </a:lnTo>
                    <a:lnTo>
                      <a:pt x="67" y="518"/>
                    </a:lnTo>
                    <a:lnTo>
                      <a:pt x="70" y="524"/>
                    </a:lnTo>
                    <a:lnTo>
                      <a:pt x="70" y="528"/>
                    </a:lnTo>
                    <a:lnTo>
                      <a:pt x="73" y="532"/>
                    </a:lnTo>
                    <a:lnTo>
                      <a:pt x="73" y="536"/>
                    </a:lnTo>
                    <a:lnTo>
                      <a:pt x="75" y="540"/>
                    </a:lnTo>
                    <a:lnTo>
                      <a:pt x="77" y="540"/>
                    </a:lnTo>
                    <a:lnTo>
                      <a:pt x="80" y="540"/>
                    </a:lnTo>
                    <a:lnTo>
                      <a:pt x="85" y="544"/>
                    </a:lnTo>
                    <a:lnTo>
                      <a:pt x="90" y="544"/>
                    </a:lnTo>
                    <a:lnTo>
                      <a:pt x="96" y="546"/>
                    </a:lnTo>
                    <a:lnTo>
                      <a:pt x="99" y="548"/>
                    </a:lnTo>
                    <a:lnTo>
                      <a:pt x="103" y="548"/>
                    </a:lnTo>
                    <a:lnTo>
                      <a:pt x="108" y="548"/>
                    </a:lnTo>
                    <a:lnTo>
                      <a:pt x="111" y="549"/>
                    </a:lnTo>
                    <a:lnTo>
                      <a:pt x="116" y="549"/>
                    </a:lnTo>
                    <a:lnTo>
                      <a:pt x="119" y="551"/>
                    </a:lnTo>
                    <a:lnTo>
                      <a:pt x="124" y="551"/>
                    </a:lnTo>
                    <a:lnTo>
                      <a:pt x="129" y="551"/>
                    </a:lnTo>
                    <a:lnTo>
                      <a:pt x="134" y="553"/>
                    </a:lnTo>
                    <a:lnTo>
                      <a:pt x="139" y="553"/>
                    </a:lnTo>
                    <a:lnTo>
                      <a:pt x="143" y="555"/>
                    </a:lnTo>
                    <a:lnTo>
                      <a:pt x="148" y="555"/>
                    </a:lnTo>
                    <a:lnTo>
                      <a:pt x="153" y="555"/>
                    </a:lnTo>
                    <a:lnTo>
                      <a:pt x="158" y="555"/>
                    </a:lnTo>
                    <a:lnTo>
                      <a:pt x="165" y="555"/>
                    </a:lnTo>
                    <a:lnTo>
                      <a:pt x="171" y="555"/>
                    </a:lnTo>
                    <a:lnTo>
                      <a:pt x="176" y="555"/>
                    </a:lnTo>
                    <a:lnTo>
                      <a:pt x="181" y="555"/>
                    </a:lnTo>
                    <a:lnTo>
                      <a:pt x="188" y="555"/>
                    </a:lnTo>
                    <a:lnTo>
                      <a:pt x="194" y="555"/>
                    </a:lnTo>
                    <a:lnTo>
                      <a:pt x="199" y="553"/>
                    </a:lnTo>
                    <a:lnTo>
                      <a:pt x="204" y="551"/>
                    </a:lnTo>
                    <a:lnTo>
                      <a:pt x="209" y="551"/>
                    </a:lnTo>
                    <a:lnTo>
                      <a:pt x="215" y="551"/>
                    </a:lnTo>
                    <a:lnTo>
                      <a:pt x="220" y="548"/>
                    </a:lnTo>
                    <a:lnTo>
                      <a:pt x="225" y="548"/>
                    </a:lnTo>
                    <a:lnTo>
                      <a:pt x="230" y="548"/>
                    </a:lnTo>
                    <a:lnTo>
                      <a:pt x="235" y="548"/>
                    </a:lnTo>
                    <a:lnTo>
                      <a:pt x="240" y="546"/>
                    </a:lnTo>
                    <a:lnTo>
                      <a:pt x="245" y="544"/>
                    </a:lnTo>
                    <a:lnTo>
                      <a:pt x="248" y="544"/>
                    </a:lnTo>
                    <a:lnTo>
                      <a:pt x="253" y="544"/>
                    </a:lnTo>
                    <a:lnTo>
                      <a:pt x="256" y="542"/>
                    </a:lnTo>
                    <a:lnTo>
                      <a:pt x="259" y="542"/>
                    </a:lnTo>
                    <a:lnTo>
                      <a:pt x="264" y="540"/>
                    </a:lnTo>
                    <a:lnTo>
                      <a:pt x="267" y="540"/>
                    </a:lnTo>
                    <a:lnTo>
                      <a:pt x="272" y="536"/>
                    </a:lnTo>
                    <a:lnTo>
                      <a:pt x="279" y="536"/>
                    </a:lnTo>
                    <a:lnTo>
                      <a:pt x="284" y="534"/>
                    </a:lnTo>
                    <a:lnTo>
                      <a:pt x="289" y="532"/>
                    </a:lnTo>
                    <a:lnTo>
                      <a:pt x="292" y="532"/>
                    </a:lnTo>
                    <a:lnTo>
                      <a:pt x="295" y="530"/>
                    </a:lnTo>
                    <a:lnTo>
                      <a:pt x="295" y="530"/>
                    </a:lnTo>
                    <a:lnTo>
                      <a:pt x="297" y="530"/>
                    </a:lnTo>
                    <a:lnTo>
                      <a:pt x="298" y="526"/>
                    </a:lnTo>
                    <a:lnTo>
                      <a:pt x="300" y="522"/>
                    </a:lnTo>
                    <a:lnTo>
                      <a:pt x="302" y="518"/>
                    </a:lnTo>
                    <a:lnTo>
                      <a:pt x="303" y="515"/>
                    </a:lnTo>
                    <a:lnTo>
                      <a:pt x="308" y="505"/>
                    </a:lnTo>
                    <a:lnTo>
                      <a:pt x="311" y="497"/>
                    </a:lnTo>
                    <a:lnTo>
                      <a:pt x="313" y="493"/>
                    </a:lnTo>
                    <a:lnTo>
                      <a:pt x="315" y="487"/>
                    </a:lnTo>
                    <a:lnTo>
                      <a:pt x="316" y="482"/>
                    </a:lnTo>
                    <a:lnTo>
                      <a:pt x="318" y="480"/>
                    </a:lnTo>
                    <a:lnTo>
                      <a:pt x="320" y="474"/>
                    </a:lnTo>
                    <a:lnTo>
                      <a:pt x="321" y="470"/>
                    </a:lnTo>
                    <a:lnTo>
                      <a:pt x="323" y="464"/>
                    </a:lnTo>
                    <a:lnTo>
                      <a:pt x="325" y="462"/>
                    </a:lnTo>
                    <a:lnTo>
                      <a:pt x="326" y="456"/>
                    </a:lnTo>
                    <a:lnTo>
                      <a:pt x="328" y="451"/>
                    </a:lnTo>
                    <a:lnTo>
                      <a:pt x="329" y="447"/>
                    </a:lnTo>
                    <a:lnTo>
                      <a:pt x="331" y="443"/>
                    </a:lnTo>
                    <a:lnTo>
                      <a:pt x="331" y="437"/>
                    </a:lnTo>
                    <a:lnTo>
                      <a:pt x="333" y="431"/>
                    </a:lnTo>
                    <a:lnTo>
                      <a:pt x="334" y="429"/>
                    </a:lnTo>
                    <a:lnTo>
                      <a:pt x="336" y="423"/>
                    </a:lnTo>
                    <a:lnTo>
                      <a:pt x="336" y="418"/>
                    </a:lnTo>
                    <a:lnTo>
                      <a:pt x="338" y="414"/>
                    </a:lnTo>
                    <a:lnTo>
                      <a:pt x="339" y="408"/>
                    </a:lnTo>
                    <a:lnTo>
                      <a:pt x="341" y="404"/>
                    </a:lnTo>
                    <a:lnTo>
                      <a:pt x="341" y="398"/>
                    </a:lnTo>
                    <a:lnTo>
                      <a:pt x="342" y="394"/>
                    </a:lnTo>
                    <a:lnTo>
                      <a:pt x="344" y="390"/>
                    </a:lnTo>
                    <a:lnTo>
                      <a:pt x="346" y="385"/>
                    </a:lnTo>
                    <a:lnTo>
                      <a:pt x="346" y="379"/>
                    </a:lnTo>
                    <a:lnTo>
                      <a:pt x="347" y="375"/>
                    </a:lnTo>
                    <a:lnTo>
                      <a:pt x="347" y="367"/>
                    </a:lnTo>
                    <a:lnTo>
                      <a:pt x="349" y="363"/>
                    </a:lnTo>
                    <a:lnTo>
                      <a:pt x="349" y="357"/>
                    </a:lnTo>
                    <a:lnTo>
                      <a:pt x="349" y="353"/>
                    </a:lnTo>
                    <a:lnTo>
                      <a:pt x="351" y="348"/>
                    </a:lnTo>
                    <a:lnTo>
                      <a:pt x="352" y="342"/>
                    </a:lnTo>
                    <a:lnTo>
                      <a:pt x="352" y="338"/>
                    </a:lnTo>
                    <a:lnTo>
                      <a:pt x="352" y="332"/>
                    </a:lnTo>
                    <a:lnTo>
                      <a:pt x="354" y="326"/>
                    </a:lnTo>
                    <a:lnTo>
                      <a:pt x="354" y="320"/>
                    </a:lnTo>
                    <a:lnTo>
                      <a:pt x="354" y="315"/>
                    </a:lnTo>
                    <a:lnTo>
                      <a:pt x="356" y="309"/>
                    </a:lnTo>
                    <a:lnTo>
                      <a:pt x="356" y="303"/>
                    </a:lnTo>
                    <a:lnTo>
                      <a:pt x="357" y="299"/>
                    </a:lnTo>
                    <a:lnTo>
                      <a:pt x="357" y="291"/>
                    </a:lnTo>
                    <a:lnTo>
                      <a:pt x="357" y="287"/>
                    </a:lnTo>
                    <a:lnTo>
                      <a:pt x="357" y="280"/>
                    </a:lnTo>
                    <a:lnTo>
                      <a:pt x="357" y="276"/>
                    </a:lnTo>
                    <a:lnTo>
                      <a:pt x="357" y="270"/>
                    </a:lnTo>
                    <a:lnTo>
                      <a:pt x="359" y="262"/>
                    </a:lnTo>
                    <a:lnTo>
                      <a:pt x="359" y="258"/>
                    </a:lnTo>
                    <a:lnTo>
                      <a:pt x="359" y="253"/>
                    </a:lnTo>
                    <a:lnTo>
                      <a:pt x="359" y="247"/>
                    </a:lnTo>
                    <a:lnTo>
                      <a:pt x="359" y="239"/>
                    </a:lnTo>
                    <a:lnTo>
                      <a:pt x="359" y="233"/>
                    </a:lnTo>
                    <a:lnTo>
                      <a:pt x="359" y="227"/>
                    </a:lnTo>
                    <a:lnTo>
                      <a:pt x="359" y="222"/>
                    </a:lnTo>
                    <a:lnTo>
                      <a:pt x="359" y="216"/>
                    </a:lnTo>
                    <a:lnTo>
                      <a:pt x="359" y="208"/>
                    </a:lnTo>
                    <a:lnTo>
                      <a:pt x="360" y="202"/>
                    </a:lnTo>
                    <a:lnTo>
                      <a:pt x="359" y="194"/>
                    </a:lnTo>
                    <a:lnTo>
                      <a:pt x="357" y="187"/>
                    </a:lnTo>
                    <a:lnTo>
                      <a:pt x="357" y="179"/>
                    </a:lnTo>
                    <a:lnTo>
                      <a:pt x="357" y="171"/>
                    </a:lnTo>
                    <a:lnTo>
                      <a:pt x="354" y="163"/>
                    </a:lnTo>
                    <a:lnTo>
                      <a:pt x="354" y="156"/>
                    </a:lnTo>
                    <a:lnTo>
                      <a:pt x="352" y="148"/>
                    </a:lnTo>
                    <a:lnTo>
                      <a:pt x="351" y="140"/>
                    </a:lnTo>
                    <a:lnTo>
                      <a:pt x="349" y="134"/>
                    </a:lnTo>
                    <a:lnTo>
                      <a:pt x="349" y="130"/>
                    </a:lnTo>
                    <a:lnTo>
                      <a:pt x="347" y="126"/>
                    </a:lnTo>
                    <a:lnTo>
                      <a:pt x="347" y="123"/>
                    </a:lnTo>
                    <a:lnTo>
                      <a:pt x="346" y="113"/>
                    </a:lnTo>
                    <a:lnTo>
                      <a:pt x="344" y="105"/>
                    </a:lnTo>
                    <a:lnTo>
                      <a:pt x="342" y="95"/>
                    </a:lnTo>
                    <a:lnTo>
                      <a:pt x="339" y="90"/>
                    </a:lnTo>
                    <a:lnTo>
                      <a:pt x="338" y="82"/>
                    </a:lnTo>
                    <a:lnTo>
                      <a:pt x="336" y="74"/>
                    </a:lnTo>
                    <a:lnTo>
                      <a:pt x="334" y="66"/>
                    </a:lnTo>
                    <a:lnTo>
                      <a:pt x="333" y="58"/>
                    </a:lnTo>
                    <a:lnTo>
                      <a:pt x="331" y="51"/>
                    </a:lnTo>
                    <a:lnTo>
                      <a:pt x="329" y="43"/>
                    </a:lnTo>
                    <a:lnTo>
                      <a:pt x="326" y="37"/>
                    </a:lnTo>
                    <a:lnTo>
                      <a:pt x="325" y="31"/>
                    </a:lnTo>
                    <a:lnTo>
                      <a:pt x="323" y="27"/>
                    </a:lnTo>
                    <a:lnTo>
                      <a:pt x="323" y="22"/>
                    </a:lnTo>
                    <a:lnTo>
                      <a:pt x="320" y="16"/>
                    </a:lnTo>
                    <a:lnTo>
                      <a:pt x="320" y="12"/>
                    </a:lnTo>
                    <a:lnTo>
                      <a:pt x="318" y="8"/>
                    </a:lnTo>
                    <a:lnTo>
                      <a:pt x="318" y="6"/>
                    </a:lnTo>
                    <a:lnTo>
                      <a:pt x="316" y="2"/>
                    </a:lnTo>
                    <a:lnTo>
                      <a:pt x="316" y="0"/>
                    </a:lnTo>
                    <a:lnTo>
                      <a:pt x="315" y="0"/>
                    </a:lnTo>
                    <a:lnTo>
                      <a:pt x="313" y="2"/>
                    </a:lnTo>
                    <a:lnTo>
                      <a:pt x="310" y="4"/>
                    </a:lnTo>
                    <a:lnTo>
                      <a:pt x="307" y="6"/>
                    </a:lnTo>
                    <a:lnTo>
                      <a:pt x="302" y="10"/>
                    </a:lnTo>
                    <a:lnTo>
                      <a:pt x="297" y="14"/>
                    </a:lnTo>
                    <a:lnTo>
                      <a:pt x="290" y="18"/>
                    </a:lnTo>
                    <a:lnTo>
                      <a:pt x="284" y="22"/>
                    </a:lnTo>
                    <a:lnTo>
                      <a:pt x="279" y="24"/>
                    </a:lnTo>
                    <a:lnTo>
                      <a:pt x="274" y="26"/>
                    </a:lnTo>
                    <a:lnTo>
                      <a:pt x="269" y="27"/>
                    </a:lnTo>
                    <a:lnTo>
                      <a:pt x="266" y="29"/>
                    </a:lnTo>
                    <a:lnTo>
                      <a:pt x="261" y="31"/>
                    </a:lnTo>
                    <a:lnTo>
                      <a:pt x="256" y="33"/>
                    </a:lnTo>
                    <a:lnTo>
                      <a:pt x="251" y="35"/>
                    </a:lnTo>
                    <a:lnTo>
                      <a:pt x="248" y="37"/>
                    </a:lnTo>
                    <a:lnTo>
                      <a:pt x="241" y="39"/>
                    </a:lnTo>
                    <a:lnTo>
                      <a:pt x="236" y="41"/>
                    </a:lnTo>
                    <a:lnTo>
                      <a:pt x="232" y="41"/>
                    </a:lnTo>
                    <a:lnTo>
                      <a:pt x="225" y="43"/>
                    </a:lnTo>
                    <a:lnTo>
                      <a:pt x="220" y="45"/>
                    </a:lnTo>
                    <a:lnTo>
                      <a:pt x="215" y="47"/>
                    </a:lnTo>
                    <a:lnTo>
                      <a:pt x="209" y="47"/>
                    </a:lnTo>
                    <a:lnTo>
                      <a:pt x="204" y="49"/>
                    </a:lnTo>
                    <a:lnTo>
                      <a:pt x="197" y="49"/>
                    </a:lnTo>
                    <a:lnTo>
                      <a:pt x="191" y="49"/>
                    </a:lnTo>
                    <a:lnTo>
                      <a:pt x="184" y="49"/>
                    </a:lnTo>
                    <a:lnTo>
                      <a:pt x="179" y="49"/>
                    </a:lnTo>
                    <a:lnTo>
                      <a:pt x="171" y="47"/>
                    </a:lnTo>
                    <a:lnTo>
                      <a:pt x="165" y="47"/>
                    </a:lnTo>
                    <a:lnTo>
                      <a:pt x="158" y="45"/>
                    </a:lnTo>
                    <a:lnTo>
                      <a:pt x="152" y="45"/>
                    </a:lnTo>
                    <a:lnTo>
                      <a:pt x="145" y="43"/>
                    </a:lnTo>
                    <a:lnTo>
                      <a:pt x="139" y="41"/>
                    </a:lnTo>
                    <a:lnTo>
                      <a:pt x="130" y="39"/>
                    </a:lnTo>
                    <a:lnTo>
                      <a:pt x="124" y="39"/>
                    </a:lnTo>
                    <a:lnTo>
                      <a:pt x="117" y="35"/>
                    </a:lnTo>
                    <a:lnTo>
                      <a:pt x="111" y="35"/>
                    </a:lnTo>
                    <a:lnTo>
                      <a:pt x="104" y="33"/>
                    </a:lnTo>
                    <a:lnTo>
                      <a:pt x="98" y="31"/>
                    </a:lnTo>
                    <a:lnTo>
                      <a:pt x="91" y="29"/>
                    </a:lnTo>
                    <a:lnTo>
                      <a:pt x="86" y="27"/>
                    </a:lnTo>
                    <a:lnTo>
                      <a:pt x="80" y="24"/>
                    </a:lnTo>
                    <a:lnTo>
                      <a:pt x="73" y="22"/>
                    </a:lnTo>
                    <a:lnTo>
                      <a:pt x="68" y="20"/>
                    </a:lnTo>
                    <a:lnTo>
                      <a:pt x="64" y="18"/>
                    </a:lnTo>
                    <a:lnTo>
                      <a:pt x="59" y="18"/>
                    </a:lnTo>
                    <a:lnTo>
                      <a:pt x="55" y="16"/>
                    </a:lnTo>
                    <a:lnTo>
                      <a:pt x="50" y="14"/>
                    </a:lnTo>
                    <a:lnTo>
                      <a:pt x="47" y="14"/>
                    </a:lnTo>
                    <a:lnTo>
                      <a:pt x="44" y="12"/>
                    </a:lnTo>
                    <a:lnTo>
                      <a:pt x="42" y="12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gray">
              <a:xfrm>
                <a:off x="3809146" y="5143599"/>
                <a:ext cx="54853" cy="315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5" y="6"/>
                  </a:cxn>
                  <a:cxn ang="0">
                    <a:pos x="8" y="2"/>
                  </a:cxn>
                  <a:cxn ang="0">
                    <a:pos x="11" y="2"/>
                  </a:cxn>
                  <a:cxn ang="0">
                    <a:pos x="15" y="2"/>
                  </a:cxn>
                  <a:cxn ang="0">
                    <a:pos x="20" y="0"/>
                  </a:cxn>
                  <a:cxn ang="0">
                    <a:pos x="23" y="2"/>
                  </a:cxn>
                  <a:cxn ang="0">
                    <a:pos x="28" y="2"/>
                  </a:cxn>
                  <a:cxn ang="0">
                    <a:pos x="31" y="4"/>
                  </a:cxn>
                  <a:cxn ang="0">
                    <a:pos x="37" y="8"/>
                  </a:cxn>
                  <a:cxn ang="0">
                    <a:pos x="41" y="12"/>
                  </a:cxn>
                  <a:cxn ang="0">
                    <a:pos x="46" y="14"/>
                  </a:cxn>
                  <a:cxn ang="0">
                    <a:pos x="47" y="16"/>
                  </a:cxn>
                  <a:cxn ang="0">
                    <a:pos x="46" y="16"/>
                  </a:cxn>
                  <a:cxn ang="0">
                    <a:pos x="44" y="18"/>
                  </a:cxn>
                  <a:cxn ang="0">
                    <a:pos x="41" y="20"/>
                  </a:cxn>
                  <a:cxn ang="0">
                    <a:pos x="37" y="24"/>
                  </a:cxn>
                  <a:cxn ang="0">
                    <a:pos x="34" y="25"/>
                  </a:cxn>
                  <a:cxn ang="0">
                    <a:pos x="28" y="27"/>
                  </a:cxn>
                  <a:cxn ang="0">
                    <a:pos x="21" y="27"/>
                  </a:cxn>
                  <a:cxn ang="0">
                    <a:pos x="15" y="27"/>
                  </a:cxn>
                  <a:cxn ang="0">
                    <a:pos x="11" y="24"/>
                  </a:cxn>
                  <a:cxn ang="0">
                    <a:pos x="8" y="22"/>
                  </a:cxn>
                  <a:cxn ang="0">
                    <a:pos x="5" y="20"/>
                  </a:cxn>
                  <a:cxn ang="0">
                    <a:pos x="3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47" h="27">
                    <a:moveTo>
                      <a:pt x="2" y="10"/>
                    </a:moveTo>
                    <a:lnTo>
                      <a:pt x="5" y="6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3" y="2"/>
                    </a:lnTo>
                    <a:lnTo>
                      <a:pt x="28" y="2"/>
                    </a:lnTo>
                    <a:lnTo>
                      <a:pt x="31" y="4"/>
                    </a:lnTo>
                    <a:lnTo>
                      <a:pt x="37" y="8"/>
                    </a:lnTo>
                    <a:lnTo>
                      <a:pt x="41" y="12"/>
                    </a:lnTo>
                    <a:lnTo>
                      <a:pt x="46" y="14"/>
                    </a:lnTo>
                    <a:lnTo>
                      <a:pt x="47" y="16"/>
                    </a:lnTo>
                    <a:lnTo>
                      <a:pt x="46" y="16"/>
                    </a:lnTo>
                    <a:lnTo>
                      <a:pt x="44" y="18"/>
                    </a:lnTo>
                    <a:lnTo>
                      <a:pt x="41" y="20"/>
                    </a:lnTo>
                    <a:lnTo>
                      <a:pt x="37" y="24"/>
                    </a:lnTo>
                    <a:lnTo>
                      <a:pt x="34" y="25"/>
                    </a:lnTo>
                    <a:lnTo>
                      <a:pt x="28" y="27"/>
                    </a:lnTo>
                    <a:lnTo>
                      <a:pt x="21" y="27"/>
                    </a:lnTo>
                    <a:lnTo>
                      <a:pt x="15" y="27"/>
                    </a:lnTo>
                    <a:lnTo>
                      <a:pt x="11" y="24"/>
                    </a:lnTo>
                    <a:lnTo>
                      <a:pt x="8" y="22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gray">
              <a:xfrm>
                <a:off x="3921186" y="5138930"/>
                <a:ext cx="53686" cy="3267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3" y="14"/>
                  </a:cxn>
                  <a:cxn ang="0">
                    <a:pos x="7" y="8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3" y="0"/>
                  </a:cxn>
                  <a:cxn ang="0">
                    <a:pos x="26" y="0"/>
                  </a:cxn>
                  <a:cxn ang="0">
                    <a:pos x="31" y="0"/>
                  </a:cxn>
                  <a:cxn ang="0">
                    <a:pos x="34" y="2"/>
                  </a:cxn>
                  <a:cxn ang="0">
                    <a:pos x="39" y="4"/>
                  </a:cxn>
                  <a:cxn ang="0">
                    <a:pos x="43" y="6"/>
                  </a:cxn>
                  <a:cxn ang="0">
                    <a:pos x="46" y="8"/>
                  </a:cxn>
                  <a:cxn ang="0">
                    <a:pos x="46" y="10"/>
                  </a:cxn>
                  <a:cxn ang="0">
                    <a:pos x="46" y="10"/>
                  </a:cxn>
                  <a:cxn ang="0">
                    <a:pos x="43" y="14"/>
                  </a:cxn>
                  <a:cxn ang="0">
                    <a:pos x="39" y="16"/>
                  </a:cxn>
                  <a:cxn ang="0">
                    <a:pos x="36" y="20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26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8" y="24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6" h="28">
                    <a:moveTo>
                      <a:pt x="0" y="20"/>
                    </a:moveTo>
                    <a:lnTo>
                      <a:pt x="3" y="14"/>
                    </a:lnTo>
                    <a:lnTo>
                      <a:pt x="7" y="8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4" y="2"/>
                    </a:lnTo>
                    <a:lnTo>
                      <a:pt x="39" y="4"/>
                    </a:lnTo>
                    <a:lnTo>
                      <a:pt x="43" y="6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3" y="14"/>
                    </a:lnTo>
                    <a:lnTo>
                      <a:pt x="39" y="16"/>
                    </a:lnTo>
                    <a:lnTo>
                      <a:pt x="36" y="20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26"/>
                    </a:lnTo>
                    <a:lnTo>
                      <a:pt x="18" y="28"/>
                    </a:lnTo>
                    <a:lnTo>
                      <a:pt x="13" y="26"/>
                    </a:lnTo>
                    <a:lnTo>
                      <a:pt x="8" y="24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gray">
              <a:xfrm>
                <a:off x="3761296" y="5182113"/>
                <a:ext cx="81696" cy="8869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21" y="2"/>
                  </a:cxn>
                  <a:cxn ang="0">
                    <a:pos x="26" y="0"/>
                  </a:cxn>
                  <a:cxn ang="0">
                    <a:pos x="31" y="0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6" y="2"/>
                  </a:cxn>
                  <a:cxn ang="0">
                    <a:pos x="51" y="4"/>
                  </a:cxn>
                  <a:cxn ang="0">
                    <a:pos x="54" y="6"/>
                  </a:cxn>
                  <a:cxn ang="0">
                    <a:pos x="59" y="10"/>
                  </a:cxn>
                  <a:cxn ang="0">
                    <a:pos x="62" y="14"/>
                  </a:cxn>
                  <a:cxn ang="0">
                    <a:pos x="65" y="18"/>
                  </a:cxn>
                  <a:cxn ang="0">
                    <a:pos x="67" y="24"/>
                  </a:cxn>
                  <a:cxn ang="0">
                    <a:pos x="69" y="29"/>
                  </a:cxn>
                  <a:cxn ang="0">
                    <a:pos x="69" y="35"/>
                  </a:cxn>
                  <a:cxn ang="0">
                    <a:pos x="70" y="43"/>
                  </a:cxn>
                  <a:cxn ang="0">
                    <a:pos x="69" y="49"/>
                  </a:cxn>
                  <a:cxn ang="0">
                    <a:pos x="65" y="55"/>
                  </a:cxn>
                  <a:cxn ang="0">
                    <a:pos x="62" y="58"/>
                  </a:cxn>
                  <a:cxn ang="0">
                    <a:pos x="59" y="62"/>
                  </a:cxn>
                  <a:cxn ang="0">
                    <a:pos x="54" y="66"/>
                  </a:cxn>
                  <a:cxn ang="0">
                    <a:pos x="49" y="70"/>
                  </a:cxn>
                  <a:cxn ang="0">
                    <a:pos x="44" y="72"/>
                  </a:cxn>
                  <a:cxn ang="0">
                    <a:pos x="39" y="74"/>
                  </a:cxn>
                  <a:cxn ang="0">
                    <a:pos x="33" y="74"/>
                  </a:cxn>
                  <a:cxn ang="0">
                    <a:pos x="28" y="76"/>
                  </a:cxn>
                  <a:cxn ang="0">
                    <a:pos x="21" y="74"/>
                  </a:cxn>
                  <a:cxn ang="0">
                    <a:pos x="18" y="72"/>
                  </a:cxn>
                  <a:cxn ang="0">
                    <a:pos x="13" y="70"/>
                  </a:cxn>
                  <a:cxn ang="0">
                    <a:pos x="8" y="66"/>
                  </a:cxn>
                  <a:cxn ang="0">
                    <a:pos x="5" y="62"/>
                  </a:cxn>
                  <a:cxn ang="0">
                    <a:pos x="5" y="57"/>
                  </a:cxn>
                  <a:cxn ang="0">
                    <a:pos x="2" y="51"/>
                  </a:cxn>
                  <a:cxn ang="0">
                    <a:pos x="2" y="45"/>
                  </a:cxn>
                  <a:cxn ang="0">
                    <a:pos x="0" y="39"/>
                  </a:cxn>
                  <a:cxn ang="0">
                    <a:pos x="2" y="35"/>
                  </a:cxn>
                  <a:cxn ang="0">
                    <a:pos x="2" y="27"/>
                  </a:cxn>
                  <a:cxn ang="0">
                    <a:pos x="5" y="22"/>
                  </a:cxn>
                  <a:cxn ang="0">
                    <a:pos x="7" y="16"/>
                  </a:cxn>
                  <a:cxn ang="0">
                    <a:pos x="10" y="14"/>
                  </a:cxn>
                  <a:cxn ang="0">
                    <a:pos x="12" y="10"/>
                  </a:cxn>
                  <a:cxn ang="0">
                    <a:pos x="13" y="10"/>
                  </a:cxn>
                  <a:cxn ang="0">
                    <a:pos x="13" y="10"/>
                  </a:cxn>
                </a:cxnLst>
                <a:rect l="0" t="0" r="r" b="b"/>
                <a:pathLst>
                  <a:path w="70" h="76">
                    <a:moveTo>
                      <a:pt x="13" y="10"/>
                    </a:moveTo>
                    <a:lnTo>
                      <a:pt x="18" y="6"/>
                    </a:lnTo>
                    <a:lnTo>
                      <a:pt x="21" y="2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6" y="2"/>
                    </a:lnTo>
                    <a:lnTo>
                      <a:pt x="51" y="4"/>
                    </a:lnTo>
                    <a:lnTo>
                      <a:pt x="54" y="6"/>
                    </a:lnTo>
                    <a:lnTo>
                      <a:pt x="59" y="10"/>
                    </a:lnTo>
                    <a:lnTo>
                      <a:pt x="62" y="14"/>
                    </a:lnTo>
                    <a:lnTo>
                      <a:pt x="65" y="18"/>
                    </a:lnTo>
                    <a:lnTo>
                      <a:pt x="67" y="24"/>
                    </a:lnTo>
                    <a:lnTo>
                      <a:pt x="69" y="29"/>
                    </a:lnTo>
                    <a:lnTo>
                      <a:pt x="69" y="35"/>
                    </a:lnTo>
                    <a:lnTo>
                      <a:pt x="70" y="43"/>
                    </a:lnTo>
                    <a:lnTo>
                      <a:pt x="69" y="49"/>
                    </a:lnTo>
                    <a:lnTo>
                      <a:pt x="65" y="55"/>
                    </a:lnTo>
                    <a:lnTo>
                      <a:pt x="62" y="58"/>
                    </a:lnTo>
                    <a:lnTo>
                      <a:pt x="59" y="62"/>
                    </a:lnTo>
                    <a:lnTo>
                      <a:pt x="54" y="66"/>
                    </a:lnTo>
                    <a:lnTo>
                      <a:pt x="49" y="70"/>
                    </a:lnTo>
                    <a:lnTo>
                      <a:pt x="44" y="72"/>
                    </a:lnTo>
                    <a:lnTo>
                      <a:pt x="39" y="74"/>
                    </a:lnTo>
                    <a:lnTo>
                      <a:pt x="33" y="74"/>
                    </a:lnTo>
                    <a:lnTo>
                      <a:pt x="28" y="76"/>
                    </a:lnTo>
                    <a:lnTo>
                      <a:pt x="21" y="74"/>
                    </a:lnTo>
                    <a:lnTo>
                      <a:pt x="18" y="72"/>
                    </a:lnTo>
                    <a:lnTo>
                      <a:pt x="13" y="70"/>
                    </a:lnTo>
                    <a:lnTo>
                      <a:pt x="8" y="66"/>
                    </a:lnTo>
                    <a:lnTo>
                      <a:pt x="5" y="62"/>
                    </a:lnTo>
                    <a:lnTo>
                      <a:pt x="5" y="57"/>
                    </a:lnTo>
                    <a:lnTo>
                      <a:pt x="2" y="51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2" y="35"/>
                    </a:lnTo>
                    <a:lnTo>
                      <a:pt x="2" y="27"/>
                    </a:lnTo>
                    <a:lnTo>
                      <a:pt x="5" y="22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2" y="10"/>
                    </a:lnTo>
                    <a:lnTo>
                      <a:pt x="13" y="10"/>
                    </a:lnTo>
                    <a:lnTo>
                      <a:pt x="13" y="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gray">
              <a:xfrm>
                <a:off x="3948029" y="5179778"/>
                <a:ext cx="81696" cy="88698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6" y="8"/>
                  </a:cxn>
                  <a:cxn ang="0">
                    <a:pos x="21" y="4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4" y="0"/>
                  </a:cxn>
                  <a:cxn ang="0">
                    <a:pos x="41" y="0"/>
                  </a:cxn>
                  <a:cxn ang="0">
                    <a:pos x="46" y="2"/>
                  </a:cxn>
                  <a:cxn ang="0">
                    <a:pos x="51" y="4"/>
                  </a:cxn>
                  <a:cxn ang="0">
                    <a:pos x="54" y="8"/>
                  </a:cxn>
                  <a:cxn ang="0">
                    <a:pos x="59" y="10"/>
                  </a:cxn>
                  <a:cxn ang="0">
                    <a:pos x="62" y="16"/>
                  </a:cxn>
                  <a:cxn ang="0">
                    <a:pos x="65" y="20"/>
                  </a:cxn>
                  <a:cxn ang="0">
                    <a:pos x="67" y="24"/>
                  </a:cxn>
                  <a:cxn ang="0">
                    <a:pos x="69" y="31"/>
                  </a:cxn>
                  <a:cxn ang="0">
                    <a:pos x="70" y="37"/>
                  </a:cxn>
                  <a:cxn ang="0">
                    <a:pos x="70" y="43"/>
                  </a:cxn>
                  <a:cxn ang="0">
                    <a:pos x="69" y="49"/>
                  </a:cxn>
                  <a:cxn ang="0">
                    <a:pos x="67" y="55"/>
                  </a:cxn>
                  <a:cxn ang="0">
                    <a:pos x="64" y="60"/>
                  </a:cxn>
                  <a:cxn ang="0">
                    <a:pos x="60" y="64"/>
                  </a:cxn>
                  <a:cxn ang="0">
                    <a:pos x="54" y="68"/>
                  </a:cxn>
                  <a:cxn ang="0">
                    <a:pos x="49" y="70"/>
                  </a:cxn>
                  <a:cxn ang="0">
                    <a:pos x="44" y="72"/>
                  </a:cxn>
                  <a:cxn ang="0">
                    <a:pos x="39" y="76"/>
                  </a:cxn>
                  <a:cxn ang="0">
                    <a:pos x="33" y="76"/>
                  </a:cxn>
                  <a:cxn ang="0">
                    <a:pos x="28" y="76"/>
                  </a:cxn>
                  <a:cxn ang="0">
                    <a:pos x="21" y="74"/>
                  </a:cxn>
                  <a:cxn ang="0">
                    <a:pos x="18" y="72"/>
                  </a:cxn>
                  <a:cxn ang="0">
                    <a:pos x="13" y="70"/>
                  </a:cxn>
                  <a:cxn ang="0">
                    <a:pos x="8" y="66"/>
                  </a:cxn>
                  <a:cxn ang="0">
                    <a:pos x="5" y="62"/>
                  </a:cxn>
                  <a:cxn ang="0">
                    <a:pos x="3" y="57"/>
                  </a:cxn>
                  <a:cxn ang="0">
                    <a:pos x="2" y="51"/>
                  </a:cxn>
                  <a:cxn ang="0">
                    <a:pos x="0" y="45"/>
                  </a:cxn>
                  <a:cxn ang="0">
                    <a:pos x="0" y="39"/>
                  </a:cxn>
                  <a:cxn ang="0">
                    <a:pos x="0" y="35"/>
                  </a:cxn>
                  <a:cxn ang="0">
                    <a:pos x="2" y="27"/>
                  </a:cxn>
                  <a:cxn ang="0">
                    <a:pos x="3" y="24"/>
                  </a:cxn>
                  <a:cxn ang="0">
                    <a:pos x="7" y="18"/>
                  </a:cxn>
                  <a:cxn ang="0">
                    <a:pos x="10" y="16"/>
                  </a:cxn>
                  <a:cxn ang="0">
                    <a:pos x="11" y="12"/>
                  </a:cxn>
                  <a:cxn ang="0">
                    <a:pos x="13" y="12"/>
                  </a:cxn>
                  <a:cxn ang="0">
                    <a:pos x="13" y="12"/>
                  </a:cxn>
                </a:cxnLst>
                <a:rect l="0" t="0" r="r" b="b"/>
                <a:pathLst>
                  <a:path w="70" h="76">
                    <a:moveTo>
                      <a:pt x="13" y="12"/>
                    </a:moveTo>
                    <a:lnTo>
                      <a:pt x="16" y="8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46" y="2"/>
                    </a:lnTo>
                    <a:lnTo>
                      <a:pt x="51" y="4"/>
                    </a:lnTo>
                    <a:lnTo>
                      <a:pt x="54" y="8"/>
                    </a:lnTo>
                    <a:lnTo>
                      <a:pt x="59" y="10"/>
                    </a:lnTo>
                    <a:lnTo>
                      <a:pt x="62" y="16"/>
                    </a:lnTo>
                    <a:lnTo>
                      <a:pt x="65" y="20"/>
                    </a:lnTo>
                    <a:lnTo>
                      <a:pt x="67" y="24"/>
                    </a:lnTo>
                    <a:lnTo>
                      <a:pt x="69" y="31"/>
                    </a:lnTo>
                    <a:lnTo>
                      <a:pt x="70" y="37"/>
                    </a:lnTo>
                    <a:lnTo>
                      <a:pt x="70" y="43"/>
                    </a:lnTo>
                    <a:lnTo>
                      <a:pt x="69" y="49"/>
                    </a:lnTo>
                    <a:lnTo>
                      <a:pt x="67" y="55"/>
                    </a:lnTo>
                    <a:lnTo>
                      <a:pt x="64" y="60"/>
                    </a:lnTo>
                    <a:lnTo>
                      <a:pt x="60" y="64"/>
                    </a:lnTo>
                    <a:lnTo>
                      <a:pt x="54" y="68"/>
                    </a:lnTo>
                    <a:lnTo>
                      <a:pt x="49" y="70"/>
                    </a:lnTo>
                    <a:lnTo>
                      <a:pt x="44" y="72"/>
                    </a:lnTo>
                    <a:lnTo>
                      <a:pt x="39" y="76"/>
                    </a:lnTo>
                    <a:lnTo>
                      <a:pt x="33" y="76"/>
                    </a:lnTo>
                    <a:lnTo>
                      <a:pt x="28" y="76"/>
                    </a:lnTo>
                    <a:lnTo>
                      <a:pt x="21" y="74"/>
                    </a:lnTo>
                    <a:lnTo>
                      <a:pt x="18" y="72"/>
                    </a:lnTo>
                    <a:lnTo>
                      <a:pt x="13" y="70"/>
                    </a:lnTo>
                    <a:lnTo>
                      <a:pt x="8" y="66"/>
                    </a:lnTo>
                    <a:lnTo>
                      <a:pt x="5" y="62"/>
                    </a:lnTo>
                    <a:lnTo>
                      <a:pt x="3" y="57"/>
                    </a:lnTo>
                    <a:lnTo>
                      <a:pt x="2" y="51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0" y="16"/>
                    </a:lnTo>
                    <a:lnTo>
                      <a:pt x="11" y="12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gray">
              <a:xfrm>
                <a:off x="3740289" y="5619767"/>
                <a:ext cx="126045" cy="154055"/>
              </a:xfrm>
              <a:custGeom>
                <a:avLst/>
                <a:gdLst/>
                <a:ahLst/>
                <a:cxnLst>
                  <a:cxn ang="0">
                    <a:pos x="56" y="41"/>
                  </a:cxn>
                  <a:cxn ang="0">
                    <a:pos x="54" y="33"/>
                  </a:cxn>
                  <a:cxn ang="0">
                    <a:pos x="51" y="23"/>
                  </a:cxn>
                  <a:cxn ang="0">
                    <a:pos x="46" y="11"/>
                  </a:cxn>
                  <a:cxn ang="0">
                    <a:pos x="38" y="4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5" y="8"/>
                  </a:cxn>
                  <a:cxn ang="0">
                    <a:pos x="0" y="19"/>
                  </a:cxn>
                  <a:cxn ang="0">
                    <a:pos x="5" y="33"/>
                  </a:cxn>
                  <a:cxn ang="0">
                    <a:pos x="12" y="41"/>
                  </a:cxn>
                  <a:cxn ang="0">
                    <a:pos x="20" y="48"/>
                  </a:cxn>
                  <a:cxn ang="0">
                    <a:pos x="28" y="52"/>
                  </a:cxn>
                  <a:cxn ang="0">
                    <a:pos x="36" y="60"/>
                  </a:cxn>
                  <a:cxn ang="0">
                    <a:pos x="38" y="60"/>
                  </a:cxn>
                  <a:cxn ang="0">
                    <a:pos x="26" y="64"/>
                  </a:cxn>
                  <a:cxn ang="0">
                    <a:pos x="13" y="74"/>
                  </a:cxn>
                  <a:cxn ang="0">
                    <a:pos x="5" y="85"/>
                  </a:cxn>
                  <a:cxn ang="0">
                    <a:pos x="2" y="95"/>
                  </a:cxn>
                  <a:cxn ang="0">
                    <a:pos x="0" y="108"/>
                  </a:cxn>
                  <a:cxn ang="0">
                    <a:pos x="2" y="118"/>
                  </a:cxn>
                  <a:cxn ang="0">
                    <a:pos x="8" y="128"/>
                  </a:cxn>
                  <a:cxn ang="0">
                    <a:pos x="20" y="132"/>
                  </a:cxn>
                  <a:cxn ang="0">
                    <a:pos x="31" y="126"/>
                  </a:cxn>
                  <a:cxn ang="0">
                    <a:pos x="41" y="116"/>
                  </a:cxn>
                  <a:cxn ang="0">
                    <a:pos x="48" y="105"/>
                  </a:cxn>
                  <a:cxn ang="0">
                    <a:pos x="51" y="91"/>
                  </a:cxn>
                  <a:cxn ang="0">
                    <a:pos x="52" y="85"/>
                  </a:cxn>
                  <a:cxn ang="0">
                    <a:pos x="52" y="85"/>
                  </a:cxn>
                  <a:cxn ang="0">
                    <a:pos x="52" y="97"/>
                  </a:cxn>
                  <a:cxn ang="0">
                    <a:pos x="54" y="107"/>
                  </a:cxn>
                  <a:cxn ang="0">
                    <a:pos x="57" y="116"/>
                  </a:cxn>
                  <a:cxn ang="0">
                    <a:pos x="61" y="124"/>
                  </a:cxn>
                  <a:cxn ang="0">
                    <a:pos x="69" y="128"/>
                  </a:cxn>
                  <a:cxn ang="0">
                    <a:pos x="80" y="128"/>
                  </a:cxn>
                  <a:cxn ang="0">
                    <a:pos x="93" y="124"/>
                  </a:cxn>
                  <a:cxn ang="0">
                    <a:pos x="101" y="116"/>
                  </a:cxn>
                  <a:cxn ang="0">
                    <a:pos x="105" y="108"/>
                  </a:cxn>
                  <a:cxn ang="0">
                    <a:pos x="105" y="99"/>
                  </a:cxn>
                  <a:cxn ang="0">
                    <a:pos x="103" y="91"/>
                  </a:cxn>
                  <a:cxn ang="0">
                    <a:pos x="98" y="81"/>
                  </a:cxn>
                  <a:cxn ang="0">
                    <a:pos x="88" y="72"/>
                  </a:cxn>
                  <a:cxn ang="0">
                    <a:pos x="77" y="64"/>
                  </a:cxn>
                  <a:cxn ang="0">
                    <a:pos x="80" y="58"/>
                  </a:cxn>
                  <a:cxn ang="0">
                    <a:pos x="92" y="52"/>
                  </a:cxn>
                  <a:cxn ang="0">
                    <a:pos x="105" y="44"/>
                  </a:cxn>
                  <a:cxn ang="0">
                    <a:pos x="108" y="37"/>
                  </a:cxn>
                  <a:cxn ang="0">
                    <a:pos x="108" y="25"/>
                  </a:cxn>
                  <a:cxn ang="0">
                    <a:pos x="105" y="11"/>
                  </a:cxn>
                  <a:cxn ang="0">
                    <a:pos x="98" y="4"/>
                  </a:cxn>
                  <a:cxn ang="0">
                    <a:pos x="93" y="0"/>
                  </a:cxn>
                  <a:cxn ang="0">
                    <a:pos x="87" y="0"/>
                  </a:cxn>
                  <a:cxn ang="0">
                    <a:pos x="79" y="2"/>
                  </a:cxn>
                  <a:cxn ang="0">
                    <a:pos x="72" y="8"/>
                  </a:cxn>
                  <a:cxn ang="0">
                    <a:pos x="67" y="17"/>
                  </a:cxn>
                  <a:cxn ang="0">
                    <a:pos x="64" y="27"/>
                  </a:cxn>
                  <a:cxn ang="0">
                    <a:pos x="61" y="35"/>
                  </a:cxn>
                  <a:cxn ang="0">
                    <a:pos x="57" y="44"/>
                  </a:cxn>
                  <a:cxn ang="0">
                    <a:pos x="57" y="46"/>
                  </a:cxn>
                </a:cxnLst>
                <a:rect l="0" t="0" r="r" b="b"/>
                <a:pathLst>
                  <a:path w="108" h="132">
                    <a:moveTo>
                      <a:pt x="57" y="46"/>
                    </a:moveTo>
                    <a:lnTo>
                      <a:pt x="56" y="41"/>
                    </a:lnTo>
                    <a:lnTo>
                      <a:pt x="56" y="37"/>
                    </a:lnTo>
                    <a:lnTo>
                      <a:pt x="54" y="33"/>
                    </a:lnTo>
                    <a:lnTo>
                      <a:pt x="54" y="31"/>
                    </a:lnTo>
                    <a:lnTo>
                      <a:pt x="51" y="23"/>
                    </a:lnTo>
                    <a:lnTo>
                      <a:pt x="49" y="17"/>
                    </a:lnTo>
                    <a:lnTo>
                      <a:pt x="46" y="11"/>
                    </a:lnTo>
                    <a:lnTo>
                      <a:pt x="43" y="8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0" y="19"/>
                    </a:lnTo>
                    <a:lnTo>
                      <a:pt x="3" y="29"/>
                    </a:lnTo>
                    <a:lnTo>
                      <a:pt x="5" y="33"/>
                    </a:lnTo>
                    <a:lnTo>
                      <a:pt x="10" y="37"/>
                    </a:lnTo>
                    <a:lnTo>
                      <a:pt x="12" y="41"/>
                    </a:lnTo>
                    <a:lnTo>
                      <a:pt x="17" y="44"/>
                    </a:lnTo>
                    <a:lnTo>
                      <a:pt x="20" y="48"/>
                    </a:lnTo>
                    <a:lnTo>
                      <a:pt x="23" y="50"/>
                    </a:lnTo>
                    <a:lnTo>
                      <a:pt x="28" y="52"/>
                    </a:lnTo>
                    <a:lnTo>
                      <a:pt x="33" y="56"/>
                    </a:lnTo>
                    <a:lnTo>
                      <a:pt x="36" y="60"/>
                    </a:lnTo>
                    <a:lnTo>
                      <a:pt x="39" y="60"/>
                    </a:lnTo>
                    <a:lnTo>
                      <a:pt x="38" y="60"/>
                    </a:lnTo>
                    <a:lnTo>
                      <a:pt x="33" y="62"/>
                    </a:lnTo>
                    <a:lnTo>
                      <a:pt x="26" y="64"/>
                    </a:lnTo>
                    <a:lnTo>
                      <a:pt x="21" y="70"/>
                    </a:lnTo>
                    <a:lnTo>
                      <a:pt x="13" y="74"/>
                    </a:lnTo>
                    <a:lnTo>
                      <a:pt x="8" y="81"/>
                    </a:lnTo>
                    <a:lnTo>
                      <a:pt x="5" y="85"/>
                    </a:lnTo>
                    <a:lnTo>
                      <a:pt x="3" y="91"/>
                    </a:lnTo>
                    <a:lnTo>
                      <a:pt x="2" y="95"/>
                    </a:lnTo>
                    <a:lnTo>
                      <a:pt x="2" y="103"/>
                    </a:lnTo>
                    <a:lnTo>
                      <a:pt x="0" y="108"/>
                    </a:lnTo>
                    <a:lnTo>
                      <a:pt x="2" y="114"/>
                    </a:lnTo>
                    <a:lnTo>
                      <a:pt x="2" y="118"/>
                    </a:lnTo>
                    <a:lnTo>
                      <a:pt x="3" y="122"/>
                    </a:lnTo>
                    <a:lnTo>
                      <a:pt x="8" y="128"/>
                    </a:lnTo>
                    <a:lnTo>
                      <a:pt x="13" y="132"/>
                    </a:lnTo>
                    <a:lnTo>
                      <a:pt x="20" y="132"/>
                    </a:lnTo>
                    <a:lnTo>
                      <a:pt x="26" y="130"/>
                    </a:lnTo>
                    <a:lnTo>
                      <a:pt x="31" y="126"/>
                    </a:lnTo>
                    <a:lnTo>
                      <a:pt x="38" y="124"/>
                    </a:lnTo>
                    <a:lnTo>
                      <a:pt x="41" y="116"/>
                    </a:lnTo>
                    <a:lnTo>
                      <a:pt x="44" y="110"/>
                    </a:lnTo>
                    <a:lnTo>
                      <a:pt x="48" y="105"/>
                    </a:lnTo>
                    <a:lnTo>
                      <a:pt x="49" y="99"/>
                    </a:lnTo>
                    <a:lnTo>
                      <a:pt x="51" y="91"/>
                    </a:lnTo>
                    <a:lnTo>
                      <a:pt x="52" y="87"/>
                    </a:lnTo>
                    <a:lnTo>
                      <a:pt x="52" y="85"/>
                    </a:lnTo>
                    <a:lnTo>
                      <a:pt x="54" y="83"/>
                    </a:lnTo>
                    <a:lnTo>
                      <a:pt x="52" y="85"/>
                    </a:lnTo>
                    <a:lnTo>
                      <a:pt x="52" y="93"/>
                    </a:lnTo>
                    <a:lnTo>
                      <a:pt x="52" y="97"/>
                    </a:lnTo>
                    <a:lnTo>
                      <a:pt x="54" y="101"/>
                    </a:lnTo>
                    <a:lnTo>
                      <a:pt x="54" y="107"/>
                    </a:lnTo>
                    <a:lnTo>
                      <a:pt x="56" y="112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61" y="124"/>
                    </a:lnTo>
                    <a:lnTo>
                      <a:pt x="65" y="126"/>
                    </a:lnTo>
                    <a:lnTo>
                      <a:pt x="69" y="128"/>
                    </a:lnTo>
                    <a:lnTo>
                      <a:pt x="74" y="130"/>
                    </a:lnTo>
                    <a:lnTo>
                      <a:pt x="80" y="128"/>
                    </a:lnTo>
                    <a:lnTo>
                      <a:pt x="87" y="128"/>
                    </a:lnTo>
                    <a:lnTo>
                      <a:pt x="93" y="124"/>
                    </a:lnTo>
                    <a:lnTo>
                      <a:pt x="96" y="120"/>
                    </a:lnTo>
                    <a:lnTo>
                      <a:pt x="101" y="116"/>
                    </a:lnTo>
                    <a:lnTo>
                      <a:pt x="105" y="112"/>
                    </a:lnTo>
                    <a:lnTo>
                      <a:pt x="105" y="108"/>
                    </a:lnTo>
                    <a:lnTo>
                      <a:pt x="106" y="105"/>
                    </a:lnTo>
                    <a:lnTo>
                      <a:pt x="105" y="99"/>
                    </a:lnTo>
                    <a:lnTo>
                      <a:pt x="105" y="95"/>
                    </a:lnTo>
                    <a:lnTo>
                      <a:pt x="103" y="91"/>
                    </a:lnTo>
                    <a:lnTo>
                      <a:pt x="100" y="85"/>
                    </a:lnTo>
                    <a:lnTo>
                      <a:pt x="98" y="81"/>
                    </a:lnTo>
                    <a:lnTo>
                      <a:pt x="96" y="79"/>
                    </a:lnTo>
                    <a:lnTo>
                      <a:pt x="88" y="72"/>
                    </a:lnTo>
                    <a:lnTo>
                      <a:pt x="82" y="68"/>
                    </a:lnTo>
                    <a:lnTo>
                      <a:pt x="77" y="64"/>
                    </a:lnTo>
                    <a:lnTo>
                      <a:pt x="77" y="60"/>
                    </a:lnTo>
                    <a:lnTo>
                      <a:pt x="80" y="58"/>
                    </a:lnTo>
                    <a:lnTo>
                      <a:pt x="87" y="56"/>
                    </a:lnTo>
                    <a:lnTo>
                      <a:pt x="92" y="52"/>
                    </a:lnTo>
                    <a:lnTo>
                      <a:pt x="98" y="48"/>
                    </a:lnTo>
                    <a:lnTo>
                      <a:pt x="105" y="44"/>
                    </a:lnTo>
                    <a:lnTo>
                      <a:pt x="108" y="42"/>
                    </a:lnTo>
                    <a:lnTo>
                      <a:pt x="108" y="37"/>
                    </a:lnTo>
                    <a:lnTo>
                      <a:pt x="108" y="31"/>
                    </a:lnTo>
                    <a:lnTo>
                      <a:pt x="108" y="25"/>
                    </a:lnTo>
                    <a:lnTo>
                      <a:pt x="108" y="19"/>
                    </a:lnTo>
                    <a:lnTo>
                      <a:pt x="105" y="11"/>
                    </a:lnTo>
                    <a:lnTo>
                      <a:pt x="101" y="6"/>
                    </a:lnTo>
                    <a:lnTo>
                      <a:pt x="98" y="4"/>
                    </a:lnTo>
                    <a:lnTo>
                      <a:pt x="96" y="2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3" y="0"/>
                    </a:lnTo>
                    <a:lnTo>
                      <a:pt x="79" y="2"/>
                    </a:lnTo>
                    <a:lnTo>
                      <a:pt x="75" y="6"/>
                    </a:lnTo>
                    <a:lnTo>
                      <a:pt x="72" y="8"/>
                    </a:lnTo>
                    <a:lnTo>
                      <a:pt x="70" y="11"/>
                    </a:lnTo>
                    <a:lnTo>
                      <a:pt x="67" y="17"/>
                    </a:lnTo>
                    <a:lnTo>
                      <a:pt x="65" y="21"/>
                    </a:lnTo>
                    <a:lnTo>
                      <a:pt x="64" y="27"/>
                    </a:lnTo>
                    <a:lnTo>
                      <a:pt x="61" y="31"/>
                    </a:lnTo>
                    <a:lnTo>
                      <a:pt x="61" y="35"/>
                    </a:lnTo>
                    <a:lnTo>
                      <a:pt x="59" y="39"/>
                    </a:lnTo>
                    <a:lnTo>
                      <a:pt x="57" y="44"/>
                    </a:lnTo>
                    <a:lnTo>
                      <a:pt x="57" y="46"/>
                    </a:lnTo>
                    <a:lnTo>
                      <a:pt x="57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gray">
              <a:xfrm>
                <a:off x="3938693" y="5648945"/>
                <a:ext cx="123711" cy="154055"/>
              </a:xfrm>
              <a:custGeom>
                <a:avLst/>
                <a:gdLst/>
                <a:ahLst/>
                <a:cxnLst>
                  <a:cxn ang="0">
                    <a:pos x="55" y="43"/>
                  </a:cxn>
                  <a:cxn ang="0">
                    <a:pos x="52" y="35"/>
                  </a:cxn>
                  <a:cxn ang="0">
                    <a:pos x="49" y="23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5" y="8"/>
                  </a:cxn>
                  <a:cxn ang="0">
                    <a:pos x="0" y="19"/>
                  </a:cxn>
                  <a:cxn ang="0">
                    <a:pos x="5" y="33"/>
                  </a:cxn>
                  <a:cxn ang="0">
                    <a:pos x="11" y="41"/>
                  </a:cxn>
                  <a:cxn ang="0">
                    <a:pos x="18" y="49"/>
                  </a:cxn>
                  <a:cxn ang="0">
                    <a:pos x="26" y="54"/>
                  </a:cxn>
                  <a:cxn ang="0">
                    <a:pos x="34" y="60"/>
                  </a:cxn>
                  <a:cxn ang="0">
                    <a:pos x="36" y="62"/>
                  </a:cxn>
                  <a:cxn ang="0">
                    <a:pos x="26" y="64"/>
                  </a:cxn>
                  <a:cxn ang="0">
                    <a:pos x="11" y="74"/>
                  </a:cxn>
                  <a:cxn ang="0">
                    <a:pos x="3" y="87"/>
                  </a:cxn>
                  <a:cxn ang="0">
                    <a:pos x="0" y="97"/>
                  </a:cxn>
                  <a:cxn ang="0">
                    <a:pos x="0" y="111"/>
                  </a:cxn>
                  <a:cxn ang="0">
                    <a:pos x="0" y="118"/>
                  </a:cxn>
                  <a:cxn ang="0">
                    <a:pos x="6" y="130"/>
                  </a:cxn>
                  <a:cxn ang="0">
                    <a:pos x="18" y="132"/>
                  </a:cxn>
                  <a:cxn ang="0">
                    <a:pos x="29" y="128"/>
                  </a:cxn>
                  <a:cxn ang="0">
                    <a:pos x="39" y="118"/>
                  </a:cxn>
                  <a:cxn ang="0">
                    <a:pos x="46" y="103"/>
                  </a:cxn>
                  <a:cxn ang="0">
                    <a:pos x="49" y="91"/>
                  </a:cxn>
                  <a:cxn ang="0">
                    <a:pos x="50" y="85"/>
                  </a:cxn>
                  <a:cxn ang="0">
                    <a:pos x="50" y="87"/>
                  </a:cxn>
                  <a:cxn ang="0">
                    <a:pos x="50" y="99"/>
                  </a:cxn>
                  <a:cxn ang="0">
                    <a:pos x="52" y="107"/>
                  </a:cxn>
                  <a:cxn ang="0">
                    <a:pos x="55" y="116"/>
                  </a:cxn>
                  <a:cxn ang="0">
                    <a:pos x="59" y="124"/>
                  </a:cxn>
                  <a:cxn ang="0">
                    <a:pos x="68" y="130"/>
                  </a:cxn>
                  <a:cxn ang="0">
                    <a:pos x="78" y="130"/>
                  </a:cxn>
                  <a:cxn ang="0">
                    <a:pos x="91" y="124"/>
                  </a:cxn>
                  <a:cxn ang="0">
                    <a:pos x="99" y="116"/>
                  </a:cxn>
                  <a:cxn ang="0">
                    <a:pos x="103" y="109"/>
                  </a:cxn>
                  <a:cxn ang="0">
                    <a:pos x="103" y="99"/>
                  </a:cxn>
                  <a:cxn ang="0">
                    <a:pos x="98" y="87"/>
                  </a:cxn>
                  <a:cxn ang="0">
                    <a:pos x="86" y="74"/>
                  </a:cxn>
                  <a:cxn ang="0">
                    <a:pos x="75" y="66"/>
                  </a:cxn>
                  <a:cxn ang="0">
                    <a:pos x="78" y="58"/>
                  </a:cxn>
                  <a:cxn ang="0">
                    <a:pos x="90" y="52"/>
                  </a:cxn>
                  <a:cxn ang="0">
                    <a:pos x="103" y="47"/>
                  </a:cxn>
                  <a:cxn ang="0">
                    <a:pos x="106" y="39"/>
                  </a:cxn>
                  <a:cxn ang="0">
                    <a:pos x="106" y="25"/>
                  </a:cxn>
                  <a:cxn ang="0">
                    <a:pos x="103" y="12"/>
                  </a:cxn>
                  <a:cxn ang="0">
                    <a:pos x="98" y="4"/>
                  </a:cxn>
                  <a:cxn ang="0">
                    <a:pos x="93" y="2"/>
                  </a:cxn>
                  <a:cxn ang="0">
                    <a:pos x="85" y="0"/>
                  </a:cxn>
                  <a:cxn ang="0">
                    <a:pos x="77" y="4"/>
                  </a:cxn>
                  <a:cxn ang="0">
                    <a:pos x="72" y="10"/>
                  </a:cxn>
                  <a:cxn ang="0">
                    <a:pos x="67" y="17"/>
                  </a:cxn>
                  <a:cxn ang="0">
                    <a:pos x="62" y="27"/>
                  </a:cxn>
                  <a:cxn ang="0">
                    <a:pos x="59" y="35"/>
                  </a:cxn>
                  <a:cxn ang="0">
                    <a:pos x="55" y="47"/>
                  </a:cxn>
                  <a:cxn ang="0">
                    <a:pos x="55" y="47"/>
                  </a:cxn>
                </a:cxnLst>
                <a:rect l="0" t="0" r="r" b="b"/>
                <a:pathLst>
                  <a:path w="106" h="132">
                    <a:moveTo>
                      <a:pt x="55" y="47"/>
                    </a:moveTo>
                    <a:lnTo>
                      <a:pt x="55" y="43"/>
                    </a:lnTo>
                    <a:lnTo>
                      <a:pt x="54" y="39"/>
                    </a:lnTo>
                    <a:lnTo>
                      <a:pt x="52" y="35"/>
                    </a:lnTo>
                    <a:lnTo>
                      <a:pt x="52" y="31"/>
                    </a:lnTo>
                    <a:lnTo>
                      <a:pt x="49" y="23"/>
                    </a:lnTo>
                    <a:lnTo>
                      <a:pt x="47" y="17"/>
                    </a:lnTo>
                    <a:lnTo>
                      <a:pt x="42" y="12"/>
                    </a:lnTo>
                    <a:lnTo>
                      <a:pt x="41" y="10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5" y="2"/>
                    </a:lnTo>
                    <a:lnTo>
                      <a:pt x="11" y="2"/>
                    </a:lnTo>
                    <a:lnTo>
                      <a:pt x="8" y="6"/>
                    </a:lnTo>
                    <a:lnTo>
                      <a:pt x="5" y="8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9"/>
                    </a:lnTo>
                    <a:lnTo>
                      <a:pt x="5" y="33"/>
                    </a:lnTo>
                    <a:lnTo>
                      <a:pt x="8" y="37"/>
                    </a:lnTo>
                    <a:lnTo>
                      <a:pt x="11" y="41"/>
                    </a:lnTo>
                    <a:lnTo>
                      <a:pt x="15" y="47"/>
                    </a:lnTo>
                    <a:lnTo>
                      <a:pt x="18" y="49"/>
                    </a:lnTo>
                    <a:lnTo>
                      <a:pt x="23" y="52"/>
                    </a:lnTo>
                    <a:lnTo>
                      <a:pt x="26" y="54"/>
                    </a:lnTo>
                    <a:lnTo>
                      <a:pt x="31" y="56"/>
                    </a:lnTo>
                    <a:lnTo>
                      <a:pt x="34" y="60"/>
                    </a:lnTo>
                    <a:lnTo>
                      <a:pt x="37" y="62"/>
                    </a:lnTo>
                    <a:lnTo>
                      <a:pt x="36" y="62"/>
                    </a:lnTo>
                    <a:lnTo>
                      <a:pt x="31" y="62"/>
                    </a:lnTo>
                    <a:lnTo>
                      <a:pt x="26" y="64"/>
                    </a:lnTo>
                    <a:lnTo>
                      <a:pt x="19" y="70"/>
                    </a:lnTo>
                    <a:lnTo>
                      <a:pt x="11" y="74"/>
                    </a:lnTo>
                    <a:lnTo>
                      <a:pt x="6" y="82"/>
                    </a:lnTo>
                    <a:lnTo>
                      <a:pt x="3" y="87"/>
                    </a:lnTo>
                    <a:lnTo>
                      <a:pt x="1" y="91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0" y="111"/>
                    </a:lnTo>
                    <a:lnTo>
                      <a:pt x="0" y="115"/>
                    </a:lnTo>
                    <a:lnTo>
                      <a:pt x="0" y="118"/>
                    </a:lnTo>
                    <a:lnTo>
                      <a:pt x="3" y="122"/>
                    </a:lnTo>
                    <a:lnTo>
                      <a:pt x="6" y="130"/>
                    </a:lnTo>
                    <a:lnTo>
                      <a:pt x="11" y="132"/>
                    </a:lnTo>
                    <a:lnTo>
                      <a:pt x="18" y="132"/>
                    </a:lnTo>
                    <a:lnTo>
                      <a:pt x="24" y="132"/>
                    </a:lnTo>
                    <a:lnTo>
                      <a:pt x="29" y="128"/>
                    </a:lnTo>
                    <a:lnTo>
                      <a:pt x="36" y="124"/>
                    </a:lnTo>
                    <a:lnTo>
                      <a:pt x="39" y="118"/>
                    </a:lnTo>
                    <a:lnTo>
                      <a:pt x="42" y="111"/>
                    </a:lnTo>
                    <a:lnTo>
                      <a:pt x="46" y="103"/>
                    </a:lnTo>
                    <a:lnTo>
                      <a:pt x="49" y="99"/>
                    </a:lnTo>
                    <a:lnTo>
                      <a:pt x="49" y="91"/>
                    </a:lnTo>
                    <a:lnTo>
                      <a:pt x="50" y="87"/>
                    </a:lnTo>
                    <a:lnTo>
                      <a:pt x="50" y="85"/>
                    </a:lnTo>
                    <a:lnTo>
                      <a:pt x="52" y="85"/>
                    </a:lnTo>
                    <a:lnTo>
                      <a:pt x="50" y="87"/>
                    </a:lnTo>
                    <a:lnTo>
                      <a:pt x="50" y="93"/>
                    </a:lnTo>
                    <a:lnTo>
                      <a:pt x="50" y="99"/>
                    </a:lnTo>
                    <a:lnTo>
                      <a:pt x="52" y="103"/>
                    </a:lnTo>
                    <a:lnTo>
                      <a:pt x="52" y="107"/>
                    </a:lnTo>
                    <a:lnTo>
                      <a:pt x="54" y="113"/>
                    </a:lnTo>
                    <a:lnTo>
                      <a:pt x="55" y="116"/>
                    </a:lnTo>
                    <a:lnTo>
                      <a:pt x="57" y="122"/>
                    </a:lnTo>
                    <a:lnTo>
                      <a:pt x="59" y="124"/>
                    </a:lnTo>
                    <a:lnTo>
                      <a:pt x="63" y="128"/>
                    </a:lnTo>
                    <a:lnTo>
                      <a:pt x="68" y="130"/>
                    </a:lnTo>
                    <a:lnTo>
                      <a:pt x="72" y="132"/>
                    </a:lnTo>
                    <a:lnTo>
                      <a:pt x="78" y="130"/>
                    </a:lnTo>
                    <a:lnTo>
                      <a:pt x="85" y="130"/>
                    </a:lnTo>
                    <a:lnTo>
                      <a:pt x="91" y="124"/>
                    </a:lnTo>
                    <a:lnTo>
                      <a:pt x="96" y="120"/>
                    </a:lnTo>
                    <a:lnTo>
                      <a:pt x="99" y="116"/>
                    </a:lnTo>
                    <a:lnTo>
                      <a:pt x="101" y="113"/>
                    </a:lnTo>
                    <a:lnTo>
                      <a:pt x="103" y="109"/>
                    </a:lnTo>
                    <a:lnTo>
                      <a:pt x="103" y="103"/>
                    </a:lnTo>
                    <a:lnTo>
                      <a:pt x="103" y="99"/>
                    </a:lnTo>
                    <a:lnTo>
                      <a:pt x="103" y="95"/>
                    </a:lnTo>
                    <a:lnTo>
                      <a:pt x="98" y="87"/>
                    </a:lnTo>
                    <a:lnTo>
                      <a:pt x="93" y="80"/>
                    </a:lnTo>
                    <a:lnTo>
                      <a:pt x="86" y="74"/>
                    </a:lnTo>
                    <a:lnTo>
                      <a:pt x="80" y="70"/>
                    </a:lnTo>
                    <a:lnTo>
                      <a:pt x="75" y="66"/>
                    </a:lnTo>
                    <a:lnTo>
                      <a:pt x="75" y="62"/>
                    </a:lnTo>
                    <a:lnTo>
                      <a:pt x="78" y="58"/>
                    </a:lnTo>
                    <a:lnTo>
                      <a:pt x="85" y="56"/>
                    </a:lnTo>
                    <a:lnTo>
                      <a:pt x="90" y="52"/>
                    </a:lnTo>
                    <a:lnTo>
                      <a:pt x="96" y="49"/>
                    </a:lnTo>
                    <a:lnTo>
                      <a:pt x="103" y="47"/>
                    </a:lnTo>
                    <a:lnTo>
                      <a:pt x="106" y="43"/>
                    </a:lnTo>
                    <a:lnTo>
                      <a:pt x="106" y="39"/>
                    </a:lnTo>
                    <a:lnTo>
                      <a:pt x="106" y="31"/>
                    </a:lnTo>
                    <a:lnTo>
                      <a:pt x="106" y="25"/>
                    </a:lnTo>
                    <a:lnTo>
                      <a:pt x="106" y="19"/>
                    </a:lnTo>
                    <a:lnTo>
                      <a:pt x="103" y="12"/>
                    </a:lnTo>
                    <a:lnTo>
                      <a:pt x="99" y="6"/>
                    </a:lnTo>
                    <a:lnTo>
                      <a:pt x="98" y="4"/>
                    </a:lnTo>
                    <a:lnTo>
                      <a:pt x="96" y="2"/>
                    </a:lnTo>
                    <a:lnTo>
                      <a:pt x="93" y="2"/>
                    </a:lnTo>
                    <a:lnTo>
                      <a:pt x="88" y="2"/>
                    </a:lnTo>
                    <a:lnTo>
                      <a:pt x="85" y="0"/>
                    </a:lnTo>
                    <a:lnTo>
                      <a:pt x="81" y="2"/>
                    </a:lnTo>
                    <a:lnTo>
                      <a:pt x="77" y="4"/>
                    </a:lnTo>
                    <a:lnTo>
                      <a:pt x="75" y="6"/>
                    </a:lnTo>
                    <a:lnTo>
                      <a:pt x="72" y="10"/>
                    </a:lnTo>
                    <a:lnTo>
                      <a:pt x="68" y="14"/>
                    </a:lnTo>
                    <a:lnTo>
                      <a:pt x="67" y="17"/>
                    </a:lnTo>
                    <a:lnTo>
                      <a:pt x="63" y="23"/>
                    </a:lnTo>
                    <a:lnTo>
                      <a:pt x="62" y="27"/>
                    </a:lnTo>
                    <a:lnTo>
                      <a:pt x="59" y="31"/>
                    </a:lnTo>
                    <a:lnTo>
                      <a:pt x="59" y="35"/>
                    </a:lnTo>
                    <a:lnTo>
                      <a:pt x="57" y="39"/>
                    </a:lnTo>
                    <a:lnTo>
                      <a:pt x="55" y="47"/>
                    </a:lnTo>
                    <a:lnTo>
                      <a:pt x="55" y="47"/>
                    </a:lnTo>
                    <a:lnTo>
                      <a:pt x="55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gray">
              <a:xfrm>
                <a:off x="3803311" y="5827508"/>
                <a:ext cx="131881" cy="158723"/>
              </a:xfrm>
              <a:custGeom>
                <a:avLst/>
                <a:gdLst/>
                <a:ahLst/>
                <a:cxnLst>
                  <a:cxn ang="0">
                    <a:pos x="60" y="43"/>
                  </a:cxn>
                  <a:cxn ang="0">
                    <a:pos x="59" y="33"/>
                  </a:cxn>
                  <a:cxn ang="0">
                    <a:pos x="56" y="24"/>
                  </a:cxn>
                  <a:cxn ang="0">
                    <a:pos x="49" y="14"/>
                  </a:cxn>
                  <a:cxn ang="0">
                    <a:pos x="42" y="6"/>
                  </a:cxn>
                  <a:cxn ang="0">
                    <a:pos x="33" y="2"/>
                  </a:cxn>
                  <a:cxn ang="0">
                    <a:pos x="25" y="0"/>
                  </a:cxn>
                  <a:cxn ang="0">
                    <a:pos x="16" y="2"/>
                  </a:cxn>
                  <a:cxn ang="0">
                    <a:pos x="10" y="8"/>
                  </a:cxn>
                  <a:cxn ang="0">
                    <a:pos x="5" y="22"/>
                  </a:cxn>
                  <a:cxn ang="0">
                    <a:pos x="10" y="33"/>
                  </a:cxn>
                  <a:cxn ang="0">
                    <a:pos x="16" y="41"/>
                  </a:cxn>
                  <a:cxn ang="0">
                    <a:pos x="25" y="49"/>
                  </a:cxn>
                  <a:cxn ang="0">
                    <a:pos x="33" y="55"/>
                  </a:cxn>
                  <a:cxn ang="0">
                    <a:pos x="41" y="60"/>
                  </a:cxn>
                  <a:cxn ang="0">
                    <a:pos x="42" y="62"/>
                  </a:cxn>
                  <a:cxn ang="0">
                    <a:pos x="33" y="64"/>
                  </a:cxn>
                  <a:cxn ang="0">
                    <a:pos x="26" y="68"/>
                  </a:cxn>
                  <a:cxn ang="0">
                    <a:pos x="18" y="74"/>
                  </a:cxn>
                  <a:cxn ang="0">
                    <a:pos x="10" y="82"/>
                  </a:cxn>
                  <a:cxn ang="0">
                    <a:pos x="3" y="92"/>
                  </a:cxn>
                  <a:cxn ang="0">
                    <a:pos x="0" y="101"/>
                  </a:cxn>
                  <a:cxn ang="0">
                    <a:pos x="0" y="115"/>
                  </a:cxn>
                  <a:cxn ang="0">
                    <a:pos x="2" y="125"/>
                  </a:cxn>
                  <a:cxn ang="0">
                    <a:pos x="8" y="134"/>
                  </a:cxn>
                  <a:cxn ang="0">
                    <a:pos x="21" y="136"/>
                  </a:cxn>
                  <a:cxn ang="0">
                    <a:pos x="34" y="132"/>
                  </a:cxn>
                  <a:cxn ang="0">
                    <a:pos x="44" y="121"/>
                  </a:cxn>
                  <a:cxn ang="0">
                    <a:pos x="51" y="107"/>
                  </a:cxn>
                  <a:cxn ang="0">
                    <a:pos x="54" y="93"/>
                  </a:cxn>
                  <a:cxn ang="0">
                    <a:pos x="57" y="86"/>
                  </a:cxn>
                  <a:cxn ang="0">
                    <a:pos x="57" y="88"/>
                  </a:cxn>
                  <a:cxn ang="0">
                    <a:pos x="57" y="99"/>
                  </a:cxn>
                  <a:cxn ang="0">
                    <a:pos x="60" y="109"/>
                  </a:cxn>
                  <a:cxn ang="0">
                    <a:pos x="64" y="121"/>
                  </a:cxn>
                  <a:cxn ang="0">
                    <a:pos x="70" y="130"/>
                  </a:cxn>
                  <a:cxn ang="0">
                    <a:pos x="77" y="136"/>
                  </a:cxn>
                  <a:cxn ang="0">
                    <a:pos x="88" y="136"/>
                  </a:cxn>
                  <a:cxn ang="0">
                    <a:pos x="101" y="132"/>
                  </a:cxn>
                  <a:cxn ang="0">
                    <a:pos x="109" y="123"/>
                  </a:cxn>
                  <a:cxn ang="0">
                    <a:pos x="113" y="115"/>
                  </a:cxn>
                  <a:cxn ang="0">
                    <a:pos x="113" y="103"/>
                  </a:cxn>
                  <a:cxn ang="0">
                    <a:pos x="108" y="93"/>
                  </a:cxn>
                  <a:cxn ang="0">
                    <a:pos x="101" y="84"/>
                  </a:cxn>
                  <a:cxn ang="0">
                    <a:pos x="96" y="76"/>
                  </a:cxn>
                  <a:cxn ang="0">
                    <a:pos x="88" y="70"/>
                  </a:cxn>
                  <a:cxn ang="0">
                    <a:pos x="82" y="66"/>
                  </a:cxn>
                  <a:cxn ang="0">
                    <a:pos x="85" y="59"/>
                  </a:cxn>
                  <a:cxn ang="0">
                    <a:pos x="96" y="53"/>
                  </a:cxn>
                  <a:cxn ang="0">
                    <a:pos x="108" y="47"/>
                  </a:cxn>
                  <a:cxn ang="0">
                    <a:pos x="113" y="39"/>
                  </a:cxn>
                  <a:cxn ang="0">
                    <a:pos x="113" y="26"/>
                  </a:cxn>
                  <a:cxn ang="0">
                    <a:pos x="109" y="12"/>
                  </a:cxn>
                  <a:cxn ang="0">
                    <a:pos x="103" y="4"/>
                  </a:cxn>
                  <a:cxn ang="0">
                    <a:pos x="98" y="0"/>
                  </a:cxn>
                  <a:cxn ang="0">
                    <a:pos x="90" y="0"/>
                  </a:cxn>
                  <a:cxn ang="0">
                    <a:pos x="83" y="2"/>
                  </a:cxn>
                  <a:cxn ang="0">
                    <a:pos x="77" y="10"/>
                  </a:cxn>
                  <a:cxn ang="0">
                    <a:pos x="72" y="18"/>
                  </a:cxn>
                  <a:cxn ang="0">
                    <a:pos x="67" y="27"/>
                  </a:cxn>
                  <a:cxn ang="0">
                    <a:pos x="64" y="35"/>
                  </a:cxn>
                  <a:cxn ang="0">
                    <a:pos x="60" y="45"/>
                  </a:cxn>
                  <a:cxn ang="0">
                    <a:pos x="60" y="47"/>
                  </a:cxn>
                </a:cxnLst>
                <a:rect l="0" t="0" r="r" b="b"/>
                <a:pathLst>
                  <a:path w="113" h="136">
                    <a:moveTo>
                      <a:pt x="60" y="47"/>
                    </a:moveTo>
                    <a:lnTo>
                      <a:pt x="60" y="43"/>
                    </a:lnTo>
                    <a:lnTo>
                      <a:pt x="60" y="39"/>
                    </a:lnTo>
                    <a:lnTo>
                      <a:pt x="59" y="33"/>
                    </a:lnTo>
                    <a:lnTo>
                      <a:pt x="57" y="31"/>
                    </a:lnTo>
                    <a:lnTo>
                      <a:pt x="56" y="24"/>
                    </a:lnTo>
                    <a:lnTo>
                      <a:pt x="54" y="18"/>
                    </a:lnTo>
                    <a:lnTo>
                      <a:pt x="49" y="14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3" y="6"/>
                    </a:lnTo>
                    <a:lnTo>
                      <a:pt x="10" y="8"/>
                    </a:lnTo>
                    <a:lnTo>
                      <a:pt x="8" y="14"/>
                    </a:lnTo>
                    <a:lnTo>
                      <a:pt x="5" y="22"/>
                    </a:lnTo>
                    <a:lnTo>
                      <a:pt x="8" y="29"/>
                    </a:lnTo>
                    <a:lnTo>
                      <a:pt x="10" y="33"/>
                    </a:lnTo>
                    <a:lnTo>
                      <a:pt x="13" y="37"/>
                    </a:lnTo>
                    <a:lnTo>
                      <a:pt x="16" y="41"/>
                    </a:lnTo>
                    <a:lnTo>
                      <a:pt x="20" y="45"/>
                    </a:lnTo>
                    <a:lnTo>
                      <a:pt x="25" y="49"/>
                    </a:lnTo>
                    <a:lnTo>
                      <a:pt x="28" y="51"/>
                    </a:lnTo>
                    <a:lnTo>
                      <a:pt x="33" y="55"/>
                    </a:lnTo>
                    <a:lnTo>
                      <a:pt x="36" y="57"/>
                    </a:lnTo>
                    <a:lnTo>
                      <a:pt x="41" y="60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6" y="64"/>
                    </a:lnTo>
                    <a:lnTo>
                      <a:pt x="33" y="64"/>
                    </a:lnTo>
                    <a:lnTo>
                      <a:pt x="29" y="66"/>
                    </a:lnTo>
                    <a:lnTo>
                      <a:pt x="26" y="68"/>
                    </a:lnTo>
                    <a:lnTo>
                      <a:pt x="23" y="72"/>
                    </a:lnTo>
                    <a:lnTo>
                      <a:pt x="18" y="74"/>
                    </a:lnTo>
                    <a:lnTo>
                      <a:pt x="15" y="78"/>
                    </a:lnTo>
                    <a:lnTo>
                      <a:pt x="10" y="82"/>
                    </a:lnTo>
                    <a:lnTo>
                      <a:pt x="7" y="86"/>
                    </a:lnTo>
                    <a:lnTo>
                      <a:pt x="3" y="92"/>
                    </a:lnTo>
                    <a:lnTo>
                      <a:pt x="2" y="97"/>
                    </a:lnTo>
                    <a:lnTo>
                      <a:pt x="0" y="101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3" y="128"/>
                    </a:lnTo>
                    <a:lnTo>
                      <a:pt x="8" y="134"/>
                    </a:lnTo>
                    <a:lnTo>
                      <a:pt x="15" y="136"/>
                    </a:lnTo>
                    <a:lnTo>
                      <a:pt x="21" y="136"/>
                    </a:lnTo>
                    <a:lnTo>
                      <a:pt x="29" y="136"/>
                    </a:lnTo>
                    <a:lnTo>
                      <a:pt x="34" y="132"/>
                    </a:lnTo>
                    <a:lnTo>
                      <a:pt x="41" y="128"/>
                    </a:lnTo>
                    <a:lnTo>
                      <a:pt x="44" y="121"/>
                    </a:lnTo>
                    <a:lnTo>
                      <a:pt x="47" y="115"/>
                    </a:lnTo>
                    <a:lnTo>
                      <a:pt x="51" y="107"/>
                    </a:lnTo>
                    <a:lnTo>
                      <a:pt x="54" y="101"/>
                    </a:lnTo>
                    <a:lnTo>
                      <a:pt x="54" y="93"/>
                    </a:lnTo>
                    <a:lnTo>
                      <a:pt x="56" y="90"/>
                    </a:lnTo>
                    <a:lnTo>
                      <a:pt x="57" y="86"/>
                    </a:lnTo>
                    <a:lnTo>
                      <a:pt x="57" y="86"/>
                    </a:lnTo>
                    <a:lnTo>
                      <a:pt x="57" y="88"/>
                    </a:lnTo>
                    <a:lnTo>
                      <a:pt x="57" y="95"/>
                    </a:lnTo>
                    <a:lnTo>
                      <a:pt x="57" y="99"/>
                    </a:lnTo>
                    <a:lnTo>
                      <a:pt x="59" y="105"/>
                    </a:lnTo>
                    <a:lnTo>
                      <a:pt x="60" y="109"/>
                    </a:lnTo>
                    <a:lnTo>
                      <a:pt x="62" y="117"/>
                    </a:lnTo>
                    <a:lnTo>
                      <a:pt x="64" y="121"/>
                    </a:lnTo>
                    <a:lnTo>
                      <a:pt x="67" y="126"/>
                    </a:lnTo>
                    <a:lnTo>
                      <a:pt x="70" y="130"/>
                    </a:lnTo>
                    <a:lnTo>
                      <a:pt x="73" y="134"/>
                    </a:lnTo>
                    <a:lnTo>
                      <a:pt x="77" y="136"/>
                    </a:lnTo>
                    <a:lnTo>
                      <a:pt x="83" y="136"/>
                    </a:lnTo>
                    <a:lnTo>
                      <a:pt x="88" y="136"/>
                    </a:lnTo>
                    <a:lnTo>
                      <a:pt x="96" y="136"/>
                    </a:lnTo>
                    <a:lnTo>
                      <a:pt x="101" y="132"/>
                    </a:lnTo>
                    <a:lnTo>
                      <a:pt x="106" y="126"/>
                    </a:lnTo>
                    <a:lnTo>
                      <a:pt x="109" y="123"/>
                    </a:lnTo>
                    <a:lnTo>
                      <a:pt x="113" y="119"/>
                    </a:lnTo>
                    <a:lnTo>
                      <a:pt x="113" y="115"/>
                    </a:lnTo>
                    <a:lnTo>
                      <a:pt x="113" y="107"/>
                    </a:lnTo>
                    <a:lnTo>
                      <a:pt x="113" y="103"/>
                    </a:lnTo>
                    <a:lnTo>
                      <a:pt x="111" y="99"/>
                    </a:lnTo>
                    <a:lnTo>
                      <a:pt x="108" y="93"/>
                    </a:lnTo>
                    <a:lnTo>
                      <a:pt x="104" y="90"/>
                    </a:lnTo>
                    <a:lnTo>
                      <a:pt x="101" y="84"/>
                    </a:lnTo>
                    <a:lnTo>
                      <a:pt x="100" y="82"/>
                    </a:lnTo>
                    <a:lnTo>
                      <a:pt x="96" y="76"/>
                    </a:lnTo>
                    <a:lnTo>
                      <a:pt x="93" y="74"/>
                    </a:lnTo>
                    <a:lnTo>
                      <a:pt x="88" y="70"/>
                    </a:lnTo>
                    <a:lnTo>
                      <a:pt x="87" y="70"/>
                    </a:lnTo>
                    <a:lnTo>
                      <a:pt x="82" y="66"/>
                    </a:lnTo>
                    <a:lnTo>
                      <a:pt x="82" y="62"/>
                    </a:lnTo>
                    <a:lnTo>
                      <a:pt x="85" y="59"/>
                    </a:lnTo>
                    <a:lnTo>
                      <a:pt x="90" y="57"/>
                    </a:lnTo>
                    <a:lnTo>
                      <a:pt x="96" y="53"/>
                    </a:lnTo>
                    <a:lnTo>
                      <a:pt x="103" y="51"/>
                    </a:lnTo>
                    <a:lnTo>
                      <a:pt x="108" y="47"/>
                    </a:lnTo>
                    <a:lnTo>
                      <a:pt x="111" y="45"/>
                    </a:lnTo>
                    <a:lnTo>
                      <a:pt x="113" y="39"/>
                    </a:lnTo>
                    <a:lnTo>
                      <a:pt x="113" y="33"/>
                    </a:lnTo>
                    <a:lnTo>
                      <a:pt x="113" y="26"/>
                    </a:lnTo>
                    <a:lnTo>
                      <a:pt x="113" y="20"/>
                    </a:lnTo>
                    <a:lnTo>
                      <a:pt x="109" y="12"/>
                    </a:lnTo>
                    <a:lnTo>
                      <a:pt x="106" y="6"/>
                    </a:lnTo>
                    <a:lnTo>
                      <a:pt x="103" y="4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0" y="0"/>
                    </a:lnTo>
                    <a:lnTo>
                      <a:pt x="87" y="2"/>
                    </a:lnTo>
                    <a:lnTo>
                      <a:pt x="83" y="2"/>
                    </a:lnTo>
                    <a:lnTo>
                      <a:pt x="80" y="6"/>
                    </a:lnTo>
                    <a:lnTo>
                      <a:pt x="77" y="10"/>
                    </a:lnTo>
                    <a:lnTo>
                      <a:pt x="73" y="14"/>
                    </a:lnTo>
                    <a:lnTo>
                      <a:pt x="72" y="18"/>
                    </a:lnTo>
                    <a:lnTo>
                      <a:pt x="70" y="24"/>
                    </a:lnTo>
                    <a:lnTo>
                      <a:pt x="67" y="27"/>
                    </a:lnTo>
                    <a:lnTo>
                      <a:pt x="65" y="31"/>
                    </a:lnTo>
                    <a:lnTo>
                      <a:pt x="64" y="35"/>
                    </a:lnTo>
                    <a:lnTo>
                      <a:pt x="64" y="41"/>
                    </a:lnTo>
                    <a:lnTo>
                      <a:pt x="60" y="45"/>
                    </a:lnTo>
                    <a:lnTo>
                      <a:pt x="60" y="47"/>
                    </a:lnTo>
                    <a:lnTo>
                      <a:pt x="6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gray">
              <a:xfrm>
                <a:off x="3945695" y="5422531"/>
                <a:ext cx="177396" cy="210075"/>
              </a:xfrm>
              <a:custGeom>
                <a:avLst/>
                <a:gdLst/>
                <a:ahLst/>
                <a:cxnLst>
                  <a:cxn ang="0">
                    <a:pos x="5" y="58"/>
                  </a:cxn>
                  <a:cxn ang="0">
                    <a:pos x="15" y="52"/>
                  </a:cxn>
                  <a:cxn ang="0">
                    <a:pos x="26" y="50"/>
                  </a:cxn>
                  <a:cxn ang="0">
                    <a:pos x="36" y="45"/>
                  </a:cxn>
                  <a:cxn ang="0">
                    <a:pos x="44" y="39"/>
                  </a:cxn>
                  <a:cxn ang="0">
                    <a:pos x="53" y="35"/>
                  </a:cxn>
                  <a:cxn ang="0">
                    <a:pos x="61" y="29"/>
                  </a:cxn>
                  <a:cxn ang="0">
                    <a:pos x="69" y="25"/>
                  </a:cxn>
                  <a:cxn ang="0">
                    <a:pos x="79" y="17"/>
                  </a:cxn>
                  <a:cxn ang="0">
                    <a:pos x="90" y="8"/>
                  </a:cxn>
                  <a:cxn ang="0">
                    <a:pos x="97" y="2"/>
                  </a:cxn>
                  <a:cxn ang="0">
                    <a:pos x="103" y="0"/>
                  </a:cxn>
                  <a:cxn ang="0">
                    <a:pos x="106" y="4"/>
                  </a:cxn>
                  <a:cxn ang="0">
                    <a:pos x="111" y="15"/>
                  </a:cxn>
                  <a:cxn ang="0">
                    <a:pos x="115" y="27"/>
                  </a:cxn>
                  <a:cxn ang="0">
                    <a:pos x="119" y="41"/>
                  </a:cxn>
                  <a:cxn ang="0">
                    <a:pos x="124" y="54"/>
                  </a:cxn>
                  <a:cxn ang="0">
                    <a:pos x="129" y="72"/>
                  </a:cxn>
                  <a:cxn ang="0">
                    <a:pos x="134" y="85"/>
                  </a:cxn>
                  <a:cxn ang="0">
                    <a:pos x="136" y="93"/>
                  </a:cxn>
                  <a:cxn ang="0">
                    <a:pos x="141" y="105"/>
                  </a:cxn>
                  <a:cxn ang="0">
                    <a:pos x="144" y="122"/>
                  </a:cxn>
                  <a:cxn ang="0">
                    <a:pos x="147" y="138"/>
                  </a:cxn>
                  <a:cxn ang="0">
                    <a:pos x="150" y="151"/>
                  </a:cxn>
                  <a:cxn ang="0">
                    <a:pos x="150" y="163"/>
                  </a:cxn>
                  <a:cxn ang="0">
                    <a:pos x="152" y="173"/>
                  </a:cxn>
                  <a:cxn ang="0">
                    <a:pos x="150" y="180"/>
                  </a:cxn>
                  <a:cxn ang="0">
                    <a:pos x="147" y="173"/>
                  </a:cxn>
                  <a:cxn ang="0">
                    <a:pos x="144" y="165"/>
                  </a:cxn>
                  <a:cxn ang="0">
                    <a:pos x="141" y="153"/>
                  </a:cxn>
                  <a:cxn ang="0">
                    <a:pos x="136" y="144"/>
                  </a:cxn>
                  <a:cxn ang="0">
                    <a:pos x="131" y="130"/>
                  </a:cxn>
                  <a:cxn ang="0">
                    <a:pos x="126" y="116"/>
                  </a:cxn>
                  <a:cxn ang="0">
                    <a:pos x="123" y="103"/>
                  </a:cxn>
                  <a:cxn ang="0">
                    <a:pos x="116" y="87"/>
                  </a:cxn>
                  <a:cxn ang="0">
                    <a:pos x="111" y="74"/>
                  </a:cxn>
                  <a:cxn ang="0">
                    <a:pos x="106" y="62"/>
                  </a:cxn>
                  <a:cxn ang="0">
                    <a:pos x="103" y="50"/>
                  </a:cxn>
                  <a:cxn ang="0">
                    <a:pos x="100" y="41"/>
                  </a:cxn>
                  <a:cxn ang="0">
                    <a:pos x="97" y="33"/>
                  </a:cxn>
                  <a:cxn ang="0">
                    <a:pos x="95" y="29"/>
                  </a:cxn>
                  <a:cxn ang="0">
                    <a:pos x="90" y="31"/>
                  </a:cxn>
                  <a:cxn ang="0">
                    <a:pos x="79" y="39"/>
                  </a:cxn>
                  <a:cxn ang="0">
                    <a:pos x="71" y="43"/>
                  </a:cxn>
                  <a:cxn ang="0">
                    <a:pos x="62" y="48"/>
                  </a:cxn>
                  <a:cxn ang="0">
                    <a:pos x="53" y="52"/>
                  </a:cxn>
                  <a:cxn ang="0">
                    <a:pos x="44" y="58"/>
                  </a:cxn>
                  <a:cxn ang="0">
                    <a:pos x="36" y="60"/>
                  </a:cxn>
                  <a:cxn ang="0">
                    <a:pos x="28" y="62"/>
                  </a:cxn>
                  <a:cxn ang="0">
                    <a:pos x="20" y="62"/>
                  </a:cxn>
                  <a:cxn ang="0">
                    <a:pos x="13" y="62"/>
                  </a:cxn>
                  <a:cxn ang="0">
                    <a:pos x="4" y="62"/>
                  </a:cxn>
                  <a:cxn ang="0">
                    <a:pos x="0" y="60"/>
                  </a:cxn>
                </a:cxnLst>
                <a:rect l="0" t="0" r="r" b="b"/>
                <a:pathLst>
                  <a:path w="152" h="180">
                    <a:moveTo>
                      <a:pt x="0" y="60"/>
                    </a:moveTo>
                    <a:lnTo>
                      <a:pt x="5" y="58"/>
                    </a:lnTo>
                    <a:lnTo>
                      <a:pt x="10" y="56"/>
                    </a:lnTo>
                    <a:lnTo>
                      <a:pt x="15" y="52"/>
                    </a:lnTo>
                    <a:lnTo>
                      <a:pt x="22" y="52"/>
                    </a:lnTo>
                    <a:lnTo>
                      <a:pt x="26" y="50"/>
                    </a:lnTo>
                    <a:lnTo>
                      <a:pt x="30" y="47"/>
                    </a:lnTo>
                    <a:lnTo>
                      <a:pt x="36" y="45"/>
                    </a:lnTo>
                    <a:lnTo>
                      <a:pt x="41" y="43"/>
                    </a:lnTo>
                    <a:lnTo>
                      <a:pt x="44" y="39"/>
                    </a:lnTo>
                    <a:lnTo>
                      <a:pt x="49" y="37"/>
                    </a:lnTo>
                    <a:lnTo>
                      <a:pt x="53" y="35"/>
                    </a:lnTo>
                    <a:lnTo>
                      <a:pt x="57" y="33"/>
                    </a:lnTo>
                    <a:lnTo>
                      <a:pt x="61" y="29"/>
                    </a:lnTo>
                    <a:lnTo>
                      <a:pt x="66" y="27"/>
                    </a:lnTo>
                    <a:lnTo>
                      <a:pt x="69" y="25"/>
                    </a:lnTo>
                    <a:lnTo>
                      <a:pt x="72" y="21"/>
                    </a:lnTo>
                    <a:lnTo>
                      <a:pt x="79" y="17"/>
                    </a:lnTo>
                    <a:lnTo>
                      <a:pt x="84" y="14"/>
                    </a:lnTo>
                    <a:lnTo>
                      <a:pt x="90" y="8"/>
                    </a:lnTo>
                    <a:lnTo>
                      <a:pt x="93" y="6"/>
                    </a:lnTo>
                    <a:lnTo>
                      <a:pt x="97" y="2"/>
                    </a:lnTo>
                    <a:lnTo>
                      <a:pt x="100" y="0"/>
                    </a:lnTo>
                    <a:lnTo>
                      <a:pt x="103" y="0"/>
                    </a:lnTo>
                    <a:lnTo>
                      <a:pt x="105" y="0"/>
                    </a:lnTo>
                    <a:lnTo>
                      <a:pt x="106" y="4"/>
                    </a:lnTo>
                    <a:lnTo>
                      <a:pt x="110" y="12"/>
                    </a:lnTo>
                    <a:lnTo>
                      <a:pt x="111" y="15"/>
                    </a:lnTo>
                    <a:lnTo>
                      <a:pt x="113" y="19"/>
                    </a:lnTo>
                    <a:lnTo>
                      <a:pt x="115" y="27"/>
                    </a:lnTo>
                    <a:lnTo>
                      <a:pt x="118" y="33"/>
                    </a:lnTo>
                    <a:lnTo>
                      <a:pt x="119" y="41"/>
                    </a:lnTo>
                    <a:lnTo>
                      <a:pt x="121" y="47"/>
                    </a:lnTo>
                    <a:lnTo>
                      <a:pt x="124" y="54"/>
                    </a:lnTo>
                    <a:lnTo>
                      <a:pt x="126" y="64"/>
                    </a:lnTo>
                    <a:lnTo>
                      <a:pt x="129" y="72"/>
                    </a:lnTo>
                    <a:lnTo>
                      <a:pt x="133" y="81"/>
                    </a:lnTo>
                    <a:lnTo>
                      <a:pt x="134" y="85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7" y="97"/>
                    </a:lnTo>
                    <a:lnTo>
                      <a:pt x="141" y="105"/>
                    </a:lnTo>
                    <a:lnTo>
                      <a:pt x="142" y="114"/>
                    </a:lnTo>
                    <a:lnTo>
                      <a:pt x="144" y="122"/>
                    </a:lnTo>
                    <a:lnTo>
                      <a:pt x="146" y="130"/>
                    </a:lnTo>
                    <a:lnTo>
                      <a:pt x="147" y="138"/>
                    </a:lnTo>
                    <a:lnTo>
                      <a:pt x="149" y="145"/>
                    </a:lnTo>
                    <a:lnTo>
                      <a:pt x="150" y="151"/>
                    </a:lnTo>
                    <a:lnTo>
                      <a:pt x="150" y="157"/>
                    </a:lnTo>
                    <a:lnTo>
                      <a:pt x="150" y="163"/>
                    </a:lnTo>
                    <a:lnTo>
                      <a:pt x="152" y="169"/>
                    </a:lnTo>
                    <a:lnTo>
                      <a:pt x="152" y="173"/>
                    </a:lnTo>
                    <a:lnTo>
                      <a:pt x="152" y="177"/>
                    </a:lnTo>
                    <a:lnTo>
                      <a:pt x="150" y="180"/>
                    </a:lnTo>
                    <a:lnTo>
                      <a:pt x="149" y="178"/>
                    </a:lnTo>
                    <a:lnTo>
                      <a:pt x="147" y="173"/>
                    </a:lnTo>
                    <a:lnTo>
                      <a:pt x="146" y="169"/>
                    </a:lnTo>
                    <a:lnTo>
                      <a:pt x="144" y="165"/>
                    </a:lnTo>
                    <a:lnTo>
                      <a:pt x="142" y="159"/>
                    </a:lnTo>
                    <a:lnTo>
                      <a:pt x="141" y="153"/>
                    </a:lnTo>
                    <a:lnTo>
                      <a:pt x="137" y="147"/>
                    </a:lnTo>
                    <a:lnTo>
                      <a:pt x="136" y="144"/>
                    </a:lnTo>
                    <a:lnTo>
                      <a:pt x="134" y="136"/>
                    </a:lnTo>
                    <a:lnTo>
                      <a:pt x="131" y="130"/>
                    </a:lnTo>
                    <a:lnTo>
                      <a:pt x="129" y="122"/>
                    </a:lnTo>
                    <a:lnTo>
                      <a:pt x="126" y="116"/>
                    </a:lnTo>
                    <a:lnTo>
                      <a:pt x="124" y="109"/>
                    </a:lnTo>
                    <a:lnTo>
                      <a:pt x="123" y="103"/>
                    </a:lnTo>
                    <a:lnTo>
                      <a:pt x="119" y="95"/>
                    </a:lnTo>
                    <a:lnTo>
                      <a:pt x="116" y="87"/>
                    </a:lnTo>
                    <a:lnTo>
                      <a:pt x="113" y="81"/>
                    </a:lnTo>
                    <a:lnTo>
                      <a:pt x="111" y="74"/>
                    </a:lnTo>
                    <a:lnTo>
                      <a:pt x="110" y="68"/>
                    </a:lnTo>
                    <a:lnTo>
                      <a:pt x="106" y="62"/>
                    </a:lnTo>
                    <a:lnTo>
                      <a:pt x="105" y="54"/>
                    </a:lnTo>
                    <a:lnTo>
                      <a:pt x="103" y="50"/>
                    </a:lnTo>
                    <a:lnTo>
                      <a:pt x="102" y="45"/>
                    </a:lnTo>
                    <a:lnTo>
                      <a:pt x="100" y="41"/>
                    </a:lnTo>
                    <a:lnTo>
                      <a:pt x="98" y="37"/>
                    </a:lnTo>
                    <a:lnTo>
                      <a:pt x="97" y="33"/>
                    </a:lnTo>
                    <a:lnTo>
                      <a:pt x="95" y="29"/>
                    </a:lnTo>
                    <a:lnTo>
                      <a:pt x="95" y="29"/>
                    </a:lnTo>
                    <a:lnTo>
                      <a:pt x="93" y="29"/>
                    </a:lnTo>
                    <a:lnTo>
                      <a:pt x="90" y="31"/>
                    </a:lnTo>
                    <a:lnTo>
                      <a:pt x="85" y="33"/>
                    </a:lnTo>
                    <a:lnTo>
                      <a:pt x="79" y="39"/>
                    </a:lnTo>
                    <a:lnTo>
                      <a:pt x="74" y="41"/>
                    </a:lnTo>
                    <a:lnTo>
                      <a:pt x="71" y="43"/>
                    </a:lnTo>
                    <a:lnTo>
                      <a:pt x="66" y="45"/>
                    </a:lnTo>
                    <a:lnTo>
                      <a:pt x="62" y="48"/>
                    </a:lnTo>
                    <a:lnTo>
                      <a:pt x="57" y="50"/>
                    </a:lnTo>
                    <a:lnTo>
                      <a:pt x="53" y="52"/>
                    </a:lnTo>
                    <a:lnTo>
                      <a:pt x="49" y="54"/>
                    </a:lnTo>
                    <a:lnTo>
                      <a:pt x="44" y="58"/>
                    </a:lnTo>
                    <a:lnTo>
                      <a:pt x="40" y="58"/>
                    </a:lnTo>
                    <a:lnTo>
                      <a:pt x="36" y="60"/>
                    </a:lnTo>
                    <a:lnTo>
                      <a:pt x="31" y="60"/>
                    </a:lnTo>
                    <a:lnTo>
                      <a:pt x="28" y="62"/>
                    </a:lnTo>
                    <a:lnTo>
                      <a:pt x="25" y="62"/>
                    </a:lnTo>
                    <a:lnTo>
                      <a:pt x="20" y="62"/>
                    </a:lnTo>
                    <a:lnTo>
                      <a:pt x="17" y="62"/>
                    </a:lnTo>
                    <a:lnTo>
                      <a:pt x="13" y="62"/>
                    </a:lnTo>
                    <a:lnTo>
                      <a:pt x="7" y="62"/>
                    </a:lnTo>
                    <a:lnTo>
                      <a:pt x="4" y="6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gray">
              <a:xfrm>
                <a:off x="3676099" y="5434202"/>
                <a:ext cx="130713" cy="156389"/>
              </a:xfrm>
              <a:custGeom>
                <a:avLst/>
                <a:gdLst/>
                <a:ahLst/>
                <a:cxnLst>
                  <a:cxn ang="0">
                    <a:pos x="94" y="37"/>
                  </a:cxn>
                  <a:cxn ang="0">
                    <a:pos x="86" y="33"/>
                  </a:cxn>
                  <a:cxn ang="0">
                    <a:pos x="75" y="27"/>
                  </a:cxn>
                  <a:cxn ang="0">
                    <a:pos x="65" y="19"/>
                  </a:cxn>
                  <a:cxn ang="0">
                    <a:pos x="57" y="13"/>
                  </a:cxn>
                  <a:cxn ang="0">
                    <a:pos x="49" y="5"/>
                  </a:cxn>
                  <a:cxn ang="0">
                    <a:pos x="44" y="0"/>
                  </a:cxn>
                  <a:cxn ang="0">
                    <a:pos x="39" y="5"/>
                  </a:cxn>
                  <a:cxn ang="0">
                    <a:pos x="32" y="13"/>
                  </a:cxn>
                  <a:cxn ang="0">
                    <a:pos x="27" y="23"/>
                  </a:cxn>
                  <a:cxn ang="0">
                    <a:pos x="21" y="35"/>
                  </a:cxn>
                  <a:cxn ang="0">
                    <a:pos x="14" y="46"/>
                  </a:cxn>
                  <a:cxn ang="0">
                    <a:pos x="10" y="60"/>
                  </a:cxn>
                  <a:cxn ang="0">
                    <a:pos x="6" y="73"/>
                  </a:cxn>
                  <a:cxn ang="0">
                    <a:pos x="3" y="85"/>
                  </a:cxn>
                  <a:cxn ang="0">
                    <a:pos x="1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1" y="126"/>
                  </a:cxn>
                  <a:cxn ang="0">
                    <a:pos x="8" y="112"/>
                  </a:cxn>
                  <a:cxn ang="0">
                    <a:pos x="11" y="104"/>
                  </a:cxn>
                  <a:cxn ang="0">
                    <a:pos x="14" y="95"/>
                  </a:cxn>
                  <a:cxn ang="0">
                    <a:pos x="19" y="85"/>
                  </a:cxn>
                  <a:cxn ang="0">
                    <a:pos x="24" y="77"/>
                  </a:cxn>
                  <a:cxn ang="0">
                    <a:pos x="27" y="68"/>
                  </a:cxn>
                  <a:cxn ang="0">
                    <a:pos x="32" y="58"/>
                  </a:cxn>
                  <a:cxn ang="0">
                    <a:pos x="39" y="42"/>
                  </a:cxn>
                  <a:cxn ang="0">
                    <a:pos x="45" y="31"/>
                  </a:cxn>
                  <a:cxn ang="0">
                    <a:pos x="47" y="27"/>
                  </a:cxn>
                  <a:cxn ang="0">
                    <a:pos x="52" y="31"/>
                  </a:cxn>
                  <a:cxn ang="0">
                    <a:pos x="60" y="35"/>
                  </a:cxn>
                  <a:cxn ang="0">
                    <a:pos x="73" y="40"/>
                  </a:cxn>
                  <a:cxn ang="0">
                    <a:pos x="85" y="44"/>
                  </a:cxn>
                  <a:cxn ang="0">
                    <a:pos x="96" y="50"/>
                  </a:cxn>
                  <a:cxn ang="0">
                    <a:pos x="104" y="52"/>
                  </a:cxn>
                  <a:cxn ang="0">
                    <a:pos x="111" y="52"/>
                  </a:cxn>
                  <a:cxn ang="0">
                    <a:pos x="111" y="44"/>
                  </a:cxn>
                  <a:cxn ang="0">
                    <a:pos x="101" y="40"/>
                  </a:cxn>
                  <a:cxn ang="0">
                    <a:pos x="99" y="40"/>
                  </a:cxn>
                </a:cxnLst>
                <a:rect l="0" t="0" r="r" b="b"/>
                <a:pathLst>
                  <a:path w="112" h="134">
                    <a:moveTo>
                      <a:pt x="99" y="40"/>
                    </a:moveTo>
                    <a:lnTo>
                      <a:pt x="94" y="37"/>
                    </a:lnTo>
                    <a:lnTo>
                      <a:pt x="91" y="35"/>
                    </a:lnTo>
                    <a:lnTo>
                      <a:pt x="86" y="33"/>
                    </a:lnTo>
                    <a:lnTo>
                      <a:pt x="81" y="31"/>
                    </a:lnTo>
                    <a:lnTo>
                      <a:pt x="75" y="27"/>
                    </a:lnTo>
                    <a:lnTo>
                      <a:pt x="70" y="23"/>
                    </a:lnTo>
                    <a:lnTo>
                      <a:pt x="65" y="19"/>
                    </a:lnTo>
                    <a:lnTo>
                      <a:pt x="60" y="17"/>
                    </a:lnTo>
                    <a:lnTo>
                      <a:pt x="57" y="13"/>
                    </a:lnTo>
                    <a:lnTo>
                      <a:pt x="54" y="11"/>
                    </a:lnTo>
                    <a:lnTo>
                      <a:pt x="49" y="5"/>
                    </a:lnTo>
                    <a:lnTo>
                      <a:pt x="47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39" y="5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31" y="19"/>
                    </a:lnTo>
                    <a:lnTo>
                      <a:pt x="27" y="23"/>
                    </a:lnTo>
                    <a:lnTo>
                      <a:pt x="24" y="29"/>
                    </a:lnTo>
                    <a:lnTo>
                      <a:pt x="21" y="35"/>
                    </a:lnTo>
                    <a:lnTo>
                      <a:pt x="18" y="40"/>
                    </a:lnTo>
                    <a:lnTo>
                      <a:pt x="14" y="46"/>
                    </a:lnTo>
                    <a:lnTo>
                      <a:pt x="11" y="54"/>
                    </a:lnTo>
                    <a:lnTo>
                      <a:pt x="10" y="60"/>
                    </a:lnTo>
                    <a:lnTo>
                      <a:pt x="6" y="66"/>
                    </a:lnTo>
                    <a:lnTo>
                      <a:pt x="6" y="73"/>
                    </a:lnTo>
                    <a:lnTo>
                      <a:pt x="5" y="79"/>
                    </a:lnTo>
                    <a:lnTo>
                      <a:pt x="3" y="85"/>
                    </a:lnTo>
                    <a:lnTo>
                      <a:pt x="1" y="91"/>
                    </a:lnTo>
                    <a:lnTo>
                      <a:pt x="1" y="97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0" y="118"/>
                    </a:lnTo>
                    <a:lnTo>
                      <a:pt x="0" y="126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0"/>
                    </a:lnTo>
                    <a:lnTo>
                      <a:pt x="1" y="126"/>
                    </a:lnTo>
                    <a:lnTo>
                      <a:pt x="5" y="118"/>
                    </a:lnTo>
                    <a:lnTo>
                      <a:pt x="8" y="112"/>
                    </a:lnTo>
                    <a:lnTo>
                      <a:pt x="8" y="108"/>
                    </a:lnTo>
                    <a:lnTo>
                      <a:pt x="11" y="104"/>
                    </a:lnTo>
                    <a:lnTo>
                      <a:pt x="13" y="99"/>
                    </a:lnTo>
                    <a:lnTo>
                      <a:pt x="14" y="95"/>
                    </a:lnTo>
                    <a:lnTo>
                      <a:pt x="18" y="91"/>
                    </a:lnTo>
                    <a:lnTo>
                      <a:pt x="19" y="85"/>
                    </a:lnTo>
                    <a:lnTo>
                      <a:pt x="21" y="81"/>
                    </a:lnTo>
                    <a:lnTo>
                      <a:pt x="24" y="77"/>
                    </a:lnTo>
                    <a:lnTo>
                      <a:pt x="26" y="71"/>
                    </a:lnTo>
                    <a:lnTo>
                      <a:pt x="27" y="68"/>
                    </a:lnTo>
                    <a:lnTo>
                      <a:pt x="31" y="62"/>
                    </a:lnTo>
                    <a:lnTo>
                      <a:pt x="32" y="58"/>
                    </a:lnTo>
                    <a:lnTo>
                      <a:pt x="36" y="50"/>
                    </a:lnTo>
                    <a:lnTo>
                      <a:pt x="39" y="42"/>
                    </a:lnTo>
                    <a:lnTo>
                      <a:pt x="42" y="35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7" y="27"/>
                    </a:lnTo>
                    <a:lnTo>
                      <a:pt x="49" y="29"/>
                    </a:lnTo>
                    <a:lnTo>
                      <a:pt x="52" y="31"/>
                    </a:lnTo>
                    <a:lnTo>
                      <a:pt x="57" y="33"/>
                    </a:lnTo>
                    <a:lnTo>
                      <a:pt x="60" y="35"/>
                    </a:lnTo>
                    <a:lnTo>
                      <a:pt x="67" y="37"/>
                    </a:lnTo>
                    <a:lnTo>
                      <a:pt x="73" y="40"/>
                    </a:lnTo>
                    <a:lnTo>
                      <a:pt x="78" y="42"/>
                    </a:lnTo>
                    <a:lnTo>
                      <a:pt x="85" y="44"/>
                    </a:lnTo>
                    <a:lnTo>
                      <a:pt x="91" y="46"/>
                    </a:lnTo>
                    <a:lnTo>
                      <a:pt x="96" y="50"/>
                    </a:lnTo>
                    <a:lnTo>
                      <a:pt x="101" y="52"/>
                    </a:lnTo>
                    <a:lnTo>
                      <a:pt x="104" y="52"/>
                    </a:lnTo>
                    <a:lnTo>
                      <a:pt x="109" y="52"/>
                    </a:lnTo>
                    <a:lnTo>
                      <a:pt x="111" y="52"/>
                    </a:lnTo>
                    <a:lnTo>
                      <a:pt x="112" y="52"/>
                    </a:lnTo>
                    <a:lnTo>
                      <a:pt x="111" y="44"/>
                    </a:lnTo>
                    <a:lnTo>
                      <a:pt x="107" y="42"/>
                    </a:lnTo>
                    <a:lnTo>
                      <a:pt x="101" y="40"/>
                    </a:lnTo>
                    <a:lnTo>
                      <a:pt x="99" y="40"/>
                    </a:lnTo>
                    <a:lnTo>
                      <a:pt x="99" y="4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gray">
              <a:xfrm>
                <a:off x="3805645" y="4931190"/>
                <a:ext cx="269596" cy="194903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23" y="10"/>
                  </a:cxn>
                  <a:cxn ang="0">
                    <a:pos x="36" y="6"/>
                  </a:cxn>
                  <a:cxn ang="0">
                    <a:pos x="50" y="2"/>
                  </a:cxn>
                  <a:cxn ang="0">
                    <a:pos x="57" y="0"/>
                  </a:cxn>
                  <a:cxn ang="0">
                    <a:pos x="65" y="0"/>
                  </a:cxn>
                  <a:cxn ang="0">
                    <a:pos x="78" y="0"/>
                  </a:cxn>
                  <a:cxn ang="0">
                    <a:pos x="86" y="0"/>
                  </a:cxn>
                  <a:cxn ang="0">
                    <a:pos x="94" y="0"/>
                  </a:cxn>
                  <a:cxn ang="0">
                    <a:pos x="107" y="2"/>
                  </a:cxn>
                  <a:cxn ang="0">
                    <a:pos x="122" y="6"/>
                  </a:cxn>
                  <a:cxn ang="0">
                    <a:pos x="135" y="10"/>
                  </a:cxn>
                  <a:cxn ang="0">
                    <a:pos x="148" y="15"/>
                  </a:cxn>
                  <a:cxn ang="0">
                    <a:pos x="160" y="23"/>
                  </a:cxn>
                  <a:cxn ang="0">
                    <a:pos x="169" y="31"/>
                  </a:cxn>
                  <a:cxn ang="0">
                    <a:pos x="179" y="41"/>
                  </a:cxn>
                  <a:cxn ang="0">
                    <a:pos x="187" y="52"/>
                  </a:cxn>
                  <a:cxn ang="0">
                    <a:pos x="192" y="64"/>
                  </a:cxn>
                  <a:cxn ang="0">
                    <a:pos x="199" y="74"/>
                  </a:cxn>
                  <a:cxn ang="0">
                    <a:pos x="204" y="85"/>
                  </a:cxn>
                  <a:cxn ang="0">
                    <a:pos x="208" y="95"/>
                  </a:cxn>
                  <a:cxn ang="0">
                    <a:pos x="213" y="105"/>
                  </a:cxn>
                  <a:cxn ang="0">
                    <a:pos x="217" y="114"/>
                  </a:cxn>
                  <a:cxn ang="0">
                    <a:pos x="220" y="124"/>
                  </a:cxn>
                  <a:cxn ang="0">
                    <a:pos x="223" y="132"/>
                  </a:cxn>
                  <a:cxn ang="0">
                    <a:pos x="226" y="145"/>
                  </a:cxn>
                  <a:cxn ang="0">
                    <a:pos x="230" y="157"/>
                  </a:cxn>
                  <a:cxn ang="0">
                    <a:pos x="231" y="167"/>
                  </a:cxn>
                  <a:cxn ang="0">
                    <a:pos x="230" y="163"/>
                  </a:cxn>
                  <a:cxn ang="0">
                    <a:pos x="226" y="153"/>
                  </a:cxn>
                  <a:cxn ang="0">
                    <a:pos x="223" y="145"/>
                  </a:cxn>
                  <a:cxn ang="0">
                    <a:pos x="220" y="136"/>
                  </a:cxn>
                  <a:cxn ang="0">
                    <a:pos x="215" y="126"/>
                  </a:cxn>
                  <a:cxn ang="0">
                    <a:pos x="210" y="116"/>
                  </a:cxn>
                  <a:cxn ang="0">
                    <a:pos x="205" y="107"/>
                  </a:cxn>
                  <a:cxn ang="0">
                    <a:pos x="199" y="95"/>
                  </a:cxn>
                  <a:cxn ang="0">
                    <a:pos x="192" y="85"/>
                  </a:cxn>
                  <a:cxn ang="0">
                    <a:pos x="184" y="76"/>
                  </a:cxn>
                  <a:cxn ang="0">
                    <a:pos x="176" y="64"/>
                  </a:cxn>
                  <a:cxn ang="0">
                    <a:pos x="166" y="56"/>
                  </a:cxn>
                  <a:cxn ang="0">
                    <a:pos x="156" y="46"/>
                  </a:cxn>
                  <a:cxn ang="0">
                    <a:pos x="145" y="41"/>
                  </a:cxn>
                  <a:cxn ang="0">
                    <a:pos x="132" y="33"/>
                  </a:cxn>
                  <a:cxn ang="0">
                    <a:pos x="119" y="27"/>
                  </a:cxn>
                  <a:cxn ang="0">
                    <a:pos x="106" y="23"/>
                  </a:cxn>
                  <a:cxn ang="0">
                    <a:pos x="93" y="21"/>
                  </a:cxn>
                  <a:cxn ang="0">
                    <a:pos x="78" y="21"/>
                  </a:cxn>
                  <a:cxn ang="0">
                    <a:pos x="65" y="21"/>
                  </a:cxn>
                  <a:cxn ang="0">
                    <a:pos x="52" y="21"/>
                  </a:cxn>
                  <a:cxn ang="0">
                    <a:pos x="40" y="23"/>
                  </a:cxn>
                  <a:cxn ang="0">
                    <a:pos x="29" y="23"/>
                  </a:cxn>
                  <a:cxn ang="0">
                    <a:pos x="18" y="25"/>
                  </a:cxn>
                  <a:cxn ang="0">
                    <a:pos x="8" y="27"/>
                  </a:cxn>
                  <a:cxn ang="0">
                    <a:pos x="0" y="29"/>
                  </a:cxn>
                  <a:cxn ang="0">
                    <a:pos x="1" y="21"/>
                  </a:cxn>
                </a:cxnLst>
                <a:rect l="0" t="0" r="r" b="b"/>
                <a:pathLst>
                  <a:path w="231" h="167">
                    <a:moveTo>
                      <a:pt x="1" y="21"/>
                    </a:moveTo>
                    <a:lnTo>
                      <a:pt x="8" y="17"/>
                    </a:lnTo>
                    <a:lnTo>
                      <a:pt x="14" y="13"/>
                    </a:lnTo>
                    <a:lnTo>
                      <a:pt x="23" y="10"/>
                    </a:lnTo>
                    <a:lnTo>
                      <a:pt x="29" y="8"/>
                    </a:lnTo>
                    <a:lnTo>
                      <a:pt x="36" y="6"/>
                    </a:lnTo>
                    <a:lnTo>
                      <a:pt x="42" y="4"/>
                    </a:lnTo>
                    <a:lnTo>
                      <a:pt x="50" y="2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1" y="0"/>
                    </a:lnTo>
                    <a:lnTo>
                      <a:pt x="107" y="2"/>
                    </a:lnTo>
                    <a:lnTo>
                      <a:pt x="114" y="4"/>
                    </a:lnTo>
                    <a:lnTo>
                      <a:pt x="122" y="6"/>
                    </a:lnTo>
                    <a:lnTo>
                      <a:pt x="129" y="6"/>
                    </a:lnTo>
                    <a:lnTo>
                      <a:pt x="135" y="10"/>
                    </a:lnTo>
                    <a:lnTo>
                      <a:pt x="142" y="11"/>
                    </a:lnTo>
                    <a:lnTo>
                      <a:pt x="148" y="15"/>
                    </a:lnTo>
                    <a:lnTo>
                      <a:pt x="153" y="19"/>
                    </a:lnTo>
                    <a:lnTo>
                      <a:pt x="160" y="23"/>
                    </a:lnTo>
                    <a:lnTo>
                      <a:pt x="164" y="27"/>
                    </a:lnTo>
                    <a:lnTo>
                      <a:pt x="169" y="31"/>
                    </a:lnTo>
                    <a:lnTo>
                      <a:pt x="174" y="37"/>
                    </a:lnTo>
                    <a:lnTo>
                      <a:pt x="179" y="41"/>
                    </a:lnTo>
                    <a:lnTo>
                      <a:pt x="184" y="46"/>
                    </a:lnTo>
                    <a:lnTo>
                      <a:pt x="187" y="52"/>
                    </a:lnTo>
                    <a:lnTo>
                      <a:pt x="191" y="58"/>
                    </a:lnTo>
                    <a:lnTo>
                      <a:pt x="192" y="64"/>
                    </a:lnTo>
                    <a:lnTo>
                      <a:pt x="195" y="70"/>
                    </a:lnTo>
                    <a:lnTo>
                      <a:pt x="199" y="74"/>
                    </a:lnTo>
                    <a:lnTo>
                      <a:pt x="200" y="79"/>
                    </a:lnTo>
                    <a:lnTo>
                      <a:pt x="204" y="85"/>
                    </a:lnTo>
                    <a:lnTo>
                      <a:pt x="207" y="89"/>
                    </a:lnTo>
                    <a:lnTo>
                      <a:pt x="208" y="95"/>
                    </a:lnTo>
                    <a:lnTo>
                      <a:pt x="210" y="101"/>
                    </a:lnTo>
                    <a:lnTo>
                      <a:pt x="213" y="105"/>
                    </a:lnTo>
                    <a:lnTo>
                      <a:pt x="215" y="110"/>
                    </a:lnTo>
                    <a:lnTo>
                      <a:pt x="217" y="114"/>
                    </a:lnTo>
                    <a:lnTo>
                      <a:pt x="218" y="118"/>
                    </a:lnTo>
                    <a:lnTo>
                      <a:pt x="220" y="124"/>
                    </a:lnTo>
                    <a:lnTo>
                      <a:pt x="220" y="128"/>
                    </a:lnTo>
                    <a:lnTo>
                      <a:pt x="223" y="132"/>
                    </a:lnTo>
                    <a:lnTo>
                      <a:pt x="225" y="138"/>
                    </a:lnTo>
                    <a:lnTo>
                      <a:pt x="226" y="145"/>
                    </a:lnTo>
                    <a:lnTo>
                      <a:pt x="228" y="153"/>
                    </a:lnTo>
                    <a:lnTo>
                      <a:pt x="230" y="157"/>
                    </a:lnTo>
                    <a:lnTo>
                      <a:pt x="230" y="165"/>
                    </a:lnTo>
                    <a:lnTo>
                      <a:pt x="231" y="167"/>
                    </a:lnTo>
                    <a:lnTo>
                      <a:pt x="230" y="165"/>
                    </a:lnTo>
                    <a:lnTo>
                      <a:pt x="230" y="163"/>
                    </a:lnTo>
                    <a:lnTo>
                      <a:pt x="226" y="157"/>
                    </a:lnTo>
                    <a:lnTo>
                      <a:pt x="226" y="153"/>
                    </a:lnTo>
                    <a:lnTo>
                      <a:pt x="225" y="147"/>
                    </a:lnTo>
                    <a:lnTo>
                      <a:pt x="223" y="145"/>
                    </a:lnTo>
                    <a:lnTo>
                      <a:pt x="220" y="140"/>
                    </a:lnTo>
                    <a:lnTo>
                      <a:pt x="220" y="136"/>
                    </a:lnTo>
                    <a:lnTo>
                      <a:pt x="217" y="130"/>
                    </a:lnTo>
                    <a:lnTo>
                      <a:pt x="215" y="126"/>
                    </a:lnTo>
                    <a:lnTo>
                      <a:pt x="213" y="120"/>
                    </a:lnTo>
                    <a:lnTo>
                      <a:pt x="210" y="116"/>
                    </a:lnTo>
                    <a:lnTo>
                      <a:pt x="207" y="112"/>
                    </a:lnTo>
                    <a:lnTo>
                      <a:pt x="205" y="107"/>
                    </a:lnTo>
                    <a:lnTo>
                      <a:pt x="200" y="101"/>
                    </a:lnTo>
                    <a:lnTo>
                      <a:pt x="199" y="95"/>
                    </a:lnTo>
                    <a:lnTo>
                      <a:pt x="195" y="89"/>
                    </a:lnTo>
                    <a:lnTo>
                      <a:pt x="192" y="85"/>
                    </a:lnTo>
                    <a:lnTo>
                      <a:pt x="187" y="79"/>
                    </a:lnTo>
                    <a:lnTo>
                      <a:pt x="184" y="76"/>
                    </a:lnTo>
                    <a:lnTo>
                      <a:pt x="179" y="70"/>
                    </a:lnTo>
                    <a:lnTo>
                      <a:pt x="176" y="64"/>
                    </a:lnTo>
                    <a:lnTo>
                      <a:pt x="171" y="60"/>
                    </a:lnTo>
                    <a:lnTo>
                      <a:pt x="166" y="56"/>
                    </a:lnTo>
                    <a:lnTo>
                      <a:pt x="161" y="50"/>
                    </a:lnTo>
                    <a:lnTo>
                      <a:pt x="156" y="46"/>
                    </a:lnTo>
                    <a:lnTo>
                      <a:pt x="150" y="43"/>
                    </a:lnTo>
                    <a:lnTo>
                      <a:pt x="145" y="41"/>
                    </a:lnTo>
                    <a:lnTo>
                      <a:pt x="138" y="35"/>
                    </a:lnTo>
                    <a:lnTo>
                      <a:pt x="132" y="33"/>
                    </a:lnTo>
                    <a:lnTo>
                      <a:pt x="125" y="29"/>
                    </a:lnTo>
                    <a:lnTo>
                      <a:pt x="119" y="27"/>
                    </a:lnTo>
                    <a:lnTo>
                      <a:pt x="112" y="25"/>
                    </a:lnTo>
                    <a:lnTo>
                      <a:pt x="106" y="23"/>
                    </a:lnTo>
                    <a:lnTo>
                      <a:pt x="99" y="21"/>
                    </a:lnTo>
                    <a:lnTo>
                      <a:pt x="93" y="21"/>
                    </a:lnTo>
                    <a:lnTo>
                      <a:pt x="85" y="21"/>
                    </a:lnTo>
                    <a:lnTo>
                      <a:pt x="78" y="21"/>
                    </a:lnTo>
                    <a:lnTo>
                      <a:pt x="71" y="21"/>
                    </a:lnTo>
                    <a:lnTo>
                      <a:pt x="65" y="21"/>
                    </a:lnTo>
                    <a:lnTo>
                      <a:pt x="58" y="21"/>
                    </a:lnTo>
                    <a:lnTo>
                      <a:pt x="52" y="21"/>
                    </a:lnTo>
                    <a:lnTo>
                      <a:pt x="47" y="21"/>
                    </a:lnTo>
                    <a:lnTo>
                      <a:pt x="40" y="23"/>
                    </a:lnTo>
                    <a:lnTo>
                      <a:pt x="34" y="23"/>
                    </a:lnTo>
                    <a:lnTo>
                      <a:pt x="29" y="23"/>
                    </a:lnTo>
                    <a:lnTo>
                      <a:pt x="23" y="25"/>
                    </a:lnTo>
                    <a:lnTo>
                      <a:pt x="18" y="25"/>
                    </a:lnTo>
                    <a:lnTo>
                      <a:pt x="13" y="25"/>
                    </a:lnTo>
                    <a:lnTo>
                      <a:pt x="8" y="27"/>
                    </a:lnTo>
                    <a:lnTo>
                      <a:pt x="5" y="29"/>
                    </a:lnTo>
                    <a:lnTo>
                      <a:pt x="0" y="29"/>
                    </a:lnTo>
                    <a:lnTo>
                      <a:pt x="1" y="21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gray">
              <a:xfrm>
                <a:off x="3769465" y="5030392"/>
                <a:ext cx="222913" cy="11087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1" y="82"/>
                  </a:cxn>
                  <a:cxn ang="0">
                    <a:pos x="3" y="72"/>
                  </a:cxn>
                  <a:cxn ang="0">
                    <a:pos x="8" y="56"/>
                  </a:cxn>
                  <a:cxn ang="0">
                    <a:pos x="14" y="47"/>
                  </a:cxn>
                  <a:cxn ang="0">
                    <a:pos x="19" y="35"/>
                  </a:cxn>
                  <a:cxn ang="0">
                    <a:pos x="27" y="27"/>
                  </a:cxn>
                  <a:cxn ang="0">
                    <a:pos x="36" y="20"/>
                  </a:cxn>
                  <a:cxn ang="0">
                    <a:pos x="44" y="16"/>
                  </a:cxn>
                  <a:cxn ang="0">
                    <a:pos x="54" y="10"/>
                  </a:cxn>
                  <a:cxn ang="0">
                    <a:pos x="62" y="6"/>
                  </a:cxn>
                  <a:cxn ang="0">
                    <a:pos x="71" y="2"/>
                  </a:cxn>
                  <a:cxn ang="0">
                    <a:pos x="83" y="2"/>
                  </a:cxn>
                  <a:cxn ang="0">
                    <a:pos x="93" y="0"/>
                  </a:cxn>
                  <a:cxn ang="0">
                    <a:pos x="102" y="0"/>
                  </a:cxn>
                  <a:cxn ang="0">
                    <a:pos x="112" y="2"/>
                  </a:cxn>
                  <a:cxn ang="0">
                    <a:pos x="122" y="4"/>
                  </a:cxn>
                  <a:cxn ang="0">
                    <a:pos x="132" y="8"/>
                  </a:cxn>
                  <a:cxn ang="0">
                    <a:pos x="140" y="10"/>
                  </a:cxn>
                  <a:cxn ang="0">
                    <a:pos x="148" y="12"/>
                  </a:cxn>
                  <a:cxn ang="0">
                    <a:pos x="155" y="16"/>
                  </a:cxn>
                  <a:cxn ang="0">
                    <a:pos x="163" y="22"/>
                  </a:cxn>
                  <a:cxn ang="0">
                    <a:pos x="173" y="29"/>
                  </a:cxn>
                  <a:cxn ang="0">
                    <a:pos x="182" y="41"/>
                  </a:cxn>
                  <a:cxn ang="0">
                    <a:pos x="189" y="53"/>
                  </a:cxn>
                  <a:cxn ang="0">
                    <a:pos x="187" y="53"/>
                  </a:cxn>
                  <a:cxn ang="0">
                    <a:pos x="177" y="45"/>
                  </a:cxn>
                  <a:cxn ang="0">
                    <a:pos x="169" y="41"/>
                  </a:cxn>
                  <a:cxn ang="0">
                    <a:pos x="160" y="35"/>
                  </a:cxn>
                  <a:cxn ang="0">
                    <a:pos x="153" y="31"/>
                  </a:cxn>
                  <a:cxn ang="0">
                    <a:pos x="145" y="29"/>
                  </a:cxn>
                  <a:cxn ang="0">
                    <a:pos x="137" y="27"/>
                  </a:cxn>
                  <a:cxn ang="0">
                    <a:pos x="127" y="25"/>
                  </a:cxn>
                  <a:cxn ang="0">
                    <a:pos x="119" y="23"/>
                  </a:cxn>
                  <a:cxn ang="0">
                    <a:pos x="109" y="22"/>
                  </a:cxn>
                  <a:cxn ang="0">
                    <a:pos x="99" y="22"/>
                  </a:cxn>
                  <a:cxn ang="0">
                    <a:pos x="88" y="20"/>
                  </a:cxn>
                  <a:cxn ang="0">
                    <a:pos x="76" y="22"/>
                  </a:cxn>
                  <a:cxn ang="0">
                    <a:pos x="67" y="23"/>
                  </a:cxn>
                  <a:cxn ang="0">
                    <a:pos x="58" y="29"/>
                  </a:cxn>
                  <a:cxn ang="0">
                    <a:pos x="49" y="35"/>
                  </a:cxn>
                  <a:cxn ang="0">
                    <a:pos x="40" y="41"/>
                  </a:cxn>
                  <a:cxn ang="0">
                    <a:pos x="34" y="47"/>
                  </a:cxn>
                  <a:cxn ang="0">
                    <a:pos x="27" y="53"/>
                  </a:cxn>
                  <a:cxn ang="0">
                    <a:pos x="18" y="64"/>
                  </a:cxn>
                  <a:cxn ang="0">
                    <a:pos x="9" y="78"/>
                  </a:cxn>
                  <a:cxn ang="0">
                    <a:pos x="1" y="88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191" h="95">
                    <a:moveTo>
                      <a:pt x="0" y="95"/>
                    </a:moveTo>
                    <a:lnTo>
                      <a:pt x="0" y="91"/>
                    </a:lnTo>
                    <a:lnTo>
                      <a:pt x="0" y="86"/>
                    </a:lnTo>
                    <a:lnTo>
                      <a:pt x="1" y="82"/>
                    </a:lnTo>
                    <a:lnTo>
                      <a:pt x="1" y="80"/>
                    </a:lnTo>
                    <a:lnTo>
                      <a:pt x="3" y="72"/>
                    </a:lnTo>
                    <a:lnTo>
                      <a:pt x="6" y="64"/>
                    </a:lnTo>
                    <a:lnTo>
                      <a:pt x="8" y="56"/>
                    </a:lnTo>
                    <a:lnTo>
                      <a:pt x="11" y="53"/>
                    </a:lnTo>
                    <a:lnTo>
                      <a:pt x="14" y="47"/>
                    </a:lnTo>
                    <a:lnTo>
                      <a:pt x="18" y="43"/>
                    </a:lnTo>
                    <a:lnTo>
                      <a:pt x="19" y="35"/>
                    </a:lnTo>
                    <a:lnTo>
                      <a:pt x="23" y="31"/>
                    </a:lnTo>
                    <a:lnTo>
                      <a:pt x="27" y="27"/>
                    </a:lnTo>
                    <a:lnTo>
                      <a:pt x="31" y="23"/>
                    </a:lnTo>
                    <a:lnTo>
                      <a:pt x="36" y="20"/>
                    </a:lnTo>
                    <a:lnTo>
                      <a:pt x="39" y="18"/>
                    </a:lnTo>
                    <a:lnTo>
                      <a:pt x="44" y="16"/>
                    </a:lnTo>
                    <a:lnTo>
                      <a:pt x="49" y="12"/>
                    </a:lnTo>
                    <a:lnTo>
                      <a:pt x="54" y="10"/>
                    </a:lnTo>
                    <a:lnTo>
                      <a:pt x="58" y="8"/>
                    </a:lnTo>
                    <a:lnTo>
                      <a:pt x="62" y="6"/>
                    </a:lnTo>
                    <a:lnTo>
                      <a:pt x="68" y="4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3" y="2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2" y="0"/>
                    </a:lnTo>
                    <a:lnTo>
                      <a:pt x="107" y="2"/>
                    </a:lnTo>
                    <a:lnTo>
                      <a:pt x="112" y="2"/>
                    </a:lnTo>
                    <a:lnTo>
                      <a:pt x="117" y="4"/>
                    </a:lnTo>
                    <a:lnTo>
                      <a:pt x="122" y="4"/>
                    </a:lnTo>
                    <a:lnTo>
                      <a:pt x="127" y="6"/>
                    </a:lnTo>
                    <a:lnTo>
                      <a:pt x="132" y="8"/>
                    </a:lnTo>
                    <a:lnTo>
                      <a:pt x="137" y="8"/>
                    </a:lnTo>
                    <a:lnTo>
                      <a:pt x="140" y="10"/>
                    </a:lnTo>
                    <a:lnTo>
                      <a:pt x="145" y="10"/>
                    </a:lnTo>
                    <a:lnTo>
                      <a:pt x="148" y="12"/>
                    </a:lnTo>
                    <a:lnTo>
                      <a:pt x="151" y="14"/>
                    </a:lnTo>
                    <a:lnTo>
                      <a:pt x="155" y="16"/>
                    </a:lnTo>
                    <a:lnTo>
                      <a:pt x="158" y="20"/>
                    </a:lnTo>
                    <a:lnTo>
                      <a:pt x="163" y="22"/>
                    </a:lnTo>
                    <a:lnTo>
                      <a:pt x="169" y="25"/>
                    </a:lnTo>
                    <a:lnTo>
                      <a:pt x="173" y="29"/>
                    </a:lnTo>
                    <a:lnTo>
                      <a:pt x="177" y="35"/>
                    </a:lnTo>
                    <a:lnTo>
                      <a:pt x="182" y="41"/>
                    </a:lnTo>
                    <a:lnTo>
                      <a:pt x="187" y="49"/>
                    </a:lnTo>
                    <a:lnTo>
                      <a:pt x="189" y="53"/>
                    </a:lnTo>
                    <a:lnTo>
                      <a:pt x="191" y="55"/>
                    </a:lnTo>
                    <a:lnTo>
                      <a:pt x="187" y="53"/>
                    </a:lnTo>
                    <a:lnTo>
                      <a:pt x="182" y="49"/>
                    </a:lnTo>
                    <a:lnTo>
                      <a:pt x="177" y="45"/>
                    </a:lnTo>
                    <a:lnTo>
                      <a:pt x="174" y="43"/>
                    </a:lnTo>
                    <a:lnTo>
                      <a:pt x="169" y="41"/>
                    </a:lnTo>
                    <a:lnTo>
                      <a:pt x="163" y="39"/>
                    </a:lnTo>
                    <a:lnTo>
                      <a:pt x="160" y="35"/>
                    </a:lnTo>
                    <a:lnTo>
                      <a:pt x="156" y="35"/>
                    </a:lnTo>
                    <a:lnTo>
                      <a:pt x="153" y="31"/>
                    </a:lnTo>
                    <a:lnTo>
                      <a:pt x="150" y="31"/>
                    </a:lnTo>
                    <a:lnTo>
                      <a:pt x="145" y="29"/>
                    </a:lnTo>
                    <a:lnTo>
                      <a:pt x="140" y="29"/>
                    </a:lnTo>
                    <a:lnTo>
                      <a:pt x="137" y="27"/>
                    </a:lnTo>
                    <a:lnTo>
                      <a:pt x="132" y="27"/>
                    </a:lnTo>
                    <a:lnTo>
                      <a:pt x="127" y="25"/>
                    </a:lnTo>
                    <a:lnTo>
                      <a:pt x="124" y="23"/>
                    </a:lnTo>
                    <a:lnTo>
                      <a:pt x="119" y="23"/>
                    </a:lnTo>
                    <a:lnTo>
                      <a:pt x="114" y="23"/>
                    </a:lnTo>
                    <a:lnTo>
                      <a:pt x="109" y="22"/>
                    </a:lnTo>
                    <a:lnTo>
                      <a:pt x="104" y="22"/>
                    </a:lnTo>
                    <a:lnTo>
                      <a:pt x="99" y="22"/>
                    </a:lnTo>
                    <a:lnTo>
                      <a:pt x="93" y="22"/>
                    </a:lnTo>
                    <a:lnTo>
                      <a:pt x="88" y="20"/>
                    </a:lnTo>
                    <a:lnTo>
                      <a:pt x="83" y="22"/>
                    </a:lnTo>
                    <a:lnTo>
                      <a:pt x="76" y="22"/>
                    </a:lnTo>
                    <a:lnTo>
                      <a:pt x="71" y="23"/>
                    </a:lnTo>
                    <a:lnTo>
                      <a:pt x="67" y="23"/>
                    </a:lnTo>
                    <a:lnTo>
                      <a:pt x="62" y="27"/>
                    </a:lnTo>
                    <a:lnTo>
                      <a:pt x="58" y="29"/>
                    </a:lnTo>
                    <a:lnTo>
                      <a:pt x="54" y="31"/>
                    </a:lnTo>
                    <a:lnTo>
                      <a:pt x="49" y="35"/>
                    </a:lnTo>
                    <a:lnTo>
                      <a:pt x="45" y="37"/>
                    </a:lnTo>
                    <a:lnTo>
                      <a:pt x="40" y="41"/>
                    </a:lnTo>
                    <a:lnTo>
                      <a:pt x="37" y="43"/>
                    </a:lnTo>
                    <a:lnTo>
                      <a:pt x="34" y="47"/>
                    </a:lnTo>
                    <a:lnTo>
                      <a:pt x="29" y="51"/>
                    </a:lnTo>
                    <a:lnTo>
                      <a:pt x="27" y="53"/>
                    </a:lnTo>
                    <a:lnTo>
                      <a:pt x="24" y="56"/>
                    </a:lnTo>
                    <a:lnTo>
                      <a:pt x="18" y="64"/>
                    </a:lnTo>
                    <a:lnTo>
                      <a:pt x="13" y="72"/>
                    </a:lnTo>
                    <a:lnTo>
                      <a:pt x="9" y="78"/>
                    </a:lnTo>
                    <a:lnTo>
                      <a:pt x="5" y="84"/>
                    </a:lnTo>
                    <a:lnTo>
                      <a:pt x="1" y="88"/>
                    </a:lnTo>
                    <a:lnTo>
                      <a:pt x="1" y="9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gray">
              <a:xfrm>
                <a:off x="3706443" y="5986231"/>
                <a:ext cx="150554" cy="175062"/>
              </a:xfrm>
              <a:custGeom>
                <a:avLst/>
                <a:gdLst/>
                <a:ahLst/>
                <a:cxnLst>
                  <a:cxn ang="0">
                    <a:pos x="1" y="25"/>
                  </a:cxn>
                  <a:cxn ang="0">
                    <a:pos x="3" y="37"/>
                  </a:cxn>
                  <a:cxn ang="0">
                    <a:pos x="6" y="47"/>
                  </a:cxn>
                  <a:cxn ang="0">
                    <a:pos x="11" y="60"/>
                  </a:cxn>
                  <a:cxn ang="0">
                    <a:pos x="13" y="72"/>
                  </a:cxn>
                  <a:cxn ang="0">
                    <a:pos x="16" y="82"/>
                  </a:cxn>
                  <a:cxn ang="0">
                    <a:pos x="19" y="93"/>
                  </a:cxn>
                  <a:cxn ang="0">
                    <a:pos x="23" y="103"/>
                  </a:cxn>
                  <a:cxn ang="0">
                    <a:pos x="26" y="117"/>
                  </a:cxn>
                  <a:cxn ang="0">
                    <a:pos x="31" y="132"/>
                  </a:cxn>
                  <a:cxn ang="0">
                    <a:pos x="34" y="142"/>
                  </a:cxn>
                  <a:cxn ang="0">
                    <a:pos x="37" y="148"/>
                  </a:cxn>
                  <a:cxn ang="0">
                    <a:pos x="39" y="150"/>
                  </a:cxn>
                  <a:cxn ang="0">
                    <a:pos x="46" y="150"/>
                  </a:cxn>
                  <a:cxn ang="0">
                    <a:pos x="55" y="150"/>
                  </a:cxn>
                  <a:cxn ang="0">
                    <a:pos x="65" y="150"/>
                  </a:cxn>
                  <a:cxn ang="0">
                    <a:pos x="73" y="150"/>
                  </a:cxn>
                  <a:cxn ang="0">
                    <a:pos x="83" y="150"/>
                  </a:cxn>
                  <a:cxn ang="0">
                    <a:pos x="91" y="150"/>
                  </a:cxn>
                  <a:cxn ang="0">
                    <a:pos x="99" y="150"/>
                  </a:cxn>
                  <a:cxn ang="0">
                    <a:pos x="109" y="150"/>
                  </a:cxn>
                  <a:cxn ang="0">
                    <a:pos x="116" y="150"/>
                  </a:cxn>
                  <a:cxn ang="0">
                    <a:pos x="125" y="150"/>
                  </a:cxn>
                  <a:cxn ang="0">
                    <a:pos x="129" y="150"/>
                  </a:cxn>
                  <a:cxn ang="0">
                    <a:pos x="122" y="148"/>
                  </a:cxn>
                  <a:cxn ang="0">
                    <a:pos x="112" y="146"/>
                  </a:cxn>
                  <a:cxn ang="0">
                    <a:pos x="99" y="144"/>
                  </a:cxn>
                  <a:cxn ang="0">
                    <a:pos x="85" y="140"/>
                  </a:cxn>
                  <a:cxn ang="0">
                    <a:pos x="72" y="138"/>
                  </a:cxn>
                  <a:cxn ang="0">
                    <a:pos x="60" y="134"/>
                  </a:cxn>
                  <a:cxn ang="0">
                    <a:pos x="52" y="130"/>
                  </a:cxn>
                  <a:cxn ang="0">
                    <a:pos x="49" y="128"/>
                  </a:cxn>
                  <a:cxn ang="0">
                    <a:pos x="44" y="119"/>
                  </a:cxn>
                  <a:cxn ang="0">
                    <a:pos x="41" y="113"/>
                  </a:cxn>
                  <a:cxn ang="0">
                    <a:pos x="39" y="103"/>
                  </a:cxn>
                  <a:cxn ang="0">
                    <a:pos x="34" y="93"/>
                  </a:cxn>
                  <a:cxn ang="0">
                    <a:pos x="31" y="84"/>
                  </a:cxn>
                  <a:cxn ang="0">
                    <a:pos x="26" y="72"/>
                  </a:cxn>
                  <a:cxn ang="0">
                    <a:pos x="23" y="60"/>
                  </a:cxn>
                  <a:cxn ang="0">
                    <a:pos x="18" y="47"/>
                  </a:cxn>
                  <a:cxn ang="0">
                    <a:pos x="13" y="37"/>
                  </a:cxn>
                  <a:cxn ang="0">
                    <a:pos x="10" y="25"/>
                  </a:cxn>
                  <a:cxn ang="0">
                    <a:pos x="6" y="18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20"/>
                  </a:cxn>
                </a:cxnLst>
                <a:rect l="0" t="0" r="r" b="b"/>
                <a:pathLst>
                  <a:path w="129" h="150">
                    <a:moveTo>
                      <a:pt x="0" y="20"/>
                    </a:moveTo>
                    <a:lnTo>
                      <a:pt x="1" y="25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3"/>
                    </a:lnTo>
                    <a:lnTo>
                      <a:pt x="6" y="47"/>
                    </a:lnTo>
                    <a:lnTo>
                      <a:pt x="8" y="55"/>
                    </a:lnTo>
                    <a:lnTo>
                      <a:pt x="11" y="60"/>
                    </a:lnTo>
                    <a:lnTo>
                      <a:pt x="11" y="66"/>
                    </a:lnTo>
                    <a:lnTo>
                      <a:pt x="13" y="72"/>
                    </a:lnTo>
                    <a:lnTo>
                      <a:pt x="15" y="76"/>
                    </a:lnTo>
                    <a:lnTo>
                      <a:pt x="16" y="82"/>
                    </a:lnTo>
                    <a:lnTo>
                      <a:pt x="18" y="87"/>
                    </a:lnTo>
                    <a:lnTo>
                      <a:pt x="19" y="93"/>
                    </a:lnTo>
                    <a:lnTo>
                      <a:pt x="21" y="97"/>
                    </a:lnTo>
                    <a:lnTo>
                      <a:pt x="23" y="103"/>
                    </a:lnTo>
                    <a:lnTo>
                      <a:pt x="24" y="107"/>
                    </a:lnTo>
                    <a:lnTo>
                      <a:pt x="26" y="117"/>
                    </a:lnTo>
                    <a:lnTo>
                      <a:pt x="29" y="124"/>
                    </a:lnTo>
                    <a:lnTo>
                      <a:pt x="31" y="132"/>
                    </a:lnTo>
                    <a:lnTo>
                      <a:pt x="32" y="138"/>
                    </a:lnTo>
                    <a:lnTo>
                      <a:pt x="34" y="142"/>
                    </a:lnTo>
                    <a:lnTo>
                      <a:pt x="36" y="146"/>
                    </a:lnTo>
                    <a:lnTo>
                      <a:pt x="37" y="148"/>
                    </a:lnTo>
                    <a:lnTo>
                      <a:pt x="37" y="150"/>
                    </a:lnTo>
                    <a:lnTo>
                      <a:pt x="39" y="150"/>
                    </a:lnTo>
                    <a:lnTo>
                      <a:pt x="41" y="150"/>
                    </a:lnTo>
                    <a:lnTo>
                      <a:pt x="46" y="150"/>
                    </a:lnTo>
                    <a:lnTo>
                      <a:pt x="52" y="150"/>
                    </a:lnTo>
                    <a:lnTo>
                      <a:pt x="55" y="150"/>
                    </a:lnTo>
                    <a:lnTo>
                      <a:pt x="60" y="150"/>
                    </a:lnTo>
                    <a:lnTo>
                      <a:pt x="65" y="150"/>
                    </a:lnTo>
                    <a:lnTo>
                      <a:pt x="68" y="150"/>
                    </a:lnTo>
                    <a:lnTo>
                      <a:pt x="73" y="150"/>
                    </a:lnTo>
                    <a:lnTo>
                      <a:pt x="77" y="150"/>
                    </a:lnTo>
                    <a:lnTo>
                      <a:pt x="83" y="150"/>
                    </a:lnTo>
                    <a:lnTo>
                      <a:pt x="88" y="150"/>
                    </a:lnTo>
                    <a:lnTo>
                      <a:pt x="91" y="150"/>
                    </a:lnTo>
                    <a:lnTo>
                      <a:pt x="96" y="150"/>
                    </a:lnTo>
                    <a:lnTo>
                      <a:pt x="99" y="150"/>
                    </a:lnTo>
                    <a:lnTo>
                      <a:pt x="104" y="150"/>
                    </a:lnTo>
                    <a:lnTo>
                      <a:pt x="109" y="150"/>
                    </a:lnTo>
                    <a:lnTo>
                      <a:pt x="112" y="150"/>
                    </a:lnTo>
                    <a:lnTo>
                      <a:pt x="116" y="150"/>
                    </a:lnTo>
                    <a:lnTo>
                      <a:pt x="119" y="150"/>
                    </a:lnTo>
                    <a:lnTo>
                      <a:pt x="125" y="150"/>
                    </a:lnTo>
                    <a:lnTo>
                      <a:pt x="127" y="150"/>
                    </a:lnTo>
                    <a:lnTo>
                      <a:pt x="129" y="150"/>
                    </a:lnTo>
                    <a:lnTo>
                      <a:pt x="125" y="148"/>
                    </a:lnTo>
                    <a:lnTo>
                      <a:pt x="122" y="148"/>
                    </a:lnTo>
                    <a:lnTo>
                      <a:pt x="117" y="146"/>
                    </a:lnTo>
                    <a:lnTo>
                      <a:pt x="112" y="146"/>
                    </a:lnTo>
                    <a:lnTo>
                      <a:pt x="106" y="144"/>
                    </a:lnTo>
                    <a:lnTo>
                      <a:pt x="99" y="144"/>
                    </a:lnTo>
                    <a:lnTo>
                      <a:pt x="93" y="140"/>
                    </a:lnTo>
                    <a:lnTo>
                      <a:pt x="85" y="140"/>
                    </a:lnTo>
                    <a:lnTo>
                      <a:pt x="78" y="138"/>
                    </a:lnTo>
                    <a:lnTo>
                      <a:pt x="72" y="138"/>
                    </a:lnTo>
                    <a:lnTo>
                      <a:pt x="65" y="136"/>
                    </a:lnTo>
                    <a:lnTo>
                      <a:pt x="60" y="134"/>
                    </a:lnTo>
                    <a:lnTo>
                      <a:pt x="55" y="132"/>
                    </a:lnTo>
                    <a:lnTo>
                      <a:pt x="52" y="130"/>
                    </a:lnTo>
                    <a:lnTo>
                      <a:pt x="49" y="128"/>
                    </a:lnTo>
                    <a:lnTo>
                      <a:pt x="49" y="128"/>
                    </a:lnTo>
                    <a:lnTo>
                      <a:pt x="46" y="126"/>
                    </a:lnTo>
                    <a:lnTo>
                      <a:pt x="44" y="119"/>
                    </a:lnTo>
                    <a:lnTo>
                      <a:pt x="42" y="115"/>
                    </a:lnTo>
                    <a:lnTo>
                      <a:pt x="41" y="113"/>
                    </a:lnTo>
                    <a:lnTo>
                      <a:pt x="39" y="107"/>
                    </a:lnTo>
                    <a:lnTo>
                      <a:pt x="39" y="103"/>
                    </a:lnTo>
                    <a:lnTo>
                      <a:pt x="37" y="99"/>
                    </a:lnTo>
                    <a:lnTo>
                      <a:pt x="34" y="93"/>
                    </a:lnTo>
                    <a:lnTo>
                      <a:pt x="32" y="89"/>
                    </a:lnTo>
                    <a:lnTo>
                      <a:pt x="31" y="84"/>
                    </a:lnTo>
                    <a:lnTo>
                      <a:pt x="29" y="76"/>
                    </a:lnTo>
                    <a:lnTo>
                      <a:pt x="26" y="72"/>
                    </a:lnTo>
                    <a:lnTo>
                      <a:pt x="24" y="66"/>
                    </a:lnTo>
                    <a:lnTo>
                      <a:pt x="23" y="60"/>
                    </a:lnTo>
                    <a:lnTo>
                      <a:pt x="21" y="53"/>
                    </a:lnTo>
                    <a:lnTo>
                      <a:pt x="18" y="47"/>
                    </a:lnTo>
                    <a:lnTo>
                      <a:pt x="15" y="43"/>
                    </a:lnTo>
                    <a:lnTo>
                      <a:pt x="13" y="37"/>
                    </a:lnTo>
                    <a:lnTo>
                      <a:pt x="11" y="33"/>
                    </a:lnTo>
                    <a:lnTo>
                      <a:pt x="10" y="25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3" y="10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gray">
              <a:xfrm>
                <a:off x="3971371" y="5981562"/>
                <a:ext cx="138883" cy="183232"/>
              </a:xfrm>
              <a:custGeom>
                <a:avLst/>
                <a:gdLst/>
                <a:ahLst/>
                <a:cxnLst>
                  <a:cxn ang="0">
                    <a:pos x="3" y="157"/>
                  </a:cxn>
                  <a:cxn ang="0">
                    <a:pos x="13" y="156"/>
                  </a:cxn>
                  <a:cxn ang="0">
                    <a:pos x="21" y="154"/>
                  </a:cxn>
                  <a:cxn ang="0">
                    <a:pos x="29" y="154"/>
                  </a:cxn>
                  <a:cxn ang="0">
                    <a:pos x="40" y="150"/>
                  </a:cxn>
                  <a:cxn ang="0">
                    <a:pos x="53" y="144"/>
                  </a:cxn>
                  <a:cxn ang="0">
                    <a:pos x="65" y="140"/>
                  </a:cxn>
                  <a:cxn ang="0">
                    <a:pos x="73" y="134"/>
                  </a:cxn>
                  <a:cxn ang="0">
                    <a:pos x="81" y="130"/>
                  </a:cxn>
                  <a:cxn ang="0">
                    <a:pos x="84" y="128"/>
                  </a:cxn>
                  <a:cxn ang="0">
                    <a:pos x="86" y="119"/>
                  </a:cxn>
                  <a:cxn ang="0">
                    <a:pos x="88" y="111"/>
                  </a:cxn>
                  <a:cxn ang="0">
                    <a:pos x="91" y="103"/>
                  </a:cxn>
                  <a:cxn ang="0">
                    <a:pos x="94" y="93"/>
                  </a:cxn>
                  <a:cxn ang="0">
                    <a:pos x="97" y="82"/>
                  </a:cxn>
                  <a:cxn ang="0">
                    <a:pos x="102" y="70"/>
                  </a:cxn>
                  <a:cxn ang="0">
                    <a:pos x="106" y="59"/>
                  </a:cxn>
                  <a:cxn ang="0">
                    <a:pos x="109" y="47"/>
                  </a:cxn>
                  <a:cxn ang="0">
                    <a:pos x="112" y="35"/>
                  </a:cxn>
                  <a:cxn ang="0">
                    <a:pos x="115" y="24"/>
                  </a:cxn>
                  <a:cxn ang="0">
                    <a:pos x="117" y="16"/>
                  </a:cxn>
                  <a:cxn ang="0">
                    <a:pos x="119" y="6"/>
                  </a:cxn>
                  <a:cxn ang="0">
                    <a:pos x="119" y="0"/>
                  </a:cxn>
                  <a:cxn ang="0">
                    <a:pos x="115" y="0"/>
                  </a:cxn>
                  <a:cxn ang="0">
                    <a:pos x="109" y="6"/>
                  </a:cxn>
                  <a:cxn ang="0">
                    <a:pos x="104" y="20"/>
                  </a:cxn>
                  <a:cxn ang="0">
                    <a:pos x="101" y="29"/>
                  </a:cxn>
                  <a:cxn ang="0">
                    <a:pos x="97" y="37"/>
                  </a:cxn>
                  <a:cxn ang="0">
                    <a:pos x="94" y="51"/>
                  </a:cxn>
                  <a:cxn ang="0">
                    <a:pos x="91" y="59"/>
                  </a:cxn>
                  <a:cxn ang="0">
                    <a:pos x="88" y="72"/>
                  </a:cxn>
                  <a:cxn ang="0">
                    <a:pos x="83" y="82"/>
                  </a:cxn>
                  <a:cxn ang="0">
                    <a:pos x="80" y="90"/>
                  </a:cxn>
                  <a:cxn ang="0">
                    <a:pos x="75" y="103"/>
                  </a:cxn>
                  <a:cxn ang="0">
                    <a:pos x="70" y="115"/>
                  </a:cxn>
                  <a:cxn ang="0">
                    <a:pos x="66" y="117"/>
                  </a:cxn>
                  <a:cxn ang="0">
                    <a:pos x="58" y="123"/>
                  </a:cxn>
                  <a:cxn ang="0">
                    <a:pos x="49" y="126"/>
                  </a:cxn>
                  <a:cxn ang="0">
                    <a:pos x="37" y="134"/>
                  </a:cxn>
                  <a:cxn ang="0">
                    <a:pos x="24" y="142"/>
                  </a:cxn>
                  <a:cxn ang="0">
                    <a:pos x="13" y="148"/>
                  </a:cxn>
                  <a:cxn ang="0">
                    <a:pos x="4" y="154"/>
                  </a:cxn>
                  <a:cxn ang="0">
                    <a:pos x="0" y="157"/>
                  </a:cxn>
                  <a:cxn ang="0">
                    <a:pos x="0" y="157"/>
                  </a:cxn>
                </a:cxnLst>
                <a:rect l="0" t="0" r="r" b="b"/>
                <a:pathLst>
                  <a:path w="119" h="157">
                    <a:moveTo>
                      <a:pt x="0" y="157"/>
                    </a:moveTo>
                    <a:lnTo>
                      <a:pt x="3" y="157"/>
                    </a:lnTo>
                    <a:lnTo>
                      <a:pt x="8" y="157"/>
                    </a:lnTo>
                    <a:lnTo>
                      <a:pt x="13" y="156"/>
                    </a:lnTo>
                    <a:lnTo>
                      <a:pt x="18" y="156"/>
                    </a:lnTo>
                    <a:lnTo>
                      <a:pt x="21" y="154"/>
                    </a:lnTo>
                    <a:lnTo>
                      <a:pt x="26" y="154"/>
                    </a:lnTo>
                    <a:lnTo>
                      <a:pt x="29" y="154"/>
                    </a:lnTo>
                    <a:lnTo>
                      <a:pt x="34" y="152"/>
                    </a:lnTo>
                    <a:lnTo>
                      <a:pt x="40" y="150"/>
                    </a:lnTo>
                    <a:lnTo>
                      <a:pt x="47" y="148"/>
                    </a:lnTo>
                    <a:lnTo>
                      <a:pt x="53" y="144"/>
                    </a:lnTo>
                    <a:lnTo>
                      <a:pt x="60" y="142"/>
                    </a:lnTo>
                    <a:lnTo>
                      <a:pt x="65" y="140"/>
                    </a:lnTo>
                    <a:lnTo>
                      <a:pt x="70" y="136"/>
                    </a:lnTo>
                    <a:lnTo>
                      <a:pt x="73" y="134"/>
                    </a:lnTo>
                    <a:lnTo>
                      <a:pt x="76" y="132"/>
                    </a:lnTo>
                    <a:lnTo>
                      <a:pt x="81" y="130"/>
                    </a:lnTo>
                    <a:lnTo>
                      <a:pt x="84" y="130"/>
                    </a:lnTo>
                    <a:lnTo>
                      <a:pt x="84" y="128"/>
                    </a:lnTo>
                    <a:lnTo>
                      <a:pt x="84" y="123"/>
                    </a:lnTo>
                    <a:lnTo>
                      <a:pt x="86" y="119"/>
                    </a:lnTo>
                    <a:lnTo>
                      <a:pt x="88" y="117"/>
                    </a:lnTo>
                    <a:lnTo>
                      <a:pt x="88" y="111"/>
                    </a:lnTo>
                    <a:lnTo>
                      <a:pt x="89" y="107"/>
                    </a:lnTo>
                    <a:lnTo>
                      <a:pt x="91" y="103"/>
                    </a:lnTo>
                    <a:lnTo>
                      <a:pt x="93" y="97"/>
                    </a:lnTo>
                    <a:lnTo>
                      <a:pt x="94" y="93"/>
                    </a:lnTo>
                    <a:lnTo>
                      <a:pt x="96" y="88"/>
                    </a:lnTo>
                    <a:lnTo>
                      <a:pt x="97" y="82"/>
                    </a:lnTo>
                    <a:lnTo>
                      <a:pt x="101" y="76"/>
                    </a:lnTo>
                    <a:lnTo>
                      <a:pt x="102" y="70"/>
                    </a:lnTo>
                    <a:lnTo>
                      <a:pt x="104" y="64"/>
                    </a:lnTo>
                    <a:lnTo>
                      <a:pt x="106" y="59"/>
                    </a:lnTo>
                    <a:lnTo>
                      <a:pt x="107" y="51"/>
                    </a:lnTo>
                    <a:lnTo>
                      <a:pt x="109" y="47"/>
                    </a:lnTo>
                    <a:lnTo>
                      <a:pt x="111" y="41"/>
                    </a:lnTo>
                    <a:lnTo>
                      <a:pt x="112" y="35"/>
                    </a:lnTo>
                    <a:lnTo>
                      <a:pt x="114" y="29"/>
                    </a:lnTo>
                    <a:lnTo>
                      <a:pt x="115" y="24"/>
                    </a:lnTo>
                    <a:lnTo>
                      <a:pt x="115" y="20"/>
                    </a:lnTo>
                    <a:lnTo>
                      <a:pt x="117" y="16"/>
                    </a:lnTo>
                    <a:lnTo>
                      <a:pt x="117" y="12"/>
                    </a:lnTo>
                    <a:lnTo>
                      <a:pt x="119" y="6"/>
                    </a:lnTo>
                    <a:lnTo>
                      <a:pt x="119" y="4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15" y="0"/>
                    </a:lnTo>
                    <a:lnTo>
                      <a:pt x="112" y="4"/>
                    </a:lnTo>
                    <a:lnTo>
                      <a:pt x="109" y="6"/>
                    </a:lnTo>
                    <a:lnTo>
                      <a:pt x="107" y="16"/>
                    </a:lnTo>
                    <a:lnTo>
                      <a:pt x="104" y="20"/>
                    </a:lnTo>
                    <a:lnTo>
                      <a:pt x="102" y="24"/>
                    </a:lnTo>
                    <a:lnTo>
                      <a:pt x="101" y="29"/>
                    </a:lnTo>
                    <a:lnTo>
                      <a:pt x="99" y="33"/>
                    </a:lnTo>
                    <a:lnTo>
                      <a:pt x="97" y="37"/>
                    </a:lnTo>
                    <a:lnTo>
                      <a:pt x="96" y="43"/>
                    </a:lnTo>
                    <a:lnTo>
                      <a:pt x="94" y="51"/>
                    </a:lnTo>
                    <a:lnTo>
                      <a:pt x="93" y="55"/>
                    </a:lnTo>
                    <a:lnTo>
                      <a:pt x="91" y="59"/>
                    </a:lnTo>
                    <a:lnTo>
                      <a:pt x="89" y="66"/>
                    </a:lnTo>
                    <a:lnTo>
                      <a:pt x="88" y="72"/>
                    </a:lnTo>
                    <a:lnTo>
                      <a:pt x="84" y="76"/>
                    </a:lnTo>
                    <a:lnTo>
                      <a:pt x="83" y="82"/>
                    </a:lnTo>
                    <a:lnTo>
                      <a:pt x="81" y="86"/>
                    </a:lnTo>
                    <a:lnTo>
                      <a:pt x="80" y="90"/>
                    </a:lnTo>
                    <a:lnTo>
                      <a:pt x="78" y="97"/>
                    </a:lnTo>
                    <a:lnTo>
                      <a:pt x="75" y="103"/>
                    </a:lnTo>
                    <a:lnTo>
                      <a:pt x="73" y="109"/>
                    </a:lnTo>
                    <a:lnTo>
                      <a:pt x="70" y="115"/>
                    </a:lnTo>
                    <a:lnTo>
                      <a:pt x="70" y="117"/>
                    </a:lnTo>
                    <a:lnTo>
                      <a:pt x="66" y="117"/>
                    </a:lnTo>
                    <a:lnTo>
                      <a:pt x="63" y="119"/>
                    </a:lnTo>
                    <a:lnTo>
                      <a:pt x="58" y="123"/>
                    </a:lnTo>
                    <a:lnTo>
                      <a:pt x="55" y="124"/>
                    </a:lnTo>
                    <a:lnTo>
                      <a:pt x="49" y="126"/>
                    </a:lnTo>
                    <a:lnTo>
                      <a:pt x="44" y="130"/>
                    </a:lnTo>
                    <a:lnTo>
                      <a:pt x="37" y="134"/>
                    </a:lnTo>
                    <a:lnTo>
                      <a:pt x="31" y="140"/>
                    </a:lnTo>
                    <a:lnTo>
                      <a:pt x="24" y="142"/>
                    </a:lnTo>
                    <a:lnTo>
                      <a:pt x="19" y="144"/>
                    </a:lnTo>
                    <a:lnTo>
                      <a:pt x="13" y="148"/>
                    </a:lnTo>
                    <a:lnTo>
                      <a:pt x="8" y="152"/>
                    </a:lnTo>
                    <a:lnTo>
                      <a:pt x="4" y="154"/>
                    </a:lnTo>
                    <a:lnTo>
                      <a:pt x="1" y="156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gray">
              <a:xfrm>
                <a:off x="3790473" y="5678122"/>
                <a:ext cx="28010" cy="315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" y="2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1" y="22"/>
                  </a:cxn>
                  <a:cxn ang="0">
                    <a:pos x="5" y="24"/>
                  </a:cxn>
                  <a:cxn ang="0">
                    <a:pos x="8" y="27"/>
                  </a:cxn>
                  <a:cxn ang="0">
                    <a:pos x="14" y="27"/>
                  </a:cxn>
                  <a:cxn ang="0">
                    <a:pos x="21" y="25"/>
                  </a:cxn>
                  <a:cxn ang="0">
                    <a:pos x="24" y="20"/>
                  </a:cxn>
                  <a:cxn ang="0">
                    <a:pos x="24" y="12"/>
                  </a:cxn>
                  <a:cxn ang="0">
                    <a:pos x="21" y="4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4" h="27">
                    <a:moveTo>
                      <a:pt x="9" y="0"/>
                    </a:moveTo>
                    <a:lnTo>
                      <a:pt x="5" y="2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5" y="24"/>
                    </a:lnTo>
                    <a:lnTo>
                      <a:pt x="8" y="27"/>
                    </a:lnTo>
                    <a:lnTo>
                      <a:pt x="14" y="27"/>
                    </a:lnTo>
                    <a:lnTo>
                      <a:pt x="21" y="25"/>
                    </a:lnTo>
                    <a:lnTo>
                      <a:pt x="24" y="20"/>
                    </a:lnTo>
                    <a:lnTo>
                      <a:pt x="24" y="12"/>
                    </a:lnTo>
                    <a:lnTo>
                      <a:pt x="21" y="4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gray">
              <a:xfrm>
                <a:off x="3856997" y="5882361"/>
                <a:ext cx="30344" cy="2917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3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3" y="19"/>
                  </a:cxn>
                  <a:cxn ang="0">
                    <a:pos x="5" y="23"/>
                  </a:cxn>
                  <a:cxn ang="0">
                    <a:pos x="10" y="25"/>
                  </a:cxn>
                  <a:cxn ang="0">
                    <a:pos x="16" y="25"/>
                  </a:cxn>
                  <a:cxn ang="0">
                    <a:pos x="21" y="23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3" y="4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6" h="25">
                    <a:moveTo>
                      <a:pt x="11" y="0"/>
                    </a:moveTo>
                    <a:lnTo>
                      <a:pt x="5" y="0"/>
                    </a:lnTo>
                    <a:lnTo>
                      <a:pt x="3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3" y="19"/>
                    </a:lnTo>
                    <a:lnTo>
                      <a:pt x="5" y="23"/>
                    </a:lnTo>
                    <a:lnTo>
                      <a:pt x="10" y="25"/>
                    </a:lnTo>
                    <a:lnTo>
                      <a:pt x="16" y="25"/>
                    </a:lnTo>
                    <a:lnTo>
                      <a:pt x="21" y="23"/>
                    </a:lnTo>
                    <a:lnTo>
                      <a:pt x="24" y="17"/>
                    </a:lnTo>
                    <a:lnTo>
                      <a:pt x="26" y="12"/>
                    </a:lnTo>
                    <a:lnTo>
                      <a:pt x="23" y="4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68"/>
              <p:cNvSpPr>
                <a:spLocks/>
              </p:cNvSpPr>
              <p:nvPr/>
            </p:nvSpPr>
            <p:spPr bwMode="gray">
              <a:xfrm>
                <a:off x="3987710" y="5701463"/>
                <a:ext cx="30344" cy="2917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8" y="25"/>
                  </a:cxn>
                  <a:cxn ang="0">
                    <a:pos x="15" y="25"/>
                  </a:cxn>
                  <a:cxn ang="0">
                    <a:pos x="21" y="23"/>
                  </a:cxn>
                  <a:cxn ang="0">
                    <a:pos x="25" y="17"/>
                  </a:cxn>
                  <a:cxn ang="0">
                    <a:pos x="26" y="9"/>
                  </a:cxn>
                  <a:cxn ang="0">
                    <a:pos x="21" y="2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6" h="25">
                    <a:moveTo>
                      <a:pt x="10" y="0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5" y="25"/>
                    </a:lnTo>
                    <a:lnTo>
                      <a:pt x="21" y="23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05"/>
            <p:cNvGrpSpPr/>
            <p:nvPr/>
          </p:nvGrpSpPr>
          <p:grpSpPr bwMode="gray">
            <a:xfrm>
              <a:off x="5323532" y="4203422"/>
              <a:ext cx="1021537" cy="2084655"/>
              <a:chOff x="5323532" y="4203422"/>
              <a:chExt cx="1021537" cy="2084655"/>
            </a:xfrm>
          </p:grpSpPr>
          <p:sp>
            <p:nvSpPr>
              <p:cNvPr id="76" name="Freeform 6"/>
              <p:cNvSpPr>
                <a:spLocks/>
              </p:cNvSpPr>
              <p:nvPr/>
            </p:nvSpPr>
            <p:spPr bwMode="gray">
              <a:xfrm>
                <a:off x="5323532" y="4203422"/>
                <a:ext cx="1021537" cy="2084655"/>
              </a:xfrm>
              <a:custGeom>
                <a:avLst/>
                <a:gdLst/>
                <a:ahLst/>
                <a:cxnLst>
                  <a:cxn ang="0">
                    <a:pos x="114" y="1368"/>
                  </a:cxn>
                  <a:cxn ang="0">
                    <a:pos x="96" y="1310"/>
                  </a:cxn>
                  <a:cxn ang="0">
                    <a:pos x="75" y="1236"/>
                  </a:cxn>
                  <a:cxn ang="0">
                    <a:pos x="50" y="1149"/>
                  </a:cxn>
                  <a:cxn ang="0">
                    <a:pos x="29" y="1060"/>
                  </a:cxn>
                  <a:cxn ang="0">
                    <a:pos x="13" y="972"/>
                  </a:cxn>
                  <a:cxn ang="0">
                    <a:pos x="1" y="897"/>
                  </a:cxn>
                  <a:cxn ang="0">
                    <a:pos x="0" y="825"/>
                  </a:cxn>
                  <a:cxn ang="0">
                    <a:pos x="6" y="759"/>
                  </a:cxn>
                  <a:cxn ang="0">
                    <a:pos x="16" y="701"/>
                  </a:cxn>
                  <a:cxn ang="0">
                    <a:pos x="32" y="650"/>
                  </a:cxn>
                  <a:cxn ang="0">
                    <a:pos x="52" y="604"/>
                  </a:cxn>
                  <a:cxn ang="0">
                    <a:pos x="83" y="553"/>
                  </a:cxn>
                  <a:cxn ang="0">
                    <a:pos x="111" y="505"/>
                  </a:cxn>
                  <a:cxn ang="0">
                    <a:pos x="127" y="458"/>
                  </a:cxn>
                  <a:cxn ang="0">
                    <a:pos x="130" y="400"/>
                  </a:cxn>
                  <a:cxn ang="0">
                    <a:pos x="125" y="357"/>
                  </a:cxn>
                  <a:cxn ang="0">
                    <a:pos x="119" y="307"/>
                  </a:cxn>
                  <a:cxn ang="0">
                    <a:pos x="117" y="252"/>
                  </a:cxn>
                  <a:cxn ang="0">
                    <a:pos x="120" y="196"/>
                  </a:cxn>
                  <a:cxn ang="0">
                    <a:pos x="140" y="140"/>
                  </a:cxn>
                  <a:cxn ang="0">
                    <a:pos x="173" y="87"/>
                  </a:cxn>
                  <a:cxn ang="0">
                    <a:pos x="228" y="45"/>
                  </a:cxn>
                  <a:cxn ang="0">
                    <a:pos x="297" y="14"/>
                  </a:cxn>
                  <a:cxn ang="0">
                    <a:pos x="360" y="2"/>
                  </a:cxn>
                  <a:cxn ang="0">
                    <a:pos x="416" y="4"/>
                  </a:cxn>
                  <a:cxn ang="0">
                    <a:pos x="463" y="23"/>
                  </a:cxn>
                  <a:cxn ang="0">
                    <a:pos x="505" y="50"/>
                  </a:cxn>
                  <a:cxn ang="0">
                    <a:pos x="541" y="93"/>
                  </a:cxn>
                  <a:cxn ang="0">
                    <a:pos x="569" y="142"/>
                  </a:cxn>
                  <a:cxn ang="0">
                    <a:pos x="590" y="196"/>
                  </a:cxn>
                  <a:cxn ang="0">
                    <a:pos x="598" y="250"/>
                  </a:cxn>
                  <a:cxn ang="0">
                    <a:pos x="603" y="303"/>
                  </a:cxn>
                  <a:cxn ang="0">
                    <a:pos x="602" y="353"/>
                  </a:cxn>
                  <a:cxn ang="0">
                    <a:pos x="602" y="402"/>
                  </a:cxn>
                  <a:cxn ang="0">
                    <a:pos x="602" y="444"/>
                  </a:cxn>
                  <a:cxn ang="0">
                    <a:pos x="618" y="501"/>
                  </a:cxn>
                  <a:cxn ang="0">
                    <a:pos x="651" y="572"/>
                  </a:cxn>
                  <a:cxn ang="0">
                    <a:pos x="672" y="617"/>
                  </a:cxn>
                  <a:cxn ang="0">
                    <a:pos x="690" y="660"/>
                  </a:cxn>
                  <a:cxn ang="0">
                    <a:pos x="706" y="704"/>
                  </a:cxn>
                  <a:cxn ang="0">
                    <a:pos x="721" y="753"/>
                  </a:cxn>
                  <a:cxn ang="0">
                    <a:pos x="734" y="801"/>
                  </a:cxn>
                  <a:cxn ang="0">
                    <a:pos x="737" y="864"/>
                  </a:cxn>
                  <a:cxn ang="0">
                    <a:pos x="732" y="949"/>
                  </a:cxn>
                  <a:cxn ang="0">
                    <a:pos x="721" y="1046"/>
                  </a:cxn>
                  <a:cxn ang="0">
                    <a:pos x="704" y="1147"/>
                  </a:cxn>
                  <a:cxn ang="0">
                    <a:pos x="686" y="1238"/>
                  </a:cxn>
                  <a:cxn ang="0">
                    <a:pos x="672" y="1312"/>
                  </a:cxn>
                  <a:cxn ang="0">
                    <a:pos x="660" y="1358"/>
                  </a:cxn>
                  <a:cxn ang="0">
                    <a:pos x="649" y="1401"/>
                  </a:cxn>
                  <a:cxn ang="0">
                    <a:pos x="629" y="1448"/>
                  </a:cxn>
                  <a:cxn ang="0">
                    <a:pos x="590" y="1461"/>
                  </a:cxn>
                  <a:cxn ang="0">
                    <a:pos x="553" y="1473"/>
                  </a:cxn>
                  <a:cxn ang="0">
                    <a:pos x="507" y="1487"/>
                  </a:cxn>
                  <a:cxn ang="0">
                    <a:pos x="456" y="1494"/>
                  </a:cxn>
                  <a:cxn ang="0">
                    <a:pos x="406" y="1502"/>
                  </a:cxn>
                  <a:cxn ang="0">
                    <a:pos x="354" y="1502"/>
                  </a:cxn>
                  <a:cxn ang="0">
                    <a:pos x="305" y="1498"/>
                  </a:cxn>
                  <a:cxn ang="0">
                    <a:pos x="261" y="1490"/>
                  </a:cxn>
                  <a:cxn ang="0">
                    <a:pos x="223" y="1483"/>
                  </a:cxn>
                  <a:cxn ang="0">
                    <a:pos x="187" y="1471"/>
                  </a:cxn>
                  <a:cxn ang="0">
                    <a:pos x="150" y="1457"/>
                  </a:cxn>
                </a:cxnLst>
                <a:rect l="0" t="0" r="r" b="b"/>
                <a:pathLst>
                  <a:path w="737" h="1504">
                    <a:moveTo>
                      <a:pt x="129" y="1409"/>
                    </a:moveTo>
                    <a:lnTo>
                      <a:pt x="127" y="1407"/>
                    </a:lnTo>
                    <a:lnTo>
                      <a:pt x="127" y="1405"/>
                    </a:lnTo>
                    <a:lnTo>
                      <a:pt x="124" y="1401"/>
                    </a:lnTo>
                    <a:lnTo>
                      <a:pt x="124" y="1395"/>
                    </a:lnTo>
                    <a:lnTo>
                      <a:pt x="120" y="1388"/>
                    </a:lnTo>
                    <a:lnTo>
                      <a:pt x="117" y="1380"/>
                    </a:lnTo>
                    <a:lnTo>
                      <a:pt x="116" y="1374"/>
                    </a:lnTo>
                    <a:lnTo>
                      <a:pt x="114" y="1368"/>
                    </a:lnTo>
                    <a:lnTo>
                      <a:pt x="114" y="1364"/>
                    </a:lnTo>
                    <a:lnTo>
                      <a:pt x="112" y="1358"/>
                    </a:lnTo>
                    <a:lnTo>
                      <a:pt x="109" y="1353"/>
                    </a:lnTo>
                    <a:lnTo>
                      <a:pt x="107" y="1347"/>
                    </a:lnTo>
                    <a:lnTo>
                      <a:pt x="104" y="1339"/>
                    </a:lnTo>
                    <a:lnTo>
                      <a:pt x="102" y="1331"/>
                    </a:lnTo>
                    <a:lnTo>
                      <a:pt x="101" y="1325"/>
                    </a:lnTo>
                    <a:lnTo>
                      <a:pt x="99" y="1318"/>
                    </a:lnTo>
                    <a:lnTo>
                      <a:pt x="96" y="1310"/>
                    </a:lnTo>
                    <a:lnTo>
                      <a:pt x="94" y="1304"/>
                    </a:lnTo>
                    <a:lnTo>
                      <a:pt x="93" y="1296"/>
                    </a:lnTo>
                    <a:lnTo>
                      <a:pt x="89" y="1287"/>
                    </a:lnTo>
                    <a:lnTo>
                      <a:pt x="86" y="1279"/>
                    </a:lnTo>
                    <a:lnTo>
                      <a:pt x="85" y="1271"/>
                    </a:lnTo>
                    <a:lnTo>
                      <a:pt x="83" y="1261"/>
                    </a:lnTo>
                    <a:lnTo>
                      <a:pt x="80" y="1254"/>
                    </a:lnTo>
                    <a:lnTo>
                      <a:pt x="76" y="1244"/>
                    </a:lnTo>
                    <a:lnTo>
                      <a:pt x="75" y="1236"/>
                    </a:lnTo>
                    <a:lnTo>
                      <a:pt x="71" y="1226"/>
                    </a:lnTo>
                    <a:lnTo>
                      <a:pt x="70" y="1217"/>
                    </a:lnTo>
                    <a:lnTo>
                      <a:pt x="67" y="1207"/>
                    </a:lnTo>
                    <a:lnTo>
                      <a:pt x="63" y="1197"/>
                    </a:lnTo>
                    <a:lnTo>
                      <a:pt x="60" y="1188"/>
                    </a:lnTo>
                    <a:lnTo>
                      <a:pt x="58" y="1178"/>
                    </a:lnTo>
                    <a:lnTo>
                      <a:pt x="57" y="1168"/>
                    </a:lnTo>
                    <a:lnTo>
                      <a:pt x="54" y="1159"/>
                    </a:lnTo>
                    <a:lnTo>
                      <a:pt x="50" y="1149"/>
                    </a:lnTo>
                    <a:lnTo>
                      <a:pt x="49" y="1139"/>
                    </a:lnTo>
                    <a:lnTo>
                      <a:pt x="45" y="1129"/>
                    </a:lnTo>
                    <a:lnTo>
                      <a:pt x="44" y="1120"/>
                    </a:lnTo>
                    <a:lnTo>
                      <a:pt x="40" y="1110"/>
                    </a:lnTo>
                    <a:lnTo>
                      <a:pt x="39" y="1098"/>
                    </a:lnTo>
                    <a:lnTo>
                      <a:pt x="36" y="1089"/>
                    </a:lnTo>
                    <a:lnTo>
                      <a:pt x="34" y="1081"/>
                    </a:lnTo>
                    <a:lnTo>
                      <a:pt x="32" y="1069"/>
                    </a:lnTo>
                    <a:lnTo>
                      <a:pt x="29" y="1060"/>
                    </a:lnTo>
                    <a:lnTo>
                      <a:pt x="26" y="1048"/>
                    </a:lnTo>
                    <a:lnTo>
                      <a:pt x="26" y="1038"/>
                    </a:lnTo>
                    <a:lnTo>
                      <a:pt x="23" y="1030"/>
                    </a:lnTo>
                    <a:lnTo>
                      <a:pt x="21" y="1021"/>
                    </a:lnTo>
                    <a:lnTo>
                      <a:pt x="19" y="1011"/>
                    </a:lnTo>
                    <a:lnTo>
                      <a:pt x="16" y="1001"/>
                    </a:lnTo>
                    <a:lnTo>
                      <a:pt x="16" y="992"/>
                    </a:lnTo>
                    <a:lnTo>
                      <a:pt x="13" y="982"/>
                    </a:lnTo>
                    <a:lnTo>
                      <a:pt x="13" y="972"/>
                    </a:lnTo>
                    <a:lnTo>
                      <a:pt x="9" y="963"/>
                    </a:lnTo>
                    <a:lnTo>
                      <a:pt x="8" y="955"/>
                    </a:lnTo>
                    <a:lnTo>
                      <a:pt x="6" y="947"/>
                    </a:lnTo>
                    <a:lnTo>
                      <a:pt x="6" y="937"/>
                    </a:lnTo>
                    <a:lnTo>
                      <a:pt x="6" y="930"/>
                    </a:lnTo>
                    <a:lnTo>
                      <a:pt x="3" y="920"/>
                    </a:lnTo>
                    <a:lnTo>
                      <a:pt x="3" y="912"/>
                    </a:lnTo>
                    <a:lnTo>
                      <a:pt x="1" y="902"/>
                    </a:lnTo>
                    <a:lnTo>
                      <a:pt x="1" y="897"/>
                    </a:lnTo>
                    <a:lnTo>
                      <a:pt x="0" y="887"/>
                    </a:lnTo>
                    <a:lnTo>
                      <a:pt x="0" y="879"/>
                    </a:lnTo>
                    <a:lnTo>
                      <a:pt x="0" y="871"/>
                    </a:lnTo>
                    <a:lnTo>
                      <a:pt x="0" y="864"/>
                    </a:lnTo>
                    <a:lnTo>
                      <a:pt x="0" y="856"/>
                    </a:lnTo>
                    <a:lnTo>
                      <a:pt x="0" y="846"/>
                    </a:lnTo>
                    <a:lnTo>
                      <a:pt x="0" y="838"/>
                    </a:lnTo>
                    <a:lnTo>
                      <a:pt x="0" y="833"/>
                    </a:lnTo>
                    <a:lnTo>
                      <a:pt x="0" y="825"/>
                    </a:lnTo>
                    <a:lnTo>
                      <a:pt x="0" y="817"/>
                    </a:lnTo>
                    <a:lnTo>
                      <a:pt x="0" y="809"/>
                    </a:lnTo>
                    <a:lnTo>
                      <a:pt x="1" y="803"/>
                    </a:lnTo>
                    <a:lnTo>
                      <a:pt x="1" y="794"/>
                    </a:lnTo>
                    <a:lnTo>
                      <a:pt x="1" y="788"/>
                    </a:lnTo>
                    <a:lnTo>
                      <a:pt x="3" y="780"/>
                    </a:lnTo>
                    <a:lnTo>
                      <a:pt x="3" y="772"/>
                    </a:lnTo>
                    <a:lnTo>
                      <a:pt x="3" y="767"/>
                    </a:lnTo>
                    <a:lnTo>
                      <a:pt x="6" y="759"/>
                    </a:lnTo>
                    <a:lnTo>
                      <a:pt x="6" y="753"/>
                    </a:lnTo>
                    <a:lnTo>
                      <a:pt x="8" y="745"/>
                    </a:lnTo>
                    <a:lnTo>
                      <a:pt x="9" y="737"/>
                    </a:lnTo>
                    <a:lnTo>
                      <a:pt x="9" y="732"/>
                    </a:lnTo>
                    <a:lnTo>
                      <a:pt x="9" y="726"/>
                    </a:lnTo>
                    <a:lnTo>
                      <a:pt x="13" y="718"/>
                    </a:lnTo>
                    <a:lnTo>
                      <a:pt x="14" y="712"/>
                    </a:lnTo>
                    <a:lnTo>
                      <a:pt x="16" y="708"/>
                    </a:lnTo>
                    <a:lnTo>
                      <a:pt x="16" y="701"/>
                    </a:lnTo>
                    <a:lnTo>
                      <a:pt x="19" y="695"/>
                    </a:lnTo>
                    <a:lnTo>
                      <a:pt x="21" y="689"/>
                    </a:lnTo>
                    <a:lnTo>
                      <a:pt x="23" y="683"/>
                    </a:lnTo>
                    <a:lnTo>
                      <a:pt x="23" y="677"/>
                    </a:lnTo>
                    <a:lnTo>
                      <a:pt x="26" y="671"/>
                    </a:lnTo>
                    <a:lnTo>
                      <a:pt x="26" y="666"/>
                    </a:lnTo>
                    <a:lnTo>
                      <a:pt x="29" y="660"/>
                    </a:lnTo>
                    <a:lnTo>
                      <a:pt x="31" y="654"/>
                    </a:lnTo>
                    <a:lnTo>
                      <a:pt x="32" y="650"/>
                    </a:lnTo>
                    <a:lnTo>
                      <a:pt x="34" y="644"/>
                    </a:lnTo>
                    <a:lnTo>
                      <a:pt x="36" y="638"/>
                    </a:lnTo>
                    <a:lnTo>
                      <a:pt x="39" y="635"/>
                    </a:lnTo>
                    <a:lnTo>
                      <a:pt x="40" y="631"/>
                    </a:lnTo>
                    <a:lnTo>
                      <a:pt x="42" y="625"/>
                    </a:lnTo>
                    <a:lnTo>
                      <a:pt x="44" y="621"/>
                    </a:lnTo>
                    <a:lnTo>
                      <a:pt x="45" y="617"/>
                    </a:lnTo>
                    <a:lnTo>
                      <a:pt x="49" y="613"/>
                    </a:lnTo>
                    <a:lnTo>
                      <a:pt x="52" y="604"/>
                    </a:lnTo>
                    <a:lnTo>
                      <a:pt x="55" y="596"/>
                    </a:lnTo>
                    <a:lnTo>
                      <a:pt x="58" y="588"/>
                    </a:lnTo>
                    <a:lnTo>
                      <a:pt x="63" y="582"/>
                    </a:lnTo>
                    <a:lnTo>
                      <a:pt x="67" y="576"/>
                    </a:lnTo>
                    <a:lnTo>
                      <a:pt x="70" y="572"/>
                    </a:lnTo>
                    <a:lnTo>
                      <a:pt x="73" y="565"/>
                    </a:lnTo>
                    <a:lnTo>
                      <a:pt x="76" y="563"/>
                    </a:lnTo>
                    <a:lnTo>
                      <a:pt x="78" y="557"/>
                    </a:lnTo>
                    <a:lnTo>
                      <a:pt x="83" y="553"/>
                    </a:lnTo>
                    <a:lnTo>
                      <a:pt x="85" y="549"/>
                    </a:lnTo>
                    <a:lnTo>
                      <a:pt x="88" y="545"/>
                    </a:lnTo>
                    <a:lnTo>
                      <a:pt x="93" y="536"/>
                    </a:lnTo>
                    <a:lnTo>
                      <a:pt x="99" y="528"/>
                    </a:lnTo>
                    <a:lnTo>
                      <a:pt x="102" y="524"/>
                    </a:lnTo>
                    <a:lnTo>
                      <a:pt x="104" y="520"/>
                    </a:lnTo>
                    <a:lnTo>
                      <a:pt x="107" y="514"/>
                    </a:lnTo>
                    <a:lnTo>
                      <a:pt x="109" y="510"/>
                    </a:lnTo>
                    <a:lnTo>
                      <a:pt x="111" y="505"/>
                    </a:lnTo>
                    <a:lnTo>
                      <a:pt x="114" y="501"/>
                    </a:lnTo>
                    <a:lnTo>
                      <a:pt x="116" y="497"/>
                    </a:lnTo>
                    <a:lnTo>
                      <a:pt x="119" y="491"/>
                    </a:lnTo>
                    <a:lnTo>
                      <a:pt x="120" y="485"/>
                    </a:lnTo>
                    <a:lnTo>
                      <a:pt x="122" y="479"/>
                    </a:lnTo>
                    <a:lnTo>
                      <a:pt x="124" y="473"/>
                    </a:lnTo>
                    <a:lnTo>
                      <a:pt x="125" y="470"/>
                    </a:lnTo>
                    <a:lnTo>
                      <a:pt x="127" y="464"/>
                    </a:lnTo>
                    <a:lnTo>
                      <a:pt x="127" y="458"/>
                    </a:lnTo>
                    <a:lnTo>
                      <a:pt x="129" y="452"/>
                    </a:lnTo>
                    <a:lnTo>
                      <a:pt x="130" y="446"/>
                    </a:lnTo>
                    <a:lnTo>
                      <a:pt x="130" y="440"/>
                    </a:lnTo>
                    <a:lnTo>
                      <a:pt x="130" y="435"/>
                    </a:lnTo>
                    <a:lnTo>
                      <a:pt x="130" y="427"/>
                    </a:lnTo>
                    <a:lnTo>
                      <a:pt x="132" y="421"/>
                    </a:lnTo>
                    <a:lnTo>
                      <a:pt x="130" y="413"/>
                    </a:lnTo>
                    <a:lnTo>
                      <a:pt x="130" y="406"/>
                    </a:lnTo>
                    <a:lnTo>
                      <a:pt x="130" y="400"/>
                    </a:lnTo>
                    <a:lnTo>
                      <a:pt x="130" y="392"/>
                    </a:lnTo>
                    <a:lnTo>
                      <a:pt x="130" y="388"/>
                    </a:lnTo>
                    <a:lnTo>
                      <a:pt x="130" y="384"/>
                    </a:lnTo>
                    <a:lnTo>
                      <a:pt x="129" y="380"/>
                    </a:lnTo>
                    <a:lnTo>
                      <a:pt x="129" y="375"/>
                    </a:lnTo>
                    <a:lnTo>
                      <a:pt x="127" y="371"/>
                    </a:lnTo>
                    <a:lnTo>
                      <a:pt x="127" y="365"/>
                    </a:lnTo>
                    <a:lnTo>
                      <a:pt x="125" y="361"/>
                    </a:lnTo>
                    <a:lnTo>
                      <a:pt x="125" y="357"/>
                    </a:lnTo>
                    <a:lnTo>
                      <a:pt x="124" y="351"/>
                    </a:lnTo>
                    <a:lnTo>
                      <a:pt x="124" y="345"/>
                    </a:lnTo>
                    <a:lnTo>
                      <a:pt x="122" y="342"/>
                    </a:lnTo>
                    <a:lnTo>
                      <a:pt x="122" y="336"/>
                    </a:lnTo>
                    <a:lnTo>
                      <a:pt x="120" y="330"/>
                    </a:lnTo>
                    <a:lnTo>
                      <a:pt x="120" y="324"/>
                    </a:lnTo>
                    <a:lnTo>
                      <a:pt x="120" y="318"/>
                    </a:lnTo>
                    <a:lnTo>
                      <a:pt x="120" y="312"/>
                    </a:lnTo>
                    <a:lnTo>
                      <a:pt x="119" y="307"/>
                    </a:lnTo>
                    <a:lnTo>
                      <a:pt x="117" y="301"/>
                    </a:lnTo>
                    <a:lnTo>
                      <a:pt x="117" y="295"/>
                    </a:lnTo>
                    <a:lnTo>
                      <a:pt x="117" y="289"/>
                    </a:lnTo>
                    <a:lnTo>
                      <a:pt x="117" y="283"/>
                    </a:lnTo>
                    <a:lnTo>
                      <a:pt x="117" y="277"/>
                    </a:lnTo>
                    <a:lnTo>
                      <a:pt x="117" y="272"/>
                    </a:lnTo>
                    <a:lnTo>
                      <a:pt x="117" y="266"/>
                    </a:lnTo>
                    <a:lnTo>
                      <a:pt x="117" y="258"/>
                    </a:lnTo>
                    <a:lnTo>
                      <a:pt x="117" y="252"/>
                    </a:lnTo>
                    <a:lnTo>
                      <a:pt x="117" y="246"/>
                    </a:lnTo>
                    <a:lnTo>
                      <a:pt x="117" y="241"/>
                    </a:lnTo>
                    <a:lnTo>
                      <a:pt x="117" y="233"/>
                    </a:lnTo>
                    <a:lnTo>
                      <a:pt x="117" y="227"/>
                    </a:lnTo>
                    <a:lnTo>
                      <a:pt x="117" y="221"/>
                    </a:lnTo>
                    <a:lnTo>
                      <a:pt x="119" y="215"/>
                    </a:lnTo>
                    <a:lnTo>
                      <a:pt x="119" y="208"/>
                    </a:lnTo>
                    <a:lnTo>
                      <a:pt x="120" y="202"/>
                    </a:lnTo>
                    <a:lnTo>
                      <a:pt x="120" y="196"/>
                    </a:lnTo>
                    <a:lnTo>
                      <a:pt x="124" y="190"/>
                    </a:lnTo>
                    <a:lnTo>
                      <a:pt x="124" y="184"/>
                    </a:lnTo>
                    <a:lnTo>
                      <a:pt x="127" y="177"/>
                    </a:lnTo>
                    <a:lnTo>
                      <a:pt x="129" y="171"/>
                    </a:lnTo>
                    <a:lnTo>
                      <a:pt x="130" y="165"/>
                    </a:lnTo>
                    <a:lnTo>
                      <a:pt x="132" y="157"/>
                    </a:lnTo>
                    <a:lnTo>
                      <a:pt x="133" y="151"/>
                    </a:lnTo>
                    <a:lnTo>
                      <a:pt x="137" y="146"/>
                    </a:lnTo>
                    <a:lnTo>
                      <a:pt x="140" y="140"/>
                    </a:lnTo>
                    <a:lnTo>
                      <a:pt x="142" y="134"/>
                    </a:lnTo>
                    <a:lnTo>
                      <a:pt x="145" y="128"/>
                    </a:lnTo>
                    <a:lnTo>
                      <a:pt x="148" y="120"/>
                    </a:lnTo>
                    <a:lnTo>
                      <a:pt x="153" y="116"/>
                    </a:lnTo>
                    <a:lnTo>
                      <a:pt x="156" y="111"/>
                    </a:lnTo>
                    <a:lnTo>
                      <a:pt x="160" y="105"/>
                    </a:lnTo>
                    <a:lnTo>
                      <a:pt x="164" y="99"/>
                    </a:lnTo>
                    <a:lnTo>
                      <a:pt x="168" y="93"/>
                    </a:lnTo>
                    <a:lnTo>
                      <a:pt x="173" y="87"/>
                    </a:lnTo>
                    <a:lnTo>
                      <a:pt x="177" y="81"/>
                    </a:lnTo>
                    <a:lnTo>
                      <a:pt x="184" y="78"/>
                    </a:lnTo>
                    <a:lnTo>
                      <a:pt x="189" y="72"/>
                    </a:lnTo>
                    <a:lnTo>
                      <a:pt x="194" y="68"/>
                    </a:lnTo>
                    <a:lnTo>
                      <a:pt x="200" y="62"/>
                    </a:lnTo>
                    <a:lnTo>
                      <a:pt x="207" y="58"/>
                    </a:lnTo>
                    <a:lnTo>
                      <a:pt x="213" y="54"/>
                    </a:lnTo>
                    <a:lnTo>
                      <a:pt x="220" y="48"/>
                    </a:lnTo>
                    <a:lnTo>
                      <a:pt x="228" y="45"/>
                    </a:lnTo>
                    <a:lnTo>
                      <a:pt x="236" y="41"/>
                    </a:lnTo>
                    <a:lnTo>
                      <a:pt x="244" y="37"/>
                    </a:lnTo>
                    <a:lnTo>
                      <a:pt x="251" y="33"/>
                    </a:lnTo>
                    <a:lnTo>
                      <a:pt x="259" y="29"/>
                    </a:lnTo>
                    <a:lnTo>
                      <a:pt x="266" y="25"/>
                    </a:lnTo>
                    <a:lnTo>
                      <a:pt x="274" y="21"/>
                    </a:lnTo>
                    <a:lnTo>
                      <a:pt x="282" y="19"/>
                    </a:lnTo>
                    <a:lnTo>
                      <a:pt x="288" y="15"/>
                    </a:lnTo>
                    <a:lnTo>
                      <a:pt x="297" y="14"/>
                    </a:lnTo>
                    <a:lnTo>
                      <a:pt x="305" y="12"/>
                    </a:lnTo>
                    <a:lnTo>
                      <a:pt x="311" y="10"/>
                    </a:lnTo>
                    <a:lnTo>
                      <a:pt x="318" y="8"/>
                    </a:lnTo>
                    <a:lnTo>
                      <a:pt x="324" y="6"/>
                    </a:lnTo>
                    <a:lnTo>
                      <a:pt x="332" y="4"/>
                    </a:lnTo>
                    <a:lnTo>
                      <a:pt x="339" y="4"/>
                    </a:lnTo>
                    <a:lnTo>
                      <a:pt x="346" y="2"/>
                    </a:lnTo>
                    <a:lnTo>
                      <a:pt x="352" y="2"/>
                    </a:lnTo>
                    <a:lnTo>
                      <a:pt x="360" y="2"/>
                    </a:lnTo>
                    <a:lnTo>
                      <a:pt x="367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5" y="0"/>
                    </a:lnTo>
                    <a:lnTo>
                      <a:pt x="391" y="0"/>
                    </a:lnTo>
                    <a:lnTo>
                      <a:pt x="396" y="2"/>
                    </a:lnTo>
                    <a:lnTo>
                      <a:pt x="403" y="2"/>
                    </a:lnTo>
                    <a:lnTo>
                      <a:pt x="409" y="4"/>
                    </a:lnTo>
                    <a:lnTo>
                      <a:pt x="416" y="4"/>
                    </a:lnTo>
                    <a:lnTo>
                      <a:pt x="421" y="6"/>
                    </a:lnTo>
                    <a:lnTo>
                      <a:pt x="427" y="8"/>
                    </a:lnTo>
                    <a:lnTo>
                      <a:pt x="432" y="10"/>
                    </a:lnTo>
                    <a:lnTo>
                      <a:pt x="437" y="12"/>
                    </a:lnTo>
                    <a:lnTo>
                      <a:pt x="443" y="14"/>
                    </a:lnTo>
                    <a:lnTo>
                      <a:pt x="448" y="15"/>
                    </a:lnTo>
                    <a:lnTo>
                      <a:pt x="455" y="17"/>
                    </a:lnTo>
                    <a:lnTo>
                      <a:pt x="460" y="19"/>
                    </a:lnTo>
                    <a:lnTo>
                      <a:pt x="463" y="23"/>
                    </a:lnTo>
                    <a:lnTo>
                      <a:pt x="468" y="25"/>
                    </a:lnTo>
                    <a:lnTo>
                      <a:pt x="474" y="29"/>
                    </a:lnTo>
                    <a:lnTo>
                      <a:pt x="478" y="31"/>
                    </a:lnTo>
                    <a:lnTo>
                      <a:pt x="483" y="33"/>
                    </a:lnTo>
                    <a:lnTo>
                      <a:pt x="487" y="37"/>
                    </a:lnTo>
                    <a:lnTo>
                      <a:pt x="492" y="41"/>
                    </a:lnTo>
                    <a:lnTo>
                      <a:pt x="497" y="45"/>
                    </a:lnTo>
                    <a:lnTo>
                      <a:pt x="500" y="48"/>
                    </a:lnTo>
                    <a:lnTo>
                      <a:pt x="505" y="50"/>
                    </a:lnTo>
                    <a:lnTo>
                      <a:pt x="510" y="56"/>
                    </a:lnTo>
                    <a:lnTo>
                      <a:pt x="514" y="60"/>
                    </a:lnTo>
                    <a:lnTo>
                      <a:pt x="518" y="64"/>
                    </a:lnTo>
                    <a:lnTo>
                      <a:pt x="522" y="70"/>
                    </a:lnTo>
                    <a:lnTo>
                      <a:pt x="527" y="74"/>
                    </a:lnTo>
                    <a:lnTo>
                      <a:pt x="530" y="80"/>
                    </a:lnTo>
                    <a:lnTo>
                      <a:pt x="533" y="83"/>
                    </a:lnTo>
                    <a:lnTo>
                      <a:pt x="536" y="87"/>
                    </a:lnTo>
                    <a:lnTo>
                      <a:pt x="541" y="93"/>
                    </a:lnTo>
                    <a:lnTo>
                      <a:pt x="545" y="97"/>
                    </a:lnTo>
                    <a:lnTo>
                      <a:pt x="548" y="101"/>
                    </a:lnTo>
                    <a:lnTo>
                      <a:pt x="551" y="109"/>
                    </a:lnTo>
                    <a:lnTo>
                      <a:pt x="554" y="113"/>
                    </a:lnTo>
                    <a:lnTo>
                      <a:pt x="558" y="118"/>
                    </a:lnTo>
                    <a:lnTo>
                      <a:pt x="561" y="124"/>
                    </a:lnTo>
                    <a:lnTo>
                      <a:pt x="564" y="130"/>
                    </a:lnTo>
                    <a:lnTo>
                      <a:pt x="567" y="136"/>
                    </a:lnTo>
                    <a:lnTo>
                      <a:pt x="569" y="142"/>
                    </a:lnTo>
                    <a:lnTo>
                      <a:pt x="572" y="147"/>
                    </a:lnTo>
                    <a:lnTo>
                      <a:pt x="574" y="153"/>
                    </a:lnTo>
                    <a:lnTo>
                      <a:pt x="579" y="161"/>
                    </a:lnTo>
                    <a:lnTo>
                      <a:pt x="579" y="165"/>
                    </a:lnTo>
                    <a:lnTo>
                      <a:pt x="582" y="173"/>
                    </a:lnTo>
                    <a:lnTo>
                      <a:pt x="584" y="177"/>
                    </a:lnTo>
                    <a:lnTo>
                      <a:pt x="587" y="184"/>
                    </a:lnTo>
                    <a:lnTo>
                      <a:pt x="589" y="190"/>
                    </a:lnTo>
                    <a:lnTo>
                      <a:pt x="590" y="196"/>
                    </a:lnTo>
                    <a:lnTo>
                      <a:pt x="590" y="202"/>
                    </a:lnTo>
                    <a:lnTo>
                      <a:pt x="593" y="208"/>
                    </a:lnTo>
                    <a:lnTo>
                      <a:pt x="593" y="213"/>
                    </a:lnTo>
                    <a:lnTo>
                      <a:pt x="595" y="219"/>
                    </a:lnTo>
                    <a:lnTo>
                      <a:pt x="595" y="225"/>
                    </a:lnTo>
                    <a:lnTo>
                      <a:pt x="597" y="231"/>
                    </a:lnTo>
                    <a:lnTo>
                      <a:pt x="597" y="237"/>
                    </a:lnTo>
                    <a:lnTo>
                      <a:pt x="598" y="244"/>
                    </a:lnTo>
                    <a:lnTo>
                      <a:pt x="598" y="250"/>
                    </a:lnTo>
                    <a:lnTo>
                      <a:pt x="600" y="256"/>
                    </a:lnTo>
                    <a:lnTo>
                      <a:pt x="600" y="262"/>
                    </a:lnTo>
                    <a:lnTo>
                      <a:pt x="602" y="268"/>
                    </a:lnTo>
                    <a:lnTo>
                      <a:pt x="602" y="274"/>
                    </a:lnTo>
                    <a:lnTo>
                      <a:pt x="602" y="279"/>
                    </a:lnTo>
                    <a:lnTo>
                      <a:pt x="602" y="285"/>
                    </a:lnTo>
                    <a:lnTo>
                      <a:pt x="602" y="291"/>
                    </a:lnTo>
                    <a:lnTo>
                      <a:pt x="602" y="297"/>
                    </a:lnTo>
                    <a:lnTo>
                      <a:pt x="603" y="303"/>
                    </a:lnTo>
                    <a:lnTo>
                      <a:pt x="603" y="309"/>
                    </a:lnTo>
                    <a:lnTo>
                      <a:pt x="603" y="314"/>
                    </a:lnTo>
                    <a:lnTo>
                      <a:pt x="603" y="320"/>
                    </a:lnTo>
                    <a:lnTo>
                      <a:pt x="603" y="326"/>
                    </a:lnTo>
                    <a:lnTo>
                      <a:pt x="603" y="332"/>
                    </a:lnTo>
                    <a:lnTo>
                      <a:pt x="603" y="338"/>
                    </a:lnTo>
                    <a:lnTo>
                      <a:pt x="603" y="342"/>
                    </a:lnTo>
                    <a:lnTo>
                      <a:pt x="603" y="349"/>
                    </a:lnTo>
                    <a:lnTo>
                      <a:pt x="602" y="353"/>
                    </a:lnTo>
                    <a:lnTo>
                      <a:pt x="602" y="359"/>
                    </a:lnTo>
                    <a:lnTo>
                      <a:pt x="602" y="365"/>
                    </a:lnTo>
                    <a:lnTo>
                      <a:pt x="602" y="369"/>
                    </a:lnTo>
                    <a:lnTo>
                      <a:pt x="602" y="375"/>
                    </a:lnTo>
                    <a:lnTo>
                      <a:pt x="602" y="380"/>
                    </a:lnTo>
                    <a:lnTo>
                      <a:pt x="602" y="386"/>
                    </a:lnTo>
                    <a:lnTo>
                      <a:pt x="602" y="392"/>
                    </a:lnTo>
                    <a:lnTo>
                      <a:pt x="602" y="396"/>
                    </a:lnTo>
                    <a:lnTo>
                      <a:pt x="602" y="402"/>
                    </a:lnTo>
                    <a:lnTo>
                      <a:pt x="602" y="406"/>
                    </a:lnTo>
                    <a:lnTo>
                      <a:pt x="602" y="411"/>
                    </a:lnTo>
                    <a:lnTo>
                      <a:pt x="602" y="417"/>
                    </a:lnTo>
                    <a:lnTo>
                      <a:pt x="602" y="421"/>
                    </a:lnTo>
                    <a:lnTo>
                      <a:pt x="602" y="427"/>
                    </a:lnTo>
                    <a:lnTo>
                      <a:pt x="602" y="433"/>
                    </a:lnTo>
                    <a:lnTo>
                      <a:pt x="602" y="437"/>
                    </a:lnTo>
                    <a:lnTo>
                      <a:pt x="602" y="440"/>
                    </a:lnTo>
                    <a:lnTo>
                      <a:pt x="602" y="444"/>
                    </a:lnTo>
                    <a:lnTo>
                      <a:pt x="603" y="450"/>
                    </a:lnTo>
                    <a:lnTo>
                      <a:pt x="603" y="454"/>
                    </a:lnTo>
                    <a:lnTo>
                      <a:pt x="605" y="460"/>
                    </a:lnTo>
                    <a:lnTo>
                      <a:pt x="605" y="464"/>
                    </a:lnTo>
                    <a:lnTo>
                      <a:pt x="605" y="468"/>
                    </a:lnTo>
                    <a:lnTo>
                      <a:pt x="608" y="477"/>
                    </a:lnTo>
                    <a:lnTo>
                      <a:pt x="611" y="485"/>
                    </a:lnTo>
                    <a:lnTo>
                      <a:pt x="613" y="493"/>
                    </a:lnTo>
                    <a:lnTo>
                      <a:pt x="618" y="501"/>
                    </a:lnTo>
                    <a:lnTo>
                      <a:pt x="621" y="508"/>
                    </a:lnTo>
                    <a:lnTo>
                      <a:pt x="624" y="516"/>
                    </a:lnTo>
                    <a:lnTo>
                      <a:pt x="626" y="524"/>
                    </a:lnTo>
                    <a:lnTo>
                      <a:pt x="631" y="530"/>
                    </a:lnTo>
                    <a:lnTo>
                      <a:pt x="636" y="539"/>
                    </a:lnTo>
                    <a:lnTo>
                      <a:pt x="639" y="547"/>
                    </a:lnTo>
                    <a:lnTo>
                      <a:pt x="642" y="555"/>
                    </a:lnTo>
                    <a:lnTo>
                      <a:pt x="647" y="565"/>
                    </a:lnTo>
                    <a:lnTo>
                      <a:pt x="651" y="572"/>
                    </a:lnTo>
                    <a:lnTo>
                      <a:pt x="655" y="580"/>
                    </a:lnTo>
                    <a:lnTo>
                      <a:pt x="657" y="584"/>
                    </a:lnTo>
                    <a:lnTo>
                      <a:pt x="659" y="590"/>
                    </a:lnTo>
                    <a:lnTo>
                      <a:pt x="662" y="594"/>
                    </a:lnTo>
                    <a:lnTo>
                      <a:pt x="664" y="600"/>
                    </a:lnTo>
                    <a:lnTo>
                      <a:pt x="665" y="604"/>
                    </a:lnTo>
                    <a:lnTo>
                      <a:pt x="667" y="607"/>
                    </a:lnTo>
                    <a:lnTo>
                      <a:pt x="668" y="613"/>
                    </a:lnTo>
                    <a:lnTo>
                      <a:pt x="672" y="617"/>
                    </a:lnTo>
                    <a:lnTo>
                      <a:pt x="675" y="623"/>
                    </a:lnTo>
                    <a:lnTo>
                      <a:pt x="675" y="627"/>
                    </a:lnTo>
                    <a:lnTo>
                      <a:pt x="678" y="633"/>
                    </a:lnTo>
                    <a:lnTo>
                      <a:pt x="680" y="637"/>
                    </a:lnTo>
                    <a:lnTo>
                      <a:pt x="682" y="640"/>
                    </a:lnTo>
                    <a:lnTo>
                      <a:pt x="683" y="646"/>
                    </a:lnTo>
                    <a:lnTo>
                      <a:pt x="685" y="650"/>
                    </a:lnTo>
                    <a:lnTo>
                      <a:pt x="686" y="654"/>
                    </a:lnTo>
                    <a:lnTo>
                      <a:pt x="690" y="660"/>
                    </a:lnTo>
                    <a:lnTo>
                      <a:pt x="691" y="664"/>
                    </a:lnTo>
                    <a:lnTo>
                      <a:pt x="693" y="669"/>
                    </a:lnTo>
                    <a:lnTo>
                      <a:pt x="695" y="675"/>
                    </a:lnTo>
                    <a:lnTo>
                      <a:pt x="696" y="679"/>
                    </a:lnTo>
                    <a:lnTo>
                      <a:pt x="699" y="685"/>
                    </a:lnTo>
                    <a:lnTo>
                      <a:pt x="701" y="689"/>
                    </a:lnTo>
                    <a:lnTo>
                      <a:pt x="703" y="693"/>
                    </a:lnTo>
                    <a:lnTo>
                      <a:pt x="704" y="699"/>
                    </a:lnTo>
                    <a:lnTo>
                      <a:pt x="706" y="704"/>
                    </a:lnTo>
                    <a:lnTo>
                      <a:pt x="708" y="710"/>
                    </a:lnTo>
                    <a:lnTo>
                      <a:pt x="709" y="714"/>
                    </a:lnTo>
                    <a:lnTo>
                      <a:pt x="711" y="720"/>
                    </a:lnTo>
                    <a:lnTo>
                      <a:pt x="713" y="724"/>
                    </a:lnTo>
                    <a:lnTo>
                      <a:pt x="714" y="730"/>
                    </a:lnTo>
                    <a:lnTo>
                      <a:pt x="716" y="735"/>
                    </a:lnTo>
                    <a:lnTo>
                      <a:pt x="717" y="741"/>
                    </a:lnTo>
                    <a:lnTo>
                      <a:pt x="719" y="745"/>
                    </a:lnTo>
                    <a:lnTo>
                      <a:pt x="721" y="753"/>
                    </a:lnTo>
                    <a:lnTo>
                      <a:pt x="722" y="757"/>
                    </a:lnTo>
                    <a:lnTo>
                      <a:pt x="724" y="763"/>
                    </a:lnTo>
                    <a:lnTo>
                      <a:pt x="726" y="768"/>
                    </a:lnTo>
                    <a:lnTo>
                      <a:pt x="727" y="772"/>
                    </a:lnTo>
                    <a:lnTo>
                      <a:pt x="729" y="778"/>
                    </a:lnTo>
                    <a:lnTo>
                      <a:pt x="729" y="784"/>
                    </a:lnTo>
                    <a:lnTo>
                      <a:pt x="730" y="790"/>
                    </a:lnTo>
                    <a:lnTo>
                      <a:pt x="732" y="794"/>
                    </a:lnTo>
                    <a:lnTo>
                      <a:pt x="734" y="801"/>
                    </a:lnTo>
                    <a:lnTo>
                      <a:pt x="734" y="805"/>
                    </a:lnTo>
                    <a:lnTo>
                      <a:pt x="735" y="813"/>
                    </a:lnTo>
                    <a:lnTo>
                      <a:pt x="737" y="819"/>
                    </a:lnTo>
                    <a:lnTo>
                      <a:pt x="737" y="825"/>
                    </a:lnTo>
                    <a:lnTo>
                      <a:pt x="737" y="833"/>
                    </a:lnTo>
                    <a:lnTo>
                      <a:pt x="737" y="838"/>
                    </a:lnTo>
                    <a:lnTo>
                      <a:pt x="737" y="846"/>
                    </a:lnTo>
                    <a:lnTo>
                      <a:pt x="737" y="856"/>
                    </a:lnTo>
                    <a:lnTo>
                      <a:pt x="737" y="864"/>
                    </a:lnTo>
                    <a:lnTo>
                      <a:pt x="737" y="873"/>
                    </a:lnTo>
                    <a:lnTo>
                      <a:pt x="737" y="881"/>
                    </a:lnTo>
                    <a:lnTo>
                      <a:pt x="737" y="891"/>
                    </a:lnTo>
                    <a:lnTo>
                      <a:pt x="737" y="898"/>
                    </a:lnTo>
                    <a:lnTo>
                      <a:pt x="735" y="908"/>
                    </a:lnTo>
                    <a:lnTo>
                      <a:pt x="734" y="920"/>
                    </a:lnTo>
                    <a:lnTo>
                      <a:pt x="734" y="930"/>
                    </a:lnTo>
                    <a:lnTo>
                      <a:pt x="734" y="939"/>
                    </a:lnTo>
                    <a:lnTo>
                      <a:pt x="732" y="949"/>
                    </a:lnTo>
                    <a:lnTo>
                      <a:pt x="730" y="959"/>
                    </a:lnTo>
                    <a:lnTo>
                      <a:pt x="730" y="970"/>
                    </a:lnTo>
                    <a:lnTo>
                      <a:pt x="729" y="980"/>
                    </a:lnTo>
                    <a:lnTo>
                      <a:pt x="729" y="992"/>
                    </a:lnTo>
                    <a:lnTo>
                      <a:pt x="726" y="1001"/>
                    </a:lnTo>
                    <a:lnTo>
                      <a:pt x="726" y="1013"/>
                    </a:lnTo>
                    <a:lnTo>
                      <a:pt x="724" y="1025"/>
                    </a:lnTo>
                    <a:lnTo>
                      <a:pt x="722" y="1034"/>
                    </a:lnTo>
                    <a:lnTo>
                      <a:pt x="721" y="1046"/>
                    </a:lnTo>
                    <a:lnTo>
                      <a:pt x="719" y="1058"/>
                    </a:lnTo>
                    <a:lnTo>
                      <a:pt x="717" y="1069"/>
                    </a:lnTo>
                    <a:lnTo>
                      <a:pt x="716" y="1081"/>
                    </a:lnTo>
                    <a:lnTo>
                      <a:pt x="714" y="1091"/>
                    </a:lnTo>
                    <a:lnTo>
                      <a:pt x="713" y="1102"/>
                    </a:lnTo>
                    <a:lnTo>
                      <a:pt x="711" y="1114"/>
                    </a:lnTo>
                    <a:lnTo>
                      <a:pt x="709" y="1126"/>
                    </a:lnTo>
                    <a:lnTo>
                      <a:pt x="706" y="1135"/>
                    </a:lnTo>
                    <a:lnTo>
                      <a:pt x="704" y="1147"/>
                    </a:lnTo>
                    <a:lnTo>
                      <a:pt x="703" y="1157"/>
                    </a:lnTo>
                    <a:lnTo>
                      <a:pt x="701" y="1168"/>
                    </a:lnTo>
                    <a:lnTo>
                      <a:pt x="699" y="1178"/>
                    </a:lnTo>
                    <a:lnTo>
                      <a:pt x="696" y="1190"/>
                    </a:lnTo>
                    <a:lnTo>
                      <a:pt x="695" y="1199"/>
                    </a:lnTo>
                    <a:lnTo>
                      <a:pt x="693" y="1207"/>
                    </a:lnTo>
                    <a:lnTo>
                      <a:pt x="691" y="1219"/>
                    </a:lnTo>
                    <a:lnTo>
                      <a:pt x="690" y="1228"/>
                    </a:lnTo>
                    <a:lnTo>
                      <a:pt x="686" y="1238"/>
                    </a:lnTo>
                    <a:lnTo>
                      <a:pt x="685" y="1248"/>
                    </a:lnTo>
                    <a:lnTo>
                      <a:pt x="683" y="1256"/>
                    </a:lnTo>
                    <a:lnTo>
                      <a:pt x="682" y="1265"/>
                    </a:lnTo>
                    <a:lnTo>
                      <a:pt x="680" y="1273"/>
                    </a:lnTo>
                    <a:lnTo>
                      <a:pt x="678" y="1283"/>
                    </a:lnTo>
                    <a:lnTo>
                      <a:pt x="677" y="1289"/>
                    </a:lnTo>
                    <a:lnTo>
                      <a:pt x="675" y="1298"/>
                    </a:lnTo>
                    <a:lnTo>
                      <a:pt x="673" y="1304"/>
                    </a:lnTo>
                    <a:lnTo>
                      <a:pt x="672" y="1312"/>
                    </a:lnTo>
                    <a:lnTo>
                      <a:pt x="670" y="1318"/>
                    </a:lnTo>
                    <a:lnTo>
                      <a:pt x="668" y="1325"/>
                    </a:lnTo>
                    <a:lnTo>
                      <a:pt x="667" y="1331"/>
                    </a:lnTo>
                    <a:lnTo>
                      <a:pt x="665" y="1335"/>
                    </a:lnTo>
                    <a:lnTo>
                      <a:pt x="665" y="1341"/>
                    </a:lnTo>
                    <a:lnTo>
                      <a:pt x="664" y="1347"/>
                    </a:lnTo>
                    <a:lnTo>
                      <a:pt x="662" y="1351"/>
                    </a:lnTo>
                    <a:lnTo>
                      <a:pt x="662" y="1355"/>
                    </a:lnTo>
                    <a:lnTo>
                      <a:pt x="660" y="1358"/>
                    </a:lnTo>
                    <a:lnTo>
                      <a:pt x="660" y="1362"/>
                    </a:lnTo>
                    <a:lnTo>
                      <a:pt x="659" y="1366"/>
                    </a:lnTo>
                    <a:lnTo>
                      <a:pt x="655" y="1372"/>
                    </a:lnTo>
                    <a:lnTo>
                      <a:pt x="655" y="1376"/>
                    </a:lnTo>
                    <a:lnTo>
                      <a:pt x="654" y="1382"/>
                    </a:lnTo>
                    <a:lnTo>
                      <a:pt x="652" y="1386"/>
                    </a:lnTo>
                    <a:lnTo>
                      <a:pt x="651" y="1389"/>
                    </a:lnTo>
                    <a:lnTo>
                      <a:pt x="649" y="1395"/>
                    </a:lnTo>
                    <a:lnTo>
                      <a:pt x="649" y="1401"/>
                    </a:lnTo>
                    <a:lnTo>
                      <a:pt x="644" y="1407"/>
                    </a:lnTo>
                    <a:lnTo>
                      <a:pt x="642" y="1415"/>
                    </a:lnTo>
                    <a:lnTo>
                      <a:pt x="639" y="1422"/>
                    </a:lnTo>
                    <a:lnTo>
                      <a:pt x="637" y="1428"/>
                    </a:lnTo>
                    <a:lnTo>
                      <a:pt x="636" y="1432"/>
                    </a:lnTo>
                    <a:lnTo>
                      <a:pt x="633" y="1436"/>
                    </a:lnTo>
                    <a:lnTo>
                      <a:pt x="633" y="1440"/>
                    </a:lnTo>
                    <a:lnTo>
                      <a:pt x="631" y="1444"/>
                    </a:lnTo>
                    <a:lnTo>
                      <a:pt x="629" y="1448"/>
                    </a:lnTo>
                    <a:lnTo>
                      <a:pt x="629" y="1450"/>
                    </a:lnTo>
                    <a:lnTo>
                      <a:pt x="626" y="1450"/>
                    </a:lnTo>
                    <a:lnTo>
                      <a:pt x="621" y="1452"/>
                    </a:lnTo>
                    <a:lnTo>
                      <a:pt x="618" y="1454"/>
                    </a:lnTo>
                    <a:lnTo>
                      <a:pt x="613" y="1455"/>
                    </a:lnTo>
                    <a:lnTo>
                      <a:pt x="608" y="1455"/>
                    </a:lnTo>
                    <a:lnTo>
                      <a:pt x="603" y="1457"/>
                    </a:lnTo>
                    <a:lnTo>
                      <a:pt x="597" y="1459"/>
                    </a:lnTo>
                    <a:lnTo>
                      <a:pt x="590" y="1461"/>
                    </a:lnTo>
                    <a:lnTo>
                      <a:pt x="585" y="1463"/>
                    </a:lnTo>
                    <a:lnTo>
                      <a:pt x="582" y="1465"/>
                    </a:lnTo>
                    <a:lnTo>
                      <a:pt x="579" y="1465"/>
                    </a:lnTo>
                    <a:lnTo>
                      <a:pt x="574" y="1467"/>
                    </a:lnTo>
                    <a:lnTo>
                      <a:pt x="571" y="1467"/>
                    </a:lnTo>
                    <a:lnTo>
                      <a:pt x="566" y="1469"/>
                    </a:lnTo>
                    <a:lnTo>
                      <a:pt x="561" y="1471"/>
                    </a:lnTo>
                    <a:lnTo>
                      <a:pt x="558" y="1473"/>
                    </a:lnTo>
                    <a:lnTo>
                      <a:pt x="553" y="1473"/>
                    </a:lnTo>
                    <a:lnTo>
                      <a:pt x="548" y="1475"/>
                    </a:lnTo>
                    <a:lnTo>
                      <a:pt x="543" y="1477"/>
                    </a:lnTo>
                    <a:lnTo>
                      <a:pt x="540" y="1479"/>
                    </a:lnTo>
                    <a:lnTo>
                      <a:pt x="535" y="1479"/>
                    </a:lnTo>
                    <a:lnTo>
                      <a:pt x="528" y="1479"/>
                    </a:lnTo>
                    <a:lnTo>
                      <a:pt x="523" y="1481"/>
                    </a:lnTo>
                    <a:lnTo>
                      <a:pt x="518" y="1483"/>
                    </a:lnTo>
                    <a:lnTo>
                      <a:pt x="512" y="1483"/>
                    </a:lnTo>
                    <a:lnTo>
                      <a:pt x="507" y="1487"/>
                    </a:lnTo>
                    <a:lnTo>
                      <a:pt x="502" y="1487"/>
                    </a:lnTo>
                    <a:lnTo>
                      <a:pt x="497" y="1488"/>
                    </a:lnTo>
                    <a:lnTo>
                      <a:pt x="491" y="1488"/>
                    </a:lnTo>
                    <a:lnTo>
                      <a:pt x="484" y="1490"/>
                    </a:lnTo>
                    <a:lnTo>
                      <a:pt x="479" y="1490"/>
                    </a:lnTo>
                    <a:lnTo>
                      <a:pt x="474" y="1492"/>
                    </a:lnTo>
                    <a:lnTo>
                      <a:pt x="468" y="1492"/>
                    </a:lnTo>
                    <a:lnTo>
                      <a:pt x="463" y="1494"/>
                    </a:lnTo>
                    <a:lnTo>
                      <a:pt x="456" y="1494"/>
                    </a:lnTo>
                    <a:lnTo>
                      <a:pt x="452" y="1496"/>
                    </a:lnTo>
                    <a:lnTo>
                      <a:pt x="447" y="1496"/>
                    </a:lnTo>
                    <a:lnTo>
                      <a:pt x="440" y="1498"/>
                    </a:lnTo>
                    <a:lnTo>
                      <a:pt x="434" y="1498"/>
                    </a:lnTo>
                    <a:lnTo>
                      <a:pt x="429" y="1498"/>
                    </a:lnTo>
                    <a:lnTo>
                      <a:pt x="422" y="1500"/>
                    </a:lnTo>
                    <a:lnTo>
                      <a:pt x="416" y="1500"/>
                    </a:lnTo>
                    <a:lnTo>
                      <a:pt x="411" y="1502"/>
                    </a:lnTo>
                    <a:lnTo>
                      <a:pt x="406" y="1502"/>
                    </a:lnTo>
                    <a:lnTo>
                      <a:pt x="399" y="1502"/>
                    </a:lnTo>
                    <a:lnTo>
                      <a:pt x="393" y="1502"/>
                    </a:lnTo>
                    <a:lnTo>
                      <a:pt x="388" y="1502"/>
                    </a:lnTo>
                    <a:lnTo>
                      <a:pt x="383" y="1502"/>
                    </a:lnTo>
                    <a:lnTo>
                      <a:pt x="376" y="1502"/>
                    </a:lnTo>
                    <a:lnTo>
                      <a:pt x="370" y="1502"/>
                    </a:lnTo>
                    <a:lnTo>
                      <a:pt x="365" y="1502"/>
                    </a:lnTo>
                    <a:lnTo>
                      <a:pt x="360" y="1504"/>
                    </a:lnTo>
                    <a:lnTo>
                      <a:pt x="354" y="1502"/>
                    </a:lnTo>
                    <a:lnTo>
                      <a:pt x="349" y="1502"/>
                    </a:lnTo>
                    <a:lnTo>
                      <a:pt x="342" y="1502"/>
                    </a:lnTo>
                    <a:lnTo>
                      <a:pt x="337" y="1502"/>
                    </a:lnTo>
                    <a:lnTo>
                      <a:pt x="332" y="1502"/>
                    </a:lnTo>
                    <a:lnTo>
                      <a:pt x="326" y="1502"/>
                    </a:lnTo>
                    <a:lnTo>
                      <a:pt x="321" y="1500"/>
                    </a:lnTo>
                    <a:lnTo>
                      <a:pt x="316" y="1500"/>
                    </a:lnTo>
                    <a:lnTo>
                      <a:pt x="311" y="1498"/>
                    </a:lnTo>
                    <a:lnTo>
                      <a:pt x="305" y="1498"/>
                    </a:lnTo>
                    <a:lnTo>
                      <a:pt x="300" y="1498"/>
                    </a:lnTo>
                    <a:lnTo>
                      <a:pt x="295" y="1498"/>
                    </a:lnTo>
                    <a:lnTo>
                      <a:pt x="290" y="1496"/>
                    </a:lnTo>
                    <a:lnTo>
                      <a:pt x="285" y="1496"/>
                    </a:lnTo>
                    <a:lnTo>
                      <a:pt x="280" y="1494"/>
                    </a:lnTo>
                    <a:lnTo>
                      <a:pt x="275" y="1494"/>
                    </a:lnTo>
                    <a:lnTo>
                      <a:pt x="270" y="1494"/>
                    </a:lnTo>
                    <a:lnTo>
                      <a:pt x="266" y="1492"/>
                    </a:lnTo>
                    <a:lnTo>
                      <a:pt x="261" y="1490"/>
                    </a:lnTo>
                    <a:lnTo>
                      <a:pt x="257" y="1490"/>
                    </a:lnTo>
                    <a:lnTo>
                      <a:pt x="253" y="1490"/>
                    </a:lnTo>
                    <a:lnTo>
                      <a:pt x="248" y="1488"/>
                    </a:lnTo>
                    <a:lnTo>
                      <a:pt x="244" y="1487"/>
                    </a:lnTo>
                    <a:lnTo>
                      <a:pt x="239" y="1487"/>
                    </a:lnTo>
                    <a:lnTo>
                      <a:pt x="235" y="1487"/>
                    </a:lnTo>
                    <a:lnTo>
                      <a:pt x="231" y="1485"/>
                    </a:lnTo>
                    <a:lnTo>
                      <a:pt x="226" y="1483"/>
                    </a:lnTo>
                    <a:lnTo>
                      <a:pt x="223" y="1483"/>
                    </a:lnTo>
                    <a:lnTo>
                      <a:pt x="218" y="1481"/>
                    </a:lnTo>
                    <a:lnTo>
                      <a:pt x="215" y="1479"/>
                    </a:lnTo>
                    <a:lnTo>
                      <a:pt x="212" y="1479"/>
                    </a:lnTo>
                    <a:lnTo>
                      <a:pt x="208" y="1479"/>
                    </a:lnTo>
                    <a:lnTo>
                      <a:pt x="204" y="1477"/>
                    </a:lnTo>
                    <a:lnTo>
                      <a:pt x="200" y="1477"/>
                    </a:lnTo>
                    <a:lnTo>
                      <a:pt x="197" y="1475"/>
                    </a:lnTo>
                    <a:lnTo>
                      <a:pt x="194" y="1475"/>
                    </a:lnTo>
                    <a:lnTo>
                      <a:pt x="187" y="1471"/>
                    </a:lnTo>
                    <a:lnTo>
                      <a:pt x="181" y="1469"/>
                    </a:lnTo>
                    <a:lnTo>
                      <a:pt x="174" y="1467"/>
                    </a:lnTo>
                    <a:lnTo>
                      <a:pt x="171" y="1465"/>
                    </a:lnTo>
                    <a:lnTo>
                      <a:pt x="166" y="1463"/>
                    </a:lnTo>
                    <a:lnTo>
                      <a:pt x="161" y="1463"/>
                    </a:lnTo>
                    <a:lnTo>
                      <a:pt x="158" y="1459"/>
                    </a:lnTo>
                    <a:lnTo>
                      <a:pt x="155" y="1459"/>
                    </a:lnTo>
                    <a:lnTo>
                      <a:pt x="151" y="1457"/>
                    </a:lnTo>
                    <a:lnTo>
                      <a:pt x="150" y="1457"/>
                    </a:lnTo>
                    <a:lnTo>
                      <a:pt x="146" y="1457"/>
                    </a:lnTo>
                    <a:lnTo>
                      <a:pt x="145" y="1457"/>
                    </a:lnTo>
                    <a:lnTo>
                      <a:pt x="129" y="1409"/>
                    </a:lnTo>
                    <a:lnTo>
                      <a:pt x="129" y="140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gray">
              <a:xfrm>
                <a:off x="5578570" y="4343416"/>
                <a:ext cx="480968" cy="605715"/>
              </a:xfrm>
              <a:custGeom>
                <a:avLst/>
                <a:gdLst/>
                <a:ahLst/>
                <a:cxnLst>
                  <a:cxn ang="0">
                    <a:pos x="147" y="4"/>
                  </a:cxn>
                  <a:cxn ang="0">
                    <a:pos x="124" y="13"/>
                  </a:cxn>
                  <a:cxn ang="0">
                    <a:pos x="104" y="25"/>
                  </a:cxn>
                  <a:cxn ang="0">
                    <a:pos x="86" y="37"/>
                  </a:cxn>
                  <a:cxn ang="0">
                    <a:pos x="72" y="50"/>
                  </a:cxn>
                  <a:cxn ang="0">
                    <a:pos x="57" y="66"/>
                  </a:cxn>
                  <a:cxn ang="0">
                    <a:pos x="44" y="79"/>
                  </a:cxn>
                  <a:cxn ang="0">
                    <a:pos x="33" y="95"/>
                  </a:cxn>
                  <a:cxn ang="0">
                    <a:pos x="24" y="112"/>
                  </a:cxn>
                  <a:cxn ang="0">
                    <a:pos x="16" y="130"/>
                  </a:cxn>
                  <a:cxn ang="0">
                    <a:pos x="11" y="147"/>
                  </a:cxn>
                  <a:cxn ang="0">
                    <a:pos x="7" y="165"/>
                  </a:cxn>
                  <a:cxn ang="0">
                    <a:pos x="3" y="182"/>
                  </a:cxn>
                  <a:cxn ang="0">
                    <a:pos x="2" y="200"/>
                  </a:cxn>
                  <a:cxn ang="0">
                    <a:pos x="2" y="217"/>
                  </a:cxn>
                  <a:cxn ang="0">
                    <a:pos x="2" y="235"/>
                  </a:cxn>
                  <a:cxn ang="0">
                    <a:pos x="3" y="250"/>
                  </a:cxn>
                  <a:cxn ang="0">
                    <a:pos x="7" y="266"/>
                  </a:cxn>
                  <a:cxn ang="0">
                    <a:pos x="13" y="283"/>
                  </a:cxn>
                  <a:cxn ang="0">
                    <a:pos x="18" y="297"/>
                  </a:cxn>
                  <a:cxn ang="0">
                    <a:pos x="24" y="310"/>
                  </a:cxn>
                  <a:cxn ang="0">
                    <a:pos x="34" y="328"/>
                  </a:cxn>
                  <a:cxn ang="0">
                    <a:pos x="51" y="351"/>
                  </a:cxn>
                  <a:cxn ang="0">
                    <a:pos x="69" y="371"/>
                  </a:cxn>
                  <a:cxn ang="0">
                    <a:pos x="86" y="390"/>
                  </a:cxn>
                  <a:cxn ang="0">
                    <a:pos x="104" y="407"/>
                  </a:cxn>
                  <a:cxn ang="0">
                    <a:pos x="127" y="419"/>
                  </a:cxn>
                  <a:cxn ang="0">
                    <a:pos x="145" y="429"/>
                  </a:cxn>
                  <a:cxn ang="0">
                    <a:pos x="166" y="433"/>
                  </a:cxn>
                  <a:cxn ang="0">
                    <a:pos x="186" y="435"/>
                  </a:cxn>
                  <a:cxn ang="0">
                    <a:pos x="207" y="433"/>
                  </a:cxn>
                  <a:cxn ang="0">
                    <a:pos x="228" y="425"/>
                  </a:cxn>
                  <a:cxn ang="0">
                    <a:pos x="248" y="415"/>
                  </a:cxn>
                  <a:cxn ang="0">
                    <a:pos x="266" y="396"/>
                  </a:cxn>
                  <a:cxn ang="0">
                    <a:pos x="285" y="376"/>
                  </a:cxn>
                  <a:cxn ang="0">
                    <a:pos x="299" y="355"/>
                  </a:cxn>
                  <a:cxn ang="0">
                    <a:pos x="308" y="341"/>
                  </a:cxn>
                  <a:cxn ang="0">
                    <a:pos x="315" y="326"/>
                  </a:cxn>
                  <a:cxn ang="0">
                    <a:pos x="323" y="312"/>
                  </a:cxn>
                  <a:cxn ang="0">
                    <a:pos x="328" y="297"/>
                  </a:cxn>
                  <a:cxn ang="0">
                    <a:pos x="334" y="283"/>
                  </a:cxn>
                  <a:cxn ang="0">
                    <a:pos x="338" y="266"/>
                  </a:cxn>
                  <a:cxn ang="0">
                    <a:pos x="341" y="252"/>
                  </a:cxn>
                  <a:cxn ang="0">
                    <a:pos x="344" y="235"/>
                  </a:cxn>
                  <a:cxn ang="0">
                    <a:pos x="347" y="221"/>
                  </a:cxn>
                  <a:cxn ang="0">
                    <a:pos x="347" y="206"/>
                  </a:cxn>
                  <a:cxn ang="0">
                    <a:pos x="346" y="190"/>
                  </a:cxn>
                  <a:cxn ang="0">
                    <a:pos x="344" y="176"/>
                  </a:cxn>
                  <a:cxn ang="0">
                    <a:pos x="343" y="163"/>
                  </a:cxn>
                  <a:cxn ang="0">
                    <a:pos x="333" y="138"/>
                  </a:cxn>
                  <a:cxn ang="0">
                    <a:pos x="318" y="114"/>
                  </a:cxn>
                  <a:cxn ang="0">
                    <a:pos x="299" y="91"/>
                  </a:cxn>
                  <a:cxn ang="0">
                    <a:pos x="285" y="78"/>
                  </a:cxn>
                  <a:cxn ang="0">
                    <a:pos x="274" y="68"/>
                  </a:cxn>
                  <a:cxn ang="0">
                    <a:pos x="264" y="60"/>
                  </a:cxn>
                  <a:cxn ang="0">
                    <a:pos x="253" y="50"/>
                  </a:cxn>
                  <a:cxn ang="0">
                    <a:pos x="235" y="39"/>
                  </a:cxn>
                  <a:cxn ang="0">
                    <a:pos x="223" y="33"/>
                  </a:cxn>
                  <a:cxn ang="0">
                    <a:pos x="207" y="21"/>
                  </a:cxn>
                  <a:cxn ang="0">
                    <a:pos x="189" y="12"/>
                  </a:cxn>
                  <a:cxn ang="0">
                    <a:pos x="176" y="4"/>
                  </a:cxn>
                  <a:cxn ang="0">
                    <a:pos x="165" y="0"/>
                  </a:cxn>
                </a:cxnLst>
                <a:rect l="0" t="0" r="r" b="b"/>
                <a:pathLst>
                  <a:path w="347" h="437">
                    <a:moveTo>
                      <a:pt x="163" y="0"/>
                    </a:moveTo>
                    <a:lnTo>
                      <a:pt x="155" y="2"/>
                    </a:lnTo>
                    <a:lnTo>
                      <a:pt x="147" y="4"/>
                    </a:lnTo>
                    <a:lnTo>
                      <a:pt x="139" y="8"/>
                    </a:lnTo>
                    <a:lnTo>
                      <a:pt x="132" y="12"/>
                    </a:lnTo>
                    <a:lnTo>
                      <a:pt x="124" y="13"/>
                    </a:lnTo>
                    <a:lnTo>
                      <a:pt x="117" y="17"/>
                    </a:lnTo>
                    <a:lnTo>
                      <a:pt x="111" y="19"/>
                    </a:lnTo>
                    <a:lnTo>
                      <a:pt x="104" y="25"/>
                    </a:lnTo>
                    <a:lnTo>
                      <a:pt x="98" y="29"/>
                    </a:lnTo>
                    <a:lnTo>
                      <a:pt x="93" y="33"/>
                    </a:lnTo>
                    <a:lnTo>
                      <a:pt x="86" y="37"/>
                    </a:lnTo>
                    <a:lnTo>
                      <a:pt x="82" y="43"/>
                    </a:lnTo>
                    <a:lnTo>
                      <a:pt x="77" y="46"/>
                    </a:lnTo>
                    <a:lnTo>
                      <a:pt x="72" y="50"/>
                    </a:lnTo>
                    <a:lnTo>
                      <a:pt x="67" y="54"/>
                    </a:lnTo>
                    <a:lnTo>
                      <a:pt x="62" y="60"/>
                    </a:lnTo>
                    <a:lnTo>
                      <a:pt x="57" y="66"/>
                    </a:lnTo>
                    <a:lnTo>
                      <a:pt x="52" y="70"/>
                    </a:lnTo>
                    <a:lnTo>
                      <a:pt x="47" y="76"/>
                    </a:lnTo>
                    <a:lnTo>
                      <a:pt x="44" y="79"/>
                    </a:lnTo>
                    <a:lnTo>
                      <a:pt x="41" y="85"/>
                    </a:lnTo>
                    <a:lnTo>
                      <a:pt x="36" y="91"/>
                    </a:lnTo>
                    <a:lnTo>
                      <a:pt x="33" y="95"/>
                    </a:lnTo>
                    <a:lnTo>
                      <a:pt x="31" y="103"/>
                    </a:lnTo>
                    <a:lnTo>
                      <a:pt x="26" y="107"/>
                    </a:lnTo>
                    <a:lnTo>
                      <a:pt x="24" y="112"/>
                    </a:lnTo>
                    <a:lnTo>
                      <a:pt x="21" y="118"/>
                    </a:lnTo>
                    <a:lnTo>
                      <a:pt x="20" y="124"/>
                    </a:lnTo>
                    <a:lnTo>
                      <a:pt x="16" y="130"/>
                    </a:lnTo>
                    <a:lnTo>
                      <a:pt x="15" y="136"/>
                    </a:lnTo>
                    <a:lnTo>
                      <a:pt x="13" y="142"/>
                    </a:lnTo>
                    <a:lnTo>
                      <a:pt x="11" y="147"/>
                    </a:lnTo>
                    <a:lnTo>
                      <a:pt x="10" y="153"/>
                    </a:lnTo>
                    <a:lnTo>
                      <a:pt x="7" y="159"/>
                    </a:lnTo>
                    <a:lnTo>
                      <a:pt x="7" y="165"/>
                    </a:lnTo>
                    <a:lnTo>
                      <a:pt x="5" y="171"/>
                    </a:lnTo>
                    <a:lnTo>
                      <a:pt x="3" y="176"/>
                    </a:lnTo>
                    <a:lnTo>
                      <a:pt x="3" y="182"/>
                    </a:lnTo>
                    <a:lnTo>
                      <a:pt x="2" y="188"/>
                    </a:lnTo>
                    <a:lnTo>
                      <a:pt x="2" y="194"/>
                    </a:lnTo>
                    <a:lnTo>
                      <a:pt x="2" y="200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2" y="229"/>
                    </a:lnTo>
                    <a:lnTo>
                      <a:pt x="2" y="235"/>
                    </a:lnTo>
                    <a:lnTo>
                      <a:pt x="3" y="241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5" y="256"/>
                    </a:lnTo>
                    <a:lnTo>
                      <a:pt x="7" y="262"/>
                    </a:lnTo>
                    <a:lnTo>
                      <a:pt x="7" y="266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13" y="283"/>
                    </a:lnTo>
                    <a:lnTo>
                      <a:pt x="15" y="287"/>
                    </a:lnTo>
                    <a:lnTo>
                      <a:pt x="16" y="293"/>
                    </a:lnTo>
                    <a:lnTo>
                      <a:pt x="18" y="297"/>
                    </a:lnTo>
                    <a:lnTo>
                      <a:pt x="20" y="303"/>
                    </a:lnTo>
                    <a:lnTo>
                      <a:pt x="23" y="307"/>
                    </a:lnTo>
                    <a:lnTo>
                      <a:pt x="24" y="310"/>
                    </a:lnTo>
                    <a:lnTo>
                      <a:pt x="26" y="316"/>
                    </a:lnTo>
                    <a:lnTo>
                      <a:pt x="29" y="320"/>
                    </a:lnTo>
                    <a:lnTo>
                      <a:pt x="34" y="328"/>
                    </a:lnTo>
                    <a:lnTo>
                      <a:pt x="41" y="336"/>
                    </a:lnTo>
                    <a:lnTo>
                      <a:pt x="44" y="343"/>
                    </a:lnTo>
                    <a:lnTo>
                      <a:pt x="51" y="351"/>
                    </a:lnTo>
                    <a:lnTo>
                      <a:pt x="57" y="359"/>
                    </a:lnTo>
                    <a:lnTo>
                      <a:pt x="62" y="365"/>
                    </a:lnTo>
                    <a:lnTo>
                      <a:pt x="69" y="371"/>
                    </a:lnTo>
                    <a:lnTo>
                      <a:pt x="75" y="378"/>
                    </a:lnTo>
                    <a:lnTo>
                      <a:pt x="80" y="384"/>
                    </a:lnTo>
                    <a:lnTo>
                      <a:pt x="86" y="390"/>
                    </a:lnTo>
                    <a:lnTo>
                      <a:pt x="93" y="396"/>
                    </a:lnTo>
                    <a:lnTo>
                      <a:pt x="100" y="402"/>
                    </a:lnTo>
                    <a:lnTo>
                      <a:pt x="104" y="407"/>
                    </a:lnTo>
                    <a:lnTo>
                      <a:pt x="113" y="411"/>
                    </a:lnTo>
                    <a:lnTo>
                      <a:pt x="119" y="415"/>
                    </a:lnTo>
                    <a:lnTo>
                      <a:pt x="127" y="419"/>
                    </a:lnTo>
                    <a:lnTo>
                      <a:pt x="132" y="423"/>
                    </a:lnTo>
                    <a:lnTo>
                      <a:pt x="139" y="425"/>
                    </a:lnTo>
                    <a:lnTo>
                      <a:pt x="145" y="429"/>
                    </a:lnTo>
                    <a:lnTo>
                      <a:pt x="153" y="431"/>
                    </a:lnTo>
                    <a:lnTo>
                      <a:pt x="160" y="433"/>
                    </a:lnTo>
                    <a:lnTo>
                      <a:pt x="166" y="433"/>
                    </a:lnTo>
                    <a:lnTo>
                      <a:pt x="175" y="435"/>
                    </a:lnTo>
                    <a:lnTo>
                      <a:pt x="181" y="437"/>
                    </a:lnTo>
                    <a:lnTo>
                      <a:pt x="186" y="435"/>
                    </a:lnTo>
                    <a:lnTo>
                      <a:pt x="194" y="435"/>
                    </a:lnTo>
                    <a:lnTo>
                      <a:pt x="201" y="433"/>
                    </a:lnTo>
                    <a:lnTo>
                      <a:pt x="207" y="433"/>
                    </a:lnTo>
                    <a:lnTo>
                      <a:pt x="214" y="431"/>
                    </a:lnTo>
                    <a:lnTo>
                      <a:pt x="222" y="429"/>
                    </a:lnTo>
                    <a:lnTo>
                      <a:pt x="228" y="425"/>
                    </a:lnTo>
                    <a:lnTo>
                      <a:pt x="235" y="423"/>
                    </a:lnTo>
                    <a:lnTo>
                      <a:pt x="241" y="419"/>
                    </a:lnTo>
                    <a:lnTo>
                      <a:pt x="248" y="415"/>
                    </a:lnTo>
                    <a:lnTo>
                      <a:pt x="253" y="409"/>
                    </a:lnTo>
                    <a:lnTo>
                      <a:pt x="261" y="404"/>
                    </a:lnTo>
                    <a:lnTo>
                      <a:pt x="266" y="396"/>
                    </a:lnTo>
                    <a:lnTo>
                      <a:pt x="272" y="390"/>
                    </a:lnTo>
                    <a:lnTo>
                      <a:pt x="279" y="382"/>
                    </a:lnTo>
                    <a:lnTo>
                      <a:pt x="285" y="376"/>
                    </a:lnTo>
                    <a:lnTo>
                      <a:pt x="290" y="367"/>
                    </a:lnTo>
                    <a:lnTo>
                      <a:pt x="297" y="359"/>
                    </a:lnTo>
                    <a:lnTo>
                      <a:pt x="299" y="355"/>
                    </a:lnTo>
                    <a:lnTo>
                      <a:pt x="302" y="349"/>
                    </a:lnTo>
                    <a:lnTo>
                      <a:pt x="305" y="345"/>
                    </a:lnTo>
                    <a:lnTo>
                      <a:pt x="308" y="341"/>
                    </a:lnTo>
                    <a:lnTo>
                      <a:pt x="310" y="336"/>
                    </a:lnTo>
                    <a:lnTo>
                      <a:pt x="313" y="332"/>
                    </a:lnTo>
                    <a:lnTo>
                      <a:pt x="315" y="326"/>
                    </a:lnTo>
                    <a:lnTo>
                      <a:pt x="318" y="322"/>
                    </a:lnTo>
                    <a:lnTo>
                      <a:pt x="320" y="316"/>
                    </a:lnTo>
                    <a:lnTo>
                      <a:pt x="323" y="312"/>
                    </a:lnTo>
                    <a:lnTo>
                      <a:pt x="325" y="308"/>
                    </a:lnTo>
                    <a:lnTo>
                      <a:pt x="326" y="303"/>
                    </a:lnTo>
                    <a:lnTo>
                      <a:pt x="328" y="297"/>
                    </a:lnTo>
                    <a:lnTo>
                      <a:pt x="331" y="291"/>
                    </a:lnTo>
                    <a:lnTo>
                      <a:pt x="333" y="287"/>
                    </a:lnTo>
                    <a:lnTo>
                      <a:pt x="334" y="283"/>
                    </a:lnTo>
                    <a:lnTo>
                      <a:pt x="336" y="275"/>
                    </a:lnTo>
                    <a:lnTo>
                      <a:pt x="336" y="272"/>
                    </a:lnTo>
                    <a:lnTo>
                      <a:pt x="338" y="266"/>
                    </a:lnTo>
                    <a:lnTo>
                      <a:pt x="339" y="262"/>
                    </a:lnTo>
                    <a:lnTo>
                      <a:pt x="341" y="256"/>
                    </a:lnTo>
                    <a:lnTo>
                      <a:pt x="341" y="252"/>
                    </a:lnTo>
                    <a:lnTo>
                      <a:pt x="343" y="244"/>
                    </a:lnTo>
                    <a:lnTo>
                      <a:pt x="344" y="241"/>
                    </a:lnTo>
                    <a:lnTo>
                      <a:pt x="344" y="235"/>
                    </a:lnTo>
                    <a:lnTo>
                      <a:pt x="346" y="231"/>
                    </a:lnTo>
                    <a:lnTo>
                      <a:pt x="346" y="227"/>
                    </a:lnTo>
                    <a:lnTo>
                      <a:pt x="347" y="221"/>
                    </a:lnTo>
                    <a:lnTo>
                      <a:pt x="347" y="215"/>
                    </a:lnTo>
                    <a:lnTo>
                      <a:pt x="347" y="211"/>
                    </a:lnTo>
                    <a:lnTo>
                      <a:pt x="347" y="206"/>
                    </a:lnTo>
                    <a:lnTo>
                      <a:pt x="347" y="200"/>
                    </a:lnTo>
                    <a:lnTo>
                      <a:pt x="346" y="196"/>
                    </a:lnTo>
                    <a:lnTo>
                      <a:pt x="346" y="190"/>
                    </a:lnTo>
                    <a:lnTo>
                      <a:pt x="346" y="186"/>
                    </a:lnTo>
                    <a:lnTo>
                      <a:pt x="346" y="180"/>
                    </a:lnTo>
                    <a:lnTo>
                      <a:pt x="344" y="176"/>
                    </a:lnTo>
                    <a:lnTo>
                      <a:pt x="344" y="173"/>
                    </a:lnTo>
                    <a:lnTo>
                      <a:pt x="343" y="167"/>
                    </a:lnTo>
                    <a:lnTo>
                      <a:pt x="343" y="163"/>
                    </a:lnTo>
                    <a:lnTo>
                      <a:pt x="339" y="153"/>
                    </a:lnTo>
                    <a:lnTo>
                      <a:pt x="338" y="147"/>
                    </a:lnTo>
                    <a:lnTo>
                      <a:pt x="333" y="138"/>
                    </a:lnTo>
                    <a:lnTo>
                      <a:pt x="328" y="130"/>
                    </a:lnTo>
                    <a:lnTo>
                      <a:pt x="323" y="120"/>
                    </a:lnTo>
                    <a:lnTo>
                      <a:pt x="318" y="114"/>
                    </a:lnTo>
                    <a:lnTo>
                      <a:pt x="312" y="107"/>
                    </a:lnTo>
                    <a:lnTo>
                      <a:pt x="307" y="99"/>
                    </a:lnTo>
                    <a:lnTo>
                      <a:pt x="299" y="91"/>
                    </a:lnTo>
                    <a:lnTo>
                      <a:pt x="294" y="85"/>
                    </a:lnTo>
                    <a:lnTo>
                      <a:pt x="289" y="81"/>
                    </a:lnTo>
                    <a:lnTo>
                      <a:pt x="285" y="78"/>
                    </a:lnTo>
                    <a:lnTo>
                      <a:pt x="282" y="76"/>
                    </a:lnTo>
                    <a:lnTo>
                      <a:pt x="279" y="72"/>
                    </a:lnTo>
                    <a:lnTo>
                      <a:pt x="274" y="68"/>
                    </a:lnTo>
                    <a:lnTo>
                      <a:pt x="271" y="66"/>
                    </a:lnTo>
                    <a:lnTo>
                      <a:pt x="268" y="62"/>
                    </a:lnTo>
                    <a:lnTo>
                      <a:pt x="264" y="60"/>
                    </a:lnTo>
                    <a:lnTo>
                      <a:pt x="259" y="56"/>
                    </a:lnTo>
                    <a:lnTo>
                      <a:pt x="256" y="54"/>
                    </a:lnTo>
                    <a:lnTo>
                      <a:pt x="253" y="50"/>
                    </a:lnTo>
                    <a:lnTo>
                      <a:pt x="250" y="48"/>
                    </a:lnTo>
                    <a:lnTo>
                      <a:pt x="241" y="45"/>
                    </a:lnTo>
                    <a:lnTo>
                      <a:pt x="235" y="39"/>
                    </a:lnTo>
                    <a:lnTo>
                      <a:pt x="232" y="37"/>
                    </a:lnTo>
                    <a:lnTo>
                      <a:pt x="227" y="35"/>
                    </a:lnTo>
                    <a:lnTo>
                      <a:pt x="223" y="33"/>
                    </a:lnTo>
                    <a:lnTo>
                      <a:pt x="220" y="31"/>
                    </a:lnTo>
                    <a:lnTo>
                      <a:pt x="212" y="25"/>
                    </a:lnTo>
                    <a:lnTo>
                      <a:pt x="207" y="21"/>
                    </a:lnTo>
                    <a:lnTo>
                      <a:pt x="201" y="17"/>
                    </a:lnTo>
                    <a:lnTo>
                      <a:pt x="194" y="15"/>
                    </a:lnTo>
                    <a:lnTo>
                      <a:pt x="189" y="12"/>
                    </a:lnTo>
                    <a:lnTo>
                      <a:pt x="184" y="10"/>
                    </a:lnTo>
                    <a:lnTo>
                      <a:pt x="179" y="8"/>
                    </a:lnTo>
                    <a:lnTo>
                      <a:pt x="176" y="4"/>
                    </a:lnTo>
                    <a:lnTo>
                      <a:pt x="171" y="2"/>
                    </a:lnTo>
                    <a:lnTo>
                      <a:pt x="168" y="2"/>
                    </a:lnTo>
                    <a:lnTo>
                      <a:pt x="165" y="0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gray">
              <a:xfrm>
                <a:off x="5427487" y="4983782"/>
                <a:ext cx="802537" cy="1175391"/>
              </a:xfrm>
              <a:custGeom>
                <a:avLst/>
                <a:gdLst/>
                <a:ahLst/>
                <a:cxnLst>
                  <a:cxn ang="0">
                    <a:pos x="75" y="39"/>
                  </a:cxn>
                  <a:cxn ang="0">
                    <a:pos x="55" y="74"/>
                  </a:cxn>
                  <a:cxn ang="0">
                    <a:pos x="37" y="114"/>
                  </a:cxn>
                  <a:cxn ang="0">
                    <a:pos x="24" y="157"/>
                  </a:cxn>
                  <a:cxn ang="0">
                    <a:pos x="11" y="205"/>
                  </a:cxn>
                  <a:cxn ang="0">
                    <a:pos x="3" y="258"/>
                  </a:cxn>
                  <a:cxn ang="0">
                    <a:pos x="0" y="314"/>
                  </a:cxn>
                  <a:cxn ang="0">
                    <a:pos x="1" y="376"/>
                  </a:cxn>
                  <a:cxn ang="0">
                    <a:pos x="11" y="440"/>
                  </a:cxn>
                  <a:cxn ang="0">
                    <a:pos x="24" y="502"/>
                  </a:cxn>
                  <a:cxn ang="0">
                    <a:pos x="39" y="566"/>
                  </a:cxn>
                  <a:cxn ang="0">
                    <a:pos x="54" y="623"/>
                  </a:cxn>
                  <a:cxn ang="0">
                    <a:pos x="70" y="677"/>
                  </a:cxn>
                  <a:cxn ang="0">
                    <a:pos x="85" y="724"/>
                  </a:cxn>
                  <a:cxn ang="0">
                    <a:pos x="98" y="762"/>
                  </a:cxn>
                  <a:cxn ang="0">
                    <a:pos x="109" y="797"/>
                  </a:cxn>
                  <a:cxn ang="0">
                    <a:pos x="122" y="823"/>
                  </a:cxn>
                  <a:cxn ang="0">
                    <a:pos x="147" y="830"/>
                  </a:cxn>
                  <a:cxn ang="0">
                    <a:pos x="192" y="840"/>
                  </a:cxn>
                  <a:cxn ang="0">
                    <a:pos x="220" y="844"/>
                  </a:cxn>
                  <a:cxn ang="0">
                    <a:pos x="253" y="848"/>
                  </a:cxn>
                  <a:cxn ang="0">
                    <a:pos x="288" y="848"/>
                  </a:cxn>
                  <a:cxn ang="0">
                    <a:pos x="326" y="848"/>
                  </a:cxn>
                  <a:cxn ang="0">
                    <a:pos x="360" y="844"/>
                  </a:cxn>
                  <a:cxn ang="0">
                    <a:pos x="393" y="838"/>
                  </a:cxn>
                  <a:cxn ang="0">
                    <a:pos x="421" y="830"/>
                  </a:cxn>
                  <a:cxn ang="0">
                    <a:pos x="456" y="819"/>
                  </a:cxn>
                  <a:cxn ang="0">
                    <a:pos x="487" y="803"/>
                  </a:cxn>
                  <a:cxn ang="0">
                    <a:pos x="504" y="788"/>
                  </a:cxn>
                  <a:cxn ang="0">
                    <a:pos x="514" y="747"/>
                  </a:cxn>
                  <a:cxn ang="0">
                    <a:pos x="522" y="710"/>
                  </a:cxn>
                  <a:cxn ang="0">
                    <a:pos x="533" y="669"/>
                  </a:cxn>
                  <a:cxn ang="0">
                    <a:pos x="543" y="623"/>
                  </a:cxn>
                  <a:cxn ang="0">
                    <a:pos x="554" y="574"/>
                  </a:cxn>
                  <a:cxn ang="0">
                    <a:pos x="564" y="528"/>
                  </a:cxn>
                  <a:cxn ang="0">
                    <a:pos x="571" y="483"/>
                  </a:cxn>
                  <a:cxn ang="0">
                    <a:pos x="576" y="446"/>
                  </a:cxn>
                  <a:cxn ang="0">
                    <a:pos x="577" y="407"/>
                  </a:cxn>
                  <a:cxn ang="0">
                    <a:pos x="577" y="370"/>
                  </a:cxn>
                  <a:cxn ang="0">
                    <a:pos x="576" y="334"/>
                  </a:cxn>
                  <a:cxn ang="0">
                    <a:pos x="574" y="301"/>
                  </a:cxn>
                  <a:cxn ang="0">
                    <a:pos x="569" y="268"/>
                  </a:cxn>
                  <a:cxn ang="0">
                    <a:pos x="564" y="231"/>
                  </a:cxn>
                  <a:cxn ang="0">
                    <a:pos x="556" y="186"/>
                  </a:cxn>
                  <a:cxn ang="0">
                    <a:pos x="545" y="143"/>
                  </a:cxn>
                  <a:cxn ang="0">
                    <a:pos x="522" y="91"/>
                  </a:cxn>
                  <a:cxn ang="0">
                    <a:pos x="497" y="42"/>
                  </a:cxn>
                  <a:cxn ang="0">
                    <a:pos x="479" y="8"/>
                  </a:cxn>
                  <a:cxn ang="0">
                    <a:pos x="466" y="8"/>
                  </a:cxn>
                  <a:cxn ang="0">
                    <a:pos x="434" y="31"/>
                  </a:cxn>
                  <a:cxn ang="0">
                    <a:pos x="401" y="50"/>
                  </a:cxn>
                  <a:cxn ang="0">
                    <a:pos x="373" y="62"/>
                  </a:cxn>
                  <a:cxn ang="0">
                    <a:pos x="344" y="70"/>
                  </a:cxn>
                  <a:cxn ang="0">
                    <a:pos x="313" y="74"/>
                  </a:cxn>
                  <a:cxn ang="0">
                    <a:pos x="284" y="70"/>
                  </a:cxn>
                  <a:cxn ang="0">
                    <a:pos x="249" y="62"/>
                  </a:cxn>
                  <a:cxn ang="0">
                    <a:pos x="220" y="52"/>
                  </a:cxn>
                  <a:cxn ang="0">
                    <a:pos x="191" y="42"/>
                  </a:cxn>
                  <a:cxn ang="0">
                    <a:pos x="166" y="33"/>
                  </a:cxn>
                  <a:cxn ang="0">
                    <a:pos x="124" y="17"/>
                  </a:cxn>
                  <a:cxn ang="0">
                    <a:pos x="98" y="6"/>
                  </a:cxn>
                </a:cxnLst>
                <a:rect l="0" t="0" r="r" b="b"/>
                <a:pathLst>
                  <a:path w="579" h="848">
                    <a:moveTo>
                      <a:pt x="98" y="6"/>
                    </a:moveTo>
                    <a:lnTo>
                      <a:pt x="91" y="13"/>
                    </a:lnTo>
                    <a:lnTo>
                      <a:pt x="86" y="21"/>
                    </a:lnTo>
                    <a:lnTo>
                      <a:pt x="83" y="25"/>
                    </a:lnTo>
                    <a:lnTo>
                      <a:pt x="80" y="29"/>
                    </a:lnTo>
                    <a:lnTo>
                      <a:pt x="78" y="35"/>
                    </a:lnTo>
                    <a:lnTo>
                      <a:pt x="75" y="39"/>
                    </a:lnTo>
                    <a:lnTo>
                      <a:pt x="71" y="42"/>
                    </a:lnTo>
                    <a:lnTo>
                      <a:pt x="68" y="48"/>
                    </a:lnTo>
                    <a:lnTo>
                      <a:pt x="65" y="52"/>
                    </a:lnTo>
                    <a:lnTo>
                      <a:pt x="63" y="58"/>
                    </a:lnTo>
                    <a:lnTo>
                      <a:pt x="62" y="62"/>
                    </a:lnTo>
                    <a:lnTo>
                      <a:pt x="58" y="68"/>
                    </a:lnTo>
                    <a:lnTo>
                      <a:pt x="55" y="74"/>
                    </a:lnTo>
                    <a:lnTo>
                      <a:pt x="54" y="81"/>
                    </a:lnTo>
                    <a:lnTo>
                      <a:pt x="50" y="85"/>
                    </a:lnTo>
                    <a:lnTo>
                      <a:pt x="47" y="91"/>
                    </a:lnTo>
                    <a:lnTo>
                      <a:pt x="45" y="95"/>
                    </a:lnTo>
                    <a:lnTo>
                      <a:pt x="42" y="101"/>
                    </a:lnTo>
                    <a:lnTo>
                      <a:pt x="41" y="106"/>
                    </a:lnTo>
                    <a:lnTo>
                      <a:pt x="37" y="114"/>
                    </a:lnTo>
                    <a:lnTo>
                      <a:pt x="36" y="118"/>
                    </a:lnTo>
                    <a:lnTo>
                      <a:pt x="34" y="126"/>
                    </a:lnTo>
                    <a:lnTo>
                      <a:pt x="32" y="132"/>
                    </a:lnTo>
                    <a:lnTo>
                      <a:pt x="29" y="138"/>
                    </a:lnTo>
                    <a:lnTo>
                      <a:pt x="27" y="145"/>
                    </a:lnTo>
                    <a:lnTo>
                      <a:pt x="26" y="151"/>
                    </a:lnTo>
                    <a:lnTo>
                      <a:pt x="24" y="157"/>
                    </a:lnTo>
                    <a:lnTo>
                      <a:pt x="21" y="165"/>
                    </a:lnTo>
                    <a:lnTo>
                      <a:pt x="19" y="171"/>
                    </a:lnTo>
                    <a:lnTo>
                      <a:pt x="18" y="178"/>
                    </a:lnTo>
                    <a:lnTo>
                      <a:pt x="16" y="184"/>
                    </a:lnTo>
                    <a:lnTo>
                      <a:pt x="14" y="192"/>
                    </a:lnTo>
                    <a:lnTo>
                      <a:pt x="13" y="200"/>
                    </a:lnTo>
                    <a:lnTo>
                      <a:pt x="11" y="205"/>
                    </a:lnTo>
                    <a:lnTo>
                      <a:pt x="10" y="213"/>
                    </a:lnTo>
                    <a:lnTo>
                      <a:pt x="8" y="221"/>
                    </a:lnTo>
                    <a:lnTo>
                      <a:pt x="8" y="227"/>
                    </a:lnTo>
                    <a:lnTo>
                      <a:pt x="6" y="235"/>
                    </a:lnTo>
                    <a:lnTo>
                      <a:pt x="5" y="242"/>
                    </a:lnTo>
                    <a:lnTo>
                      <a:pt x="5" y="250"/>
                    </a:lnTo>
                    <a:lnTo>
                      <a:pt x="3" y="258"/>
                    </a:lnTo>
                    <a:lnTo>
                      <a:pt x="1" y="266"/>
                    </a:lnTo>
                    <a:lnTo>
                      <a:pt x="1" y="273"/>
                    </a:lnTo>
                    <a:lnTo>
                      <a:pt x="1" y="283"/>
                    </a:lnTo>
                    <a:lnTo>
                      <a:pt x="1" y="291"/>
                    </a:lnTo>
                    <a:lnTo>
                      <a:pt x="1" y="299"/>
                    </a:lnTo>
                    <a:lnTo>
                      <a:pt x="0" y="306"/>
                    </a:lnTo>
                    <a:lnTo>
                      <a:pt x="0" y="314"/>
                    </a:lnTo>
                    <a:lnTo>
                      <a:pt x="0" y="324"/>
                    </a:lnTo>
                    <a:lnTo>
                      <a:pt x="0" y="332"/>
                    </a:lnTo>
                    <a:lnTo>
                      <a:pt x="0" y="339"/>
                    </a:lnTo>
                    <a:lnTo>
                      <a:pt x="0" y="349"/>
                    </a:lnTo>
                    <a:lnTo>
                      <a:pt x="1" y="359"/>
                    </a:lnTo>
                    <a:lnTo>
                      <a:pt x="1" y="367"/>
                    </a:lnTo>
                    <a:lnTo>
                      <a:pt x="1" y="376"/>
                    </a:lnTo>
                    <a:lnTo>
                      <a:pt x="3" y="384"/>
                    </a:lnTo>
                    <a:lnTo>
                      <a:pt x="3" y="394"/>
                    </a:lnTo>
                    <a:lnTo>
                      <a:pt x="5" y="401"/>
                    </a:lnTo>
                    <a:lnTo>
                      <a:pt x="6" y="411"/>
                    </a:lnTo>
                    <a:lnTo>
                      <a:pt x="8" y="421"/>
                    </a:lnTo>
                    <a:lnTo>
                      <a:pt x="10" y="431"/>
                    </a:lnTo>
                    <a:lnTo>
                      <a:pt x="11" y="440"/>
                    </a:lnTo>
                    <a:lnTo>
                      <a:pt x="13" y="450"/>
                    </a:lnTo>
                    <a:lnTo>
                      <a:pt x="14" y="458"/>
                    </a:lnTo>
                    <a:lnTo>
                      <a:pt x="16" y="467"/>
                    </a:lnTo>
                    <a:lnTo>
                      <a:pt x="18" y="475"/>
                    </a:lnTo>
                    <a:lnTo>
                      <a:pt x="21" y="485"/>
                    </a:lnTo>
                    <a:lnTo>
                      <a:pt x="23" y="495"/>
                    </a:lnTo>
                    <a:lnTo>
                      <a:pt x="24" y="502"/>
                    </a:lnTo>
                    <a:lnTo>
                      <a:pt x="27" y="514"/>
                    </a:lnTo>
                    <a:lnTo>
                      <a:pt x="27" y="522"/>
                    </a:lnTo>
                    <a:lnTo>
                      <a:pt x="29" y="530"/>
                    </a:lnTo>
                    <a:lnTo>
                      <a:pt x="32" y="539"/>
                    </a:lnTo>
                    <a:lnTo>
                      <a:pt x="34" y="549"/>
                    </a:lnTo>
                    <a:lnTo>
                      <a:pt x="36" y="557"/>
                    </a:lnTo>
                    <a:lnTo>
                      <a:pt x="39" y="566"/>
                    </a:lnTo>
                    <a:lnTo>
                      <a:pt x="41" y="574"/>
                    </a:lnTo>
                    <a:lnTo>
                      <a:pt x="42" y="584"/>
                    </a:lnTo>
                    <a:lnTo>
                      <a:pt x="45" y="592"/>
                    </a:lnTo>
                    <a:lnTo>
                      <a:pt x="47" y="599"/>
                    </a:lnTo>
                    <a:lnTo>
                      <a:pt x="49" y="607"/>
                    </a:lnTo>
                    <a:lnTo>
                      <a:pt x="52" y="615"/>
                    </a:lnTo>
                    <a:lnTo>
                      <a:pt x="54" y="623"/>
                    </a:lnTo>
                    <a:lnTo>
                      <a:pt x="55" y="632"/>
                    </a:lnTo>
                    <a:lnTo>
                      <a:pt x="58" y="638"/>
                    </a:lnTo>
                    <a:lnTo>
                      <a:pt x="62" y="648"/>
                    </a:lnTo>
                    <a:lnTo>
                      <a:pt x="63" y="656"/>
                    </a:lnTo>
                    <a:lnTo>
                      <a:pt x="65" y="662"/>
                    </a:lnTo>
                    <a:lnTo>
                      <a:pt x="67" y="669"/>
                    </a:lnTo>
                    <a:lnTo>
                      <a:pt x="70" y="677"/>
                    </a:lnTo>
                    <a:lnTo>
                      <a:pt x="71" y="685"/>
                    </a:lnTo>
                    <a:lnTo>
                      <a:pt x="75" y="691"/>
                    </a:lnTo>
                    <a:lnTo>
                      <a:pt x="76" y="698"/>
                    </a:lnTo>
                    <a:lnTo>
                      <a:pt x="80" y="706"/>
                    </a:lnTo>
                    <a:lnTo>
                      <a:pt x="81" y="712"/>
                    </a:lnTo>
                    <a:lnTo>
                      <a:pt x="83" y="718"/>
                    </a:lnTo>
                    <a:lnTo>
                      <a:pt x="85" y="724"/>
                    </a:lnTo>
                    <a:lnTo>
                      <a:pt x="86" y="729"/>
                    </a:lnTo>
                    <a:lnTo>
                      <a:pt x="88" y="737"/>
                    </a:lnTo>
                    <a:lnTo>
                      <a:pt x="89" y="741"/>
                    </a:lnTo>
                    <a:lnTo>
                      <a:pt x="91" y="747"/>
                    </a:lnTo>
                    <a:lnTo>
                      <a:pt x="93" y="755"/>
                    </a:lnTo>
                    <a:lnTo>
                      <a:pt x="96" y="759"/>
                    </a:lnTo>
                    <a:lnTo>
                      <a:pt x="98" y="762"/>
                    </a:lnTo>
                    <a:lnTo>
                      <a:pt x="99" y="768"/>
                    </a:lnTo>
                    <a:lnTo>
                      <a:pt x="99" y="772"/>
                    </a:lnTo>
                    <a:lnTo>
                      <a:pt x="102" y="776"/>
                    </a:lnTo>
                    <a:lnTo>
                      <a:pt x="104" y="780"/>
                    </a:lnTo>
                    <a:lnTo>
                      <a:pt x="106" y="786"/>
                    </a:lnTo>
                    <a:lnTo>
                      <a:pt x="107" y="792"/>
                    </a:lnTo>
                    <a:lnTo>
                      <a:pt x="109" y="797"/>
                    </a:lnTo>
                    <a:lnTo>
                      <a:pt x="112" y="803"/>
                    </a:lnTo>
                    <a:lnTo>
                      <a:pt x="114" y="809"/>
                    </a:lnTo>
                    <a:lnTo>
                      <a:pt x="116" y="813"/>
                    </a:lnTo>
                    <a:lnTo>
                      <a:pt x="117" y="821"/>
                    </a:lnTo>
                    <a:lnTo>
                      <a:pt x="119" y="823"/>
                    </a:lnTo>
                    <a:lnTo>
                      <a:pt x="119" y="823"/>
                    </a:lnTo>
                    <a:lnTo>
                      <a:pt x="122" y="823"/>
                    </a:lnTo>
                    <a:lnTo>
                      <a:pt x="125" y="823"/>
                    </a:lnTo>
                    <a:lnTo>
                      <a:pt x="127" y="826"/>
                    </a:lnTo>
                    <a:lnTo>
                      <a:pt x="130" y="826"/>
                    </a:lnTo>
                    <a:lnTo>
                      <a:pt x="133" y="826"/>
                    </a:lnTo>
                    <a:lnTo>
                      <a:pt x="138" y="828"/>
                    </a:lnTo>
                    <a:lnTo>
                      <a:pt x="142" y="830"/>
                    </a:lnTo>
                    <a:lnTo>
                      <a:pt x="147" y="830"/>
                    </a:lnTo>
                    <a:lnTo>
                      <a:pt x="153" y="832"/>
                    </a:lnTo>
                    <a:lnTo>
                      <a:pt x="158" y="832"/>
                    </a:lnTo>
                    <a:lnTo>
                      <a:pt x="164" y="834"/>
                    </a:lnTo>
                    <a:lnTo>
                      <a:pt x="171" y="836"/>
                    </a:lnTo>
                    <a:lnTo>
                      <a:pt x="179" y="838"/>
                    </a:lnTo>
                    <a:lnTo>
                      <a:pt x="186" y="840"/>
                    </a:lnTo>
                    <a:lnTo>
                      <a:pt x="192" y="840"/>
                    </a:lnTo>
                    <a:lnTo>
                      <a:pt x="197" y="840"/>
                    </a:lnTo>
                    <a:lnTo>
                      <a:pt x="200" y="840"/>
                    </a:lnTo>
                    <a:lnTo>
                      <a:pt x="204" y="842"/>
                    </a:lnTo>
                    <a:lnTo>
                      <a:pt x="209" y="844"/>
                    </a:lnTo>
                    <a:lnTo>
                      <a:pt x="213" y="844"/>
                    </a:lnTo>
                    <a:lnTo>
                      <a:pt x="217" y="844"/>
                    </a:lnTo>
                    <a:lnTo>
                      <a:pt x="220" y="844"/>
                    </a:lnTo>
                    <a:lnTo>
                      <a:pt x="225" y="844"/>
                    </a:lnTo>
                    <a:lnTo>
                      <a:pt x="230" y="844"/>
                    </a:lnTo>
                    <a:lnTo>
                      <a:pt x="233" y="846"/>
                    </a:lnTo>
                    <a:lnTo>
                      <a:pt x="238" y="848"/>
                    </a:lnTo>
                    <a:lnTo>
                      <a:pt x="244" y="848"/>
                    </a:lnTo>
                    <a:lnTo>
                      <a:pt x="248" y="848"/>
                    </a:lnTo>
                    <a:lnTo>
                      <a:pt x="253" y="848"/>
                    </a:lnTo>
                    <a:lnTo>
                      <a:pt x="257" y="848"/>
                    </a:lnTo>
                    <a:lnTo>
                      <a:pt x="262" y="848"/>
                    </a:lnTo>
                    <a:lnTo>
                      <a:pt x="267" y="848"/>
                    </a:lnTo>
                    <a:lnTo>
                      <a:pt x="272" y="848"/>
                    </a:lnTo>
                    <a:lnTo>
                      <a:pt x="277" y="848"/>
                    </a:lnTo>
                    <a:lnTo>
                      <a:pt x="284" y="848"/>
                    </a:lnTo>
                    <a:lnTo>
                      <a:pt x="288" y="848"/>
                    </a:lnTo>
                    <a:lnTo>
                      <a:pt x="293" y="848"/>
                    </a:lnTo>
                    <a:lnTo>
                      <a:pt x="298" y="848"/>
                    </a:lnTo>
                    <a:lnTo>
                      <a:pt x="303" y="848"/>
                    </a:lnTo>
                    <a:lnTo>
                      <a:pt x="310" y="848"/>
                    </a:lnTo>
                    <a:lnTo>
                      <a:pt x="315" y="848"/>
                    </a:lnTo>
                    <a:lnTo>
                      <a:pt x="319" y="848"/>
                    </a:lnTo>
                    <a:lnTo>
                      <a:pt x="326" y="848"/>
                    </a:lnTo>
                    <a:lnTo>
                      <a:pt x="331" y="848"/>
                    </a:lnTo>
                    <a:lnTo>
                      <a:pt x="336" y="848"/>
                    </a:lnTo>
                    <a:lnTo>
                      <a:pt x="341" y="846"/>
                    </a:lnTo>
                    <a:lnTo>
                      <a:pt x="346" y="844"/>
                    </a:lnTo>
                    <a:lnTo>
                      <a:pt x="350" y="844"/>
                    </a:lnTo>
                    <a:lnTo>
                      <a:pt x="355" y="844"/>
                    </a:lnTo>
                    <a:lnTo>
                      <a:pt x="360" y="844"/>
                    </a:lnTo>
                    <a:lnTo>
                      <a:pt x="365" y="844"/>
                    </a:lnTo>
                    <a:lnTo>
                      <a:pt x="370" y="840"/>
                    </a:lnTo>
                    <a:lnTo>
                      <a:pt x="375" y="840"/>
                    </a:lnTo>
                    <a:lnTo>
                      <a:pt x="380" y="840"/>
                    </a:lnTo>
                    <a:lnTo>
                      <a:pt x="385" y="838"/>
                    </a:lnTo>
                    <a:lnTo>
                      <a:pt x="388" y="838"/>
                    </a:lnTo>
                    <a:lnTo>
                      <a:pt x="393" y="838"/>
                    </a:lnTo>
                    <a:lnTo>
                      <a:pt x="398" y="834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9" y="832"/>
                    </a:lnTo>
                    <a:lnTo>
                      <a:pt x="414" y="830"/>
                    </a:lnTo>
                    <a:lnTo>
                      <a:pt x="417" y="830"/>
                    </a:lnTo>
                    <a:lnTo>
                      <a:pt x="421" y="830"/>
                    </a:lnTo>
                    <a:lnTo>
                      <a:pt x="425" y="828"/>
                    </a:lnTo>
                    <a:lnTo>
                      <a:pt x="429" y="826"/>
                    </a:lnTo>
                    <a:lnTo>
                      <a:pt x="432" y="826"/>
                    </a:lnTo>
                    <a:lnTo>
                      <a:pt x="439" y="825"/>
                    </a:lnTo>
                    <a:lnTo>
                      <a:pt x="445" y="823"/>
                    </a:lnTo>
                    <a:lnTo>
                      <a:pt x="452" y="819"/>
                    </a:lnTo>
                    <a:lnTo>
                      <a:pt x="456" y="819"/>
                    </a:lnTo>
                    <a:lnTo>
                      <a:pt x="461" y="817"/>
                    </a:lnTo>
                    <a:lnTo>
                      <a:pt x="468" y="813"/>
                    </a:lnTo>
                    <a:lnTo>
                      <a:pt x="471" y="811"/>
                    </a:lnTo>
                    <a:lnTo>
                      <a:pt x="476" y="809"/>
                    </a:lnTo>
                    <a:lnTo>
                      <a:pt x="479" y="805"/>
                    </a:lnTo>
                    <a:lnTo>
                      <a:pt x="484" y="805"/>
                    </a:lnTo>
                    <a:lnTo>
                      <a:pt x="487" y="803"/>
                    </a:lnTo>
                    <a:lnTo>
                      <a:pt x="491" y="801"/>
                    </a:lnTo>
                    <a:lnTo>
                      <a:pt x="496" y="799"/>
                    </a:lnTo>
                    <a:lnTo>
                      <a:pt x="499" y="797"/>
                    </a:lnTo>
                    <a:lnTo>
                      <a:pt x="501" y="795"/>
                    </a:lnTo>
                    <a:lnTo>
                      <a:pt x="502" y="795"/>
                    </a:lnTo>
                    <a:lnTo>
                      <a:pt x="502" y="792"/>
                    </a:lnTo>
                    <a:lnTo>
                      <a:pt x="504" y="788"/>
                    </a:lnTo>
                    <a:lnTo>
                      <a:pt x="504" y="780"/>
                    </a:lnTo>
                    <a:lnTo>
                      <a:pt x="507" y="774"/>
                    </a:lnTo>
                    <a:lnTo>
                      <a:pt x="509" y="766"/>
                    </a:lnTo>
                    <a:lnTo>
                      <a:pt x="510" y="760"/>
                    </a:lnTo>
                    <a:lnTo>
                      <a:pt x="512" y="757"/>
                    </a:lnTo>
                    <a:lnTo>
                      <a:pt x="514" y="751"/>
                    </a:lnTo>
                    <a:lnTo>
                      <a:pt x="514" y="747"/>
                    </a:lnTo>
                    <a:lnTo>
                      <a:pt x="515" y="743"/>
                    </a:lnTo>
                    <a:lnTo>
                      <a:pt x="515" y="737"/>
                    </a:lnTo>
                    <a:lnTo>
                      <a:pt x="517" y="733"/>
                    </a:lnTo>
                    <a:lnTo>
                      <a:pt x="518" y="728"/>
                    </a:lnTo>
                    <a:lnTo>
                      <a:pt x="520" y="724"/>
                    </a:lnTo>
                    <a:lnTo>
                      <a:pt x="522" y="716"/>
                    </a:lnTo>
                    <a:lnTo>
                      <a:pt x="522" y="710"/>
                    </a:lnTo>
                    <a:lnTo>
                      <a:pt x="523" y="706"/>
                    </a:lnTo>
                    <a:lnTo>
                      <a:pt x="527" y="698"/>
                    </a:lnTo>
                    <a:lnTo>
                      <a:pt x="527" y="693"/>
                    </a:lnTo>
                    <a:lnTo>
                      <a:pt x="530" y="687"/>
                    </a:lnTo>
                    <a:lnTo>
                      <a:pt x="530" y="681"/>
                    </a:lnTo>
                    <a:lnTo>
                      <a:pt x="533" y="675"/>
                    </a:lnTo>
                    <a:lnTo>
                      <a:pt x="533" y="669"/>
                    </a:lnTo>
                    <a:lnTo>
                      <a:pt x="535" y="662"/>
                    </a:lnTo>
                    <a:lnTo>
                      <a:pt x="536" y="656"/>
                    </a:lnTo>
                    <a:lnTo>
                      <a:pt x="538" y="650"/>
                    </a:lnTo>
                    <a:lnTo>
                      <a:pt x="540" y="642"/>
                    </a:lnTo>
                    <a:lnTo>
                      <a:pt x="540" y="636"/>
                    </a:lnTo>
                    <a:lnTo>
                      <a:pt x="543" y="630"/>
                    </a:lnTo>
                    <a:lnTo>
                      <a:pt x="543" y="623"/>
                    </a:lnTo>
                    <a:lnTo>
                      <a:pt x="546" y="615"/>
                    </a:lnTo>
                    <a:lnTo>
                      <a:pt x="546" y="609"/>
                    </a:lnTo>
                    <a:lnTo>
                      <a:pt x="548" y="601"/>
                    </a:lnTo>
                    <a:lnTo>
                      <a:pt x="549" y="596"/>
                    </a:lnTo>
                    <a:lnTo>
                      <a:pt x="551" y="588"/>
                    </a:lnTo>
                    <a:lnTo>
                      <a:pt x="551" y="582"/>
                    </a:lnTo>
                    <a:lnTo>
                      <a:pt x="554" y="574"/>
                    </a:lnTo>
                    <a:lnTo>
                      <a:pt x="556" y="568"/>
                    </a:lnTo>
                    <a:lnTo>
                      <a:pt x="556" y="561"/>
                    </a:lnTo>
                    <a:lnTo>
                      <a:pt x="558" y="555"/>
                    </a:lnTo>
                    <a:lnTo>
                      <a:pt x="558" y="547"/>
                    </a:lnTo>
                    <a:lnTo>
                      <a:pt x="561" y="541"/>
                    </a:lnTo>
                    <a:lnTo>
                      <a:pt x="561" y="535"/>
                    </a:lnTo>
                    <a:lnTo>
                      <a:pt x="564" y="528"/>
                    </a:lnTo>
                    <a:lnTo>
                      <a:pt x="564" y="522"/>
                    </a:lnTo>
                    <a:lnTo>
                      <a:pt x="566" y="516"/>
                    </a:lnTo>
                    <a:lnTo>
                      <a:pt x="567" y="508"/>
                    </a:lnTo>
                    <a:lnTo>
                      <a:pt x="567" y="502"/>
                    </a:lnTo>
                    <a:lnTo>
                      <a:pt x="569" y="497"/>
                    </a:lnTo>
                    <a:lnTo>
                      <a:pt x="571" y="491"/>
                    </a:lnTo>
                    <a:lnTo>
                      <a:pt x="571" y="483"/>
                    </a:lnTo>
                    <a:lnTo>
                      <a:pt x="572" y="479"/>
                    </a:lnTo>
                    <a:lnTo>
                      <a:pt x="574" y="473"/>
                    </a:lnTo>
                    <a:lnTo>
                      <a:pt x="574" y="467"/>
                    </a:lnTo>
                    <a:lnTo>
                      <a:pt x="574" y="462"/>
                    </a:lnTo>
                    <a:lnTo>
                      <a:pt x="574" y="456"/>
                    </a:lnTo>
                    <a:lnTo>
                      <a:pt x="574" y="450"/>
                    </a:lnTo>
                    <a:lnTo>
                      <a:pt x="576" y="446"/>
                    </a:lnTo>
                    <a:lnTo>
                      <a:pt x="576" y="440"/>
                    </a:lnTo>
                    <a:lnTo>
                      <a:pt x="576" y="434"/>
                    </a:lnTo>
                    <a:lnTo>
                      <a:pt x="577" y="429"/>
                    </a:lnTo>
                    <a:lnTo>
                      <a:pt x="577" y="423"/>
                    </a:lnTo>
                    <a:lnTo>
                      <a:pt x="577" y="419"/>
                    </a:lnTo>
                    <a:lnTo>
                      <a:pt x="577" y="413"/>
                    </a:lnTo>
                    <a:lnTo>
                      <a:pt x="577" y="407"/>
                    </a:lnTo>
                    <a:lnTo>
                      <a:pt x="577" y="401"/>
                    </a:lnTo>
                    <a:lnTo>
                      <a:pt x="577" y="396"/>
                    </a:lnTo>
                    <a:lnTo>
                      <a:pt x="577" y="392"/>
                    </a:lnTo>
                    <a:lnTo>
                      <a:pt x="577" y="386"/>
                    </a:lnTo>
                    <a:lnTo>
                      <a:pt x="579" y="380"/>
                    </a:lnTo>
                    <a:lnTo>
                      <a:pt x="577" y="376"/>
                    </a:lnTo>
                    <a:lnTo>
                      <a:pt x="577" y="370"/>
                    </a:lnTo>
                    <a:lnTo>
                      <a:pt x="577" y="365"/>
                    </a:lnTo>
                    <a:lnTo>
                      <a:pt x="577" y="359"/>
                    </a:lnTo>
                    <a:lnTo>
                      <a:pt x="577" y="355"/>
                    </a:lnTo>
                    <a:lnTo>
                      <a:pt x="577" y="349"/>
                    </a:lnTo>
                    <a:lnTo>
                      <a:pt x="577" y="343"/>
                    </a:lnTo>
                    <a:lnTo>
                      <a:pt x="577" y="339"/>
                    </a:lnTo>
                    <a:lnTo>
                      <a:pt x="576" y="334"/>
                    </a:lnTo>
                    <a:lnTo>
                      <a:pt x="576" y="330"/>
                    </a:lnTo>
                    <a:lnTo>
                      <a:pt x="576" y="326"/>
                    </a:lnTo>
                    <a:lnTo>
                      <a:pt x="576" y="320"/>
                    </a:lnTo>
                    <a:lnTo>
                      <a:pt x="574" y="314"/>
                    </a:lnTo>
                    <a:lnTo>
                      <a:pt x="574" y="310"/>
                    </a:lnTo>
                    <a:lnTo>
                      <a:pt x="574" y="306"/>
                    </a:lnTo>
                    <a:lnTo>
                      <a:pt x="574" y="301"/>
                    </a:lnTo>
                    <a:lnTo>
                      <a:pt x="574" y="295"/>
                    </a:lnTo>
                    <a:lnTo>
                      <a:pt x="574" y="291"/>
                    </a:lnTo>
                    <a:lnTo>
                      <a:pt x="571" y="287"/>
                    </a:lnTo>
                    <a:lnTo>
                      <a:pt x="571" y="281"/>
                    </a:lnTo>
                    <a:lnTo>
                      <a:pt x="571" y="277"/>
                    </a:lnTo>
                    <a:lnTo>
                      <a:pt x="571" y="271"/>
                    </a:lnTo>
                    <a:lnTo>
                      <a:pt x="569" y="268"/>
                    </a:lnTo>
                    <a:lnTo>
                      <a:pt x="569" y="264"/>
                    </a:lnTo>
                    <a:lnTo>
                      <a:pt x="567" y="260"/>
                    </a:lnTo>
                    <a:lnTo>
                      <a:pt x="567" y="254"/>
                    </a:lnTo>
                    <a:lnTo>
                      <a:pt x="567" y="250"/>
                    </a:lnTo>
                    <a:lnTo>
                      <a:pt x="567" y="246"/>
                    </a:lnTo>
                    <a:lnTo>
                      <a:pt x="564" y="238"/>
                    </a:lnTo>
                    <a:lnTo>
                      <a:pt x="564" y="231"/>
                    </a:lnTo>
                    <a:lnTo>
                      <a:pt x="562" y="223"/>
                    </a:lnTo>
                    <a:lnTo>
                      <a:pt x="561" y="217"/>
                    </a:lnTo>
                    <a:lnTo>
                      <a:pt x="561" y="209"/>
                    </a:lnTo>
                    <a:lnTo>
                      <a:pt x="559" y="204"/>
                    </a:lnTo>
                    <a:lnTo>
                      <a:pt x="558" y="198"/>
                    </a:lnTo>
                    <a:lnTo>
                      <a:pt x="558" y="190"/>
                    </a:lnTo>
                    <a:lnTo>
                      <a:pt x="556" y="186"/>
                    </a:lnTo>
                    <a:lnTo>
                      <a:pt x="556" y="182"/>
                    </a:lnTo>
                    <a:lnTo>
                      <a:pt x="554" y="174"/>
                    </a:lnTo>
                    <a:lnTo>
                      <a:pt x="553" y="171"/>
                    </a:lnTo>
                    <a:lnTo>
                      <a:pt x="551" y="163"/>
                    </a:lnTo>
                    <a:lnTo>
                      <a:pt x="549" y="157"/>
                    </a:lnTo>
                    <a:lnTo>
                      <a:pt x="546" y="151"/>
                    </a:lnTo>
                    <a:lnTo>
                      <a:pt x="545" y="143"/>
                    </a:lnTo>
                    <a:lnTo>
                      <a:pt x="543" y="138"/>
                    </a:lnTo>
                    <a:lnTo>
                      <a:pt x="540" y="130"/>
                    </a:lnTo>
                    <a:lnTo>
                      <a:pt x="536" y="122"/>
                    </a:lnTo>
                    <a:lnTo>
                      <a:pt x="533" y="114"/>
                    </a:lnTo>
                    <a:lnTo>
                      <a:pt x="530" y="106"/>
                    </a:lnTo>
                    <a:lnTo>
                      <a:pt x="527" y="99"/>
                    </a:lnTo>
                    <a:lnTo>
                      <a:pt x="522" y="91"/>
                    </a:lnTo>
                    <a:lnTo>
                      <a:pt x="518" y="85"/>
                    </a:lnTo>
                    <a:lnTo>
                      <a:pt x="515" y="77"/>
                    </a:lnTo>
                    <a:lnTo>
                      <a:pt x="512" y="70"/>
                    </a:lnTo>
                    <a:lnTo>
                      <a:pt x="507" y="62"/>
                    </a:lnTo>
                    <a:lnTo>
                      <a:pt x="504" y="54"/>
                    </a:lnTo>
                    <a:lnTo>
                      <a:pt x="501" y="48"/>
                    </a:lnTo>
                    <a:lnTo>
                      <a:pt x="497" y="42"/>
                    </a:lnTo>
                    <a:lnTo>
                      <a:pt x="494" y="35"/>
                    </a:lnTo>
                    <a:lnTo>
                      <a:pt x="492" y="31"/>
                    </a:lnTo>
                    <a:lnTo>
                      <a:pt x="489" y="25"/>
                    </a:lnTo>
                    <a:lnTo>
                      <a:pt x="486" y="21"/>
                    </a:lnTo>
                    <a:lnTo>
                      <a:pt x="484" y="15"/>
                    </a:lnTo>
                    <a:lnTo>
                      <a:pt x="481" y="11"/>
                    </a:lnTo>
                    <a:lnTo>
                      <a:pt x="479" y="8"/>
                    </a:lnTo>
                    <a:lnTo>
                      <a:pt x="478" y="6"/>
                    </a:lnTo>
                    <a:lnTo>
                      <a:pt x="476" y="2"/>
                    </a:lnTo>
                    <a:lnTo>
                      <a:pt x="476" y="0"/>
                    </a:lnTo>
                    <a:lnTo>
                      <a:pt x="474" y="0"/>
                    </a:lnTo>
                    <a:lnTo>
                      <a:pt x="471" y="2"/>
                    </a:lnTo>
                    <a:lnTo>
                      <a:pt x="468" y="6"/>
                    </a:lnTo>
                    <a:lnTo>
                      <a:pt x="466" y="8"/>
                    </a:lnTo>
                    <a:lnTo>
                      <a:pt x="461" y="9"/>
                    </a:lnTo>
                    <a:lnTo>
                      <a:pt x="460" y="13"/>
                    </a:lnTo>
                    <a:lnTo>
                      <a:pt x="453" y="15"/>
                    </a:lnTo>
                    <a:lnTo>
                      <a:pt x="450" y="19"/>
                    </a:lnTo>
                    <a:lnTo>
                      <a:pt x="445" y="23"/>
                    </a:lnTo>
                    <a:lnTo>
                      <a:pt x="440" y="27"/>
                    </a:lnTo>
                    <a:lnTo>
                      <a:pt x="434" y="31"/>
                    </a:lnTo>
                    <a:lnTo>
                      <a:pt x="427" y="35"/>
                    </a:lnTo>
                    <a:lnTo>
                      <a:pt x="422" y="39"/>
                    </a:lnTo>
                    <a:lnTo>
                      <a:pt x="416" y="42"/>
                    </a:lnTo>
                    <a:lnTo>
                      <a:pt x="411" y="44"/>
                    </a:lnTo>
                    <a:lnTo>
                      <a:pt x="408" y="46"/>
                    </a:lnTo>
                    <a:lnTo>
                      <a:pt x="404" y="48"/>
                    </a:lnTo>
                    <a:lnTo>
                      <a:pt x="401" y="50"/>
                    </a:lnTo>
                    <a:lnTo>
                      <a:pt x="396" y="52"/>
                    </a:lnTo>
                    <a:lnTo>
                      <a:pt x="393" y="54"/>
                    </a:lnTo>
                    <a:lnTo>
                      <a:pt x="390" y="54"/>
                    </a:lnTo>
                    <a:lnTo>
                      <a:pt x="386" y="58"/>
                    </a:lnTo>
                    <a:lnTo>
                      <a:pt x="381" y="58"/>
                    </a:lnTo>
                    <a:lnTo>
                      <a:pt x="378" y="60"/>
                    </a:lnTo>
                    <a:lnTo>
                      <a:pt x="373" y="62"/>
                    </a:lnTo>
                    <a:lnTo>
                      <a:pt x="370" y="64"/>
                    </a:lnTo>
                    <a:lnTo>
                      <a:pt x="365" y="64"/>
                    </a:lnTo>
                    <a:lnTo>
                      <a:pt x="362" y="66"/>
                    </a:lnTo>
                    <a:lnTo>
                      <a:pt x="357" y="68"/>
                    </a:lnTo>
                    <a:lnTo>
                      <a:pt x="354" y="70"/>
                    </a:lnTo>
                    <a:lnTo>
                      <a:pt x="349" y="70"/>
                    </a:lnTo>
                    <a:lnTo>
                      <a:pt x="344" y="70"/>
                    </a:lnTo>
                    <a:lnTo>
                      <a:pt x="339" y="70"/>
                    </a:lnTo>
                    <a:lnTo>
                      <a:pt x="336" y="72"/>
                    </a:lnTo>
                    <a:lnTo>
                      <a:pt x="331" y="72"/>
                    </a:lnTo>
                    <a:lnTo>
                      <a:pt x="328" y="72"/>
                    </a:lnTo>
                    <a:lnTo>
                      <a:pt x="321" y="74"/>
                    </a:lnTo>
                    <a:lnTo>
                      <a:pt x="318" y="74"/>
                    </a:lnTo>
                    <a:lnTo>
                      <a:pt x="313" y="74"/>
                    </a:lnTo>
                    <a:lnTo>
                      <a:pt x="308" y="74"/>
                    </a:lnTo>
                    <a:lnTo>
                      <a:pt x="303" y="74"/>
                    </a:lnTo>
                    <a:lnTo>
                      <a:pt x="300" y="74"/>
                    </a:lnTo>
                    <a:lnTo>
                      <a:pt x="295" y="72"/>
                    </a:lnTo>
                    <a:lnTo>
                      <a:pt x="292" y="72"/>
                    </a:lnTo>
                    <a:lnTo>
                      <a:pt x="287" y="70"/>
                    </a:lnTo>
                    <a:lnTo>
                      <a:pt x="284" y="70"/>
                    </a:lnTo>
                    <a:lnTo>
                      <a:pt x="277" y="70"/>
                    </a:lnTo>
                    <a:lnTo>
                      <a:pt x="272" y="68"/>
                    </a:lnTo>
                    <a:lnTo>
                      <a:pt x="267" y="66"/>
                    </a:lnTo>
                    <a:lnTo>
                      <a:pt x="264" y="66"/>
                    </a:lnTo>
                    <a:lnTo>
                      <a:pt x="259" y="64"/>
                    </a:lnTo>
                    <a:lnTo>
                      <a:pt x="254" y="62"/>
                    </a:lnTo>
                    <a:lnTo>
                      <a:pt x="249" y="62"/>
                    </a:lnTo>
                    <a:lnTo>
                      <a:pt x="246" y="60"/>
                    </a:lnTo>
                    <a:lnTo>
                      <a:pt x="241" y="58"/>
                    </a:lnTo>
                    <a:lnTo>
                      <a:pt x="236" y="56"/>
                    </a:lnTo>
                    <a:lnTo>
                      <a:pt x="231" y="54"/>
                    </a:lnTo>
                    <a:lnTo>
                      <a:pt x="228" y="54"/>
                    </a:lnTo>
                    <a:lnTo>
                      <a:pt x="223" y="52"/>
                    </a:lnTo>
                    <a:lnTo>
                      <a:pt x="220" y="52"/>
                    </a:lnTo>
                    <a:lnTo>
                      <a:pt x="215" y="50"/>
                    </a:lnTo>
                    <a:lnTo>
                      <a:pt x="212" y="50"/>
                    </a:lnTo>
                    <a:lnTo>
                      <a:pt x="207" y="46"/>
                    </a:lnTo>
                    <a:lnTo>
                      <a:pt x="204" y="46"/>
                    </a:lnTo>
                    <a:lnTo>
                      <a:pt x="199" y="44"/>
                    </a:lnTo>
                    <a:lnTo>
                      <a:pt x="195" y="42"/>
                    </a:lnTo>
                    <a:lnTo>
                      <a:pt x="191" y="42"/>
                    </a:lnTo>
                    <a:lnTo>
                      <a:pt x="187" y="41"/>
                    </a:lnTo>
                    <a:lnTo>
                      <a:pt x="184" y="39"/>
                    </a:lnTo>
                    <a:lnTo>
                      <a:pt x="181" y="39"/>
                    </a:lnTo>
                    <a:lnTo>
                      <a:pt x="176" y="37"/>
                    </a:lnTo>
                    <a:lnTo>
                      <a:pt x="173" y="35"/>
                    </a:lnTo>
                    <a:lnTo>
                      <a:pt x="169" y="35"/>
                    </a:lnTo>
                    <a:lnTo>
                      <a:pt x="166" y="33"/>
                    </a:lnTo>
                    <a:lnTo>
                      <a:pt x="160" y="31"/>
                    </a:lnTo>
                    <a:lnTo>
                      <a:pt x="153" y="29"/>
                    </a:lnTo>
                    <a:lnTo>
                      <a:pt x="147" y="25"/>
                    </a:lnTo>
                    <a:lnTo>
                      <a:pt x="140" y="23"/>
                    </a:lnTo>
                    <a:lnTo>
                      <a:pt x="133" y="21"/>
                    </a:lnTo>
                    <a:lnTo>
                      <a:pt x="130" y="19"/>
                    </a:lnTo>
                    <a:lnTo>
                      <a:pt x="124" y="17"/>
                    </a:lnTo>
                    <a:lnTo>
                      <a:pt x="119" y="13"/>
                    </a:lnTo>
                    <a:lnTo>
                      <a:pt x="116" y="13"/>
                    </a:lnTo>
                    <a:lnTo>
                      <a:pt x="112" y="11"/>
                    </a:lnTo>
                    <a:lnTo>
                      <a:pt x="106" y="9"/>
                    </a:lnTo>
                    <a:lnTo>
                      <a:pt x="101" y="8"/>
                    </a:lnTo>
                    <a:lnTo>
                      <a:pt x="99" y="6"/>
                    </a:lnTo>
                    <a:lnTo>
                      <a:pt x="98" y="6"/>
                    </a:lnTo>
                    <a:lnTo>
                      <a:pt x="9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9"/>
              <p:cNvSpPr>
                <a:spLocks/>
              </p:cNvSpPr>
              <p:nvPr/>
            </p:nvSpPr>
            <p:spPr bwMode="gray">
              <a:xfrm>
                <a:off x="5513424" y="5118231"/>
                <a:ext cx="630664" cy="946689"/>
              </a:xfrm>
              <a:custGeom>
                <a:avLst/>
                <a:gdLst/>
                <a:ahLst/>
                <a:cxnLst>
                  <a:cxn ang="0">
                    <a:pos x="34" y="29"/>
                  </a:cxn>
                  <a:cxn ang="0">
                    <a:pos x="21" y="64"/>
                  </a:cxn>
                  <a:cxn ang="0">
                    <a:pos x="11" y="103"/>
                  </a:cxn>
                  <a:cxn ang="0">
                    <a:pos x="5" y="138"/>
                  </a:cxn>
                  <a:cxn ang="0">
                    <a:pos x="1" y="174"/>
                  </a:cxn>
                  <a:cxn ang="0">
                    <a:pos x="0" y="209"/>
                  </a:cxn>
                  <a:cxn ang="0">
                    <a:pos x="0" y="242"/>
                  </a:cxn>
                  <a:cxn ang="0">
                    <a:pos x="3" y="277"/>
                  </a:cxn>
                  <a:cxn ang="0">
                    <a:pos x="5" y="310"/>
                  </a:cxn>
                  <a:cxn ang="0">
                    <a:pos x="9" y="341"/>
                  </a:cxn>
                  <a:cxn ang="0">
                    <a:pos x="13" y="372"/>
                  </a:cxn>
                  <a:cxn ang="0">
                    <a:pos x="19" y="402"/>
                  </a:cxn>
                  <a:cxn ang="0">
                    <a:pos x="26" y="438"/>
                  </a:cxn>
                  <a:cxn ang="0">
                    <a:pos x="36" y="473"/>
                  </a:cxn>
                  <a:cxn ang="0">
                    <a:pos x="45" y="510"/>
                  </a:cxn>
                  <a:cxn ang="0">
                    <a:pos x="57" y="547"/>
                  </a:cxn>
                  <a:cxn ang="0">
                    <a:pos x="67" y="578"/>
                  </a:cxn>
                  <a:cxn ang="0">
                    <a:pos x="76" y="609"/>
                  </a:cxn>
                  <a:cxn ang="0">
                    <a:pos x="86" y="636"/>
                  </a:cxn>
                  <a:cxn ang="0">
                    <a:pos x="94" y="662"/>
                  </a:cxn>
                  <a:cxn ang="0">
                    <a:pos x="112" y="669"/>
                  </a:cxn>
                  <a:cxn ang="0">
                    <a:pos x="140" y="675"/>
                  </a:cxn>
                  <a:cxn ang="0">
                    <a:pos x="174" y="679"/>
                  </a:cxn>
                  <a:cxn ang="0">
                    <a:pos x="213" y="683"/>
                  </a:cxn>
                  <a:cxn ang="0">
                    <a:pos x="235" y="681"/>
                  </a:cxn>
                  <a:cxn ang="0">
                    <a:pos x="270" y="675"/>
                  </a:cxn>
                  <a:cxn ang="0">
                    <a:pos x="311" y="665"/>
                  </a:cxn>
                  <a:cxn ang="0">
                    <a:pos x="347" y="656"/>
                  </a:cxn>
                  <a:cxn ang="0">
                    <a:pos x="373" y="646"/>
                  </a:cxn>
                  <a:cxn ang="0">
                    <a:pos x="394" y="638"/>
                  </a:cxn>
                  <a:cxn ang="0">
                    <a:pos x="399" y="609"/>
                  </a:cxn>
                  <a:cxn ang="0">
                    <a:pos x="409" y="568"/>
                  </a:cxn>
                  <a:cxn ang="0">
                    <a:pos x="416" y="541"/>
                  </a:cxn>
                  <a:cxn ang="0">
                    <a:pos x="422" y="506"/>
                  </a:cxn>
                  <a:cxn ang="0">
                    <a:pos x="430" y="473"/>
                  </a:cxn>
                  <a:cxn ang="0">
                    <a:pos x="437" y="438"/>
                  </a:cxn>
                  <a:cxn ang="0">
                    <a:pos x="445" y="402"/>
                  </a:cxn>
                  <a:cxn ang="0">
                    <a:pos x="452" y="367"/>
                  </a:cxn>
                  <a:cxn ang="0">
                    <a:pos x="453" y="312"/>
                  </a:cxn>
                  <a:cxn ang="0">
                    <a:pos x="453" y="260"/>
                  </a:cxn>
                  <a:cxn ang="0">
                    <a:pos x="452" y="219"/>
                  </a:cxn>
                  <a:cxn ang="0">
                    <a:pos x="447" y="186"/>
                  </a:cxn>
                  <a:cxn ang="0">
                    <a:pos x="442" y="159"/>
                  </a:cxn>
                  <a:cxn ang="0">
                    <a:pos x="432" y="114"/>
                  </a:cxn>
                  <a:cxn ang="0">
                    <a:pos x="417" y="70"/>
                  </a:cxn>
                  <a:cxn ang="0">
                    <a:pos x="409" y="41"/>
                  </a:cxn>
                  <a:cxn ang="0">
                    <a:pos x="401" y="6"/>
                  </a:cxn>
                  <a:cxn ang="0">
                    <a:pos x="380" y="4"/>
                  </a:cxn>
                  <a:cxn ang="0">
                    <a:pos x="355" y="15"/>
                  </a:cxn>
                  <a:cxn ang="0">
                    <a:pos x="321" y="27"/>
                  </a:cxn>
                  <a:cxn ang="0">
                    <a:pos x="284" y="41"/>
                  </a:cxn>
                  <a:cxn ang="0">
                    <a:pos x="248" y="46"/>
                  </a:cxn>
                  <a:cxn ang="0">
                    <a:pos x="225" y="46"/>
                  </a:cxn>
                  <a:cxn ang="0">
                    <a:pos x="199" y="42"/>
                  </a:cxn>
                  <a:cxn ang="0">
                    <a:pos x="173" y="39"/>
                  </a:cxn>
                  <a:cxn ang="0">
                    <a:pos x="147" y="33"/>
                  </a:cxn>
                  <a:cxn ang="0">
                    <a:pos x="124" y="25"/>
                  </a:cxn>
                  <a:cxn ang="0">
                    <a:pos x="93" y="15"/>
                  </a:cxn>
                  <a:cxn ang="0">
                    <a:pos x="60" y="4"/>
                  </a:cxn>
                </a:cxnLst>
                <a:rect l="0" t="0" r="r" b="b"/>
                <a:pathLst>
                  <a:path w="455" h="683">
                    <a:moveTo>
                      <a:pt x="47" y="0"/>
                    </a:moveTo>
                    <a:lnTo>
                      <a:pt x="44" y="6"/>
                    </a:lnTo>
                    <a:lnTo>
                      <a:pt x="42" y="11"/>
                    </a:lnTo>
                    <a:lnTo>
                      <a:pt x="37" y="17"/>
                    </a:lnTo>
                    <a:lnTo>
                      <a:pt x="37" y="23"/>
                    </a:lnTo>
                    <a:lnTo>
                      <a:pt x="34" y="29"/>
                    </a:lnTo>
                    <a:lnTo>
                      <a:pt x="31" y="35"/>
                    </a:lnTo>
                    <a:lnTo>
                      <a:pt x="29" y="41"/>
                    </a:lnTo>
                    <a:lnTo>
                      <a:pt x="27" y="48"/>
                    </a:lnTo>
                    <a:lnTo>
                      <a:pt x="24" y="52"/>
                    </a:lnTo>
                    <a:lnTo>
                      <a:pt x="23" y="58"/>
                    </a:lnTo>
                    <a:lnTo>
                      <a:pt x="21" y="64"/>
                    </a:lnTo>
                    <a:lnTo>
                      <a:pt x="19" y="72"/>
                    </a:lnTo>
                    <a:lnTo>
                      <a:pt x="18" y="77"/>
                    </a:lnTo>
                    <a:lnTo>
                      <a:pt x="16" y="83"/>
                    </a:lnTo>
                    <a:lnTo>
                      <a:pt x="13" y="89"/>
                    </a:lnTo>
                    <a:lnTo>
                      <a:pt x="13" y="97"/>
                    </a:lnTo>
                    <a:lnTo>
                      <a:pt x="11" y="103"/>
                    </a:lnTo>
                    <a:lnTo>
                      <a:pt x="9" y="108"/>
                    </a:lnTo>
                    <a:lnTo>
                      <a:pt x="8" y="114"/>
                    </a:lnTo>
                    <a:lnTo>
                      <a:pt x="8" y="120"/>
                    </a:lnTo>
                    <a:lnTo>
                      <a:pt x="6" y="126"/>
                    </a:lnTo>
                    <a:lnTo>
                      <a:pt x="6" y="132"/>
                    </a:lnTo>
                    <a:lnTo>
                      <a:pt x="5" y="138"/>
                    </a:lnTo>
                    <a:lnTo>
                      <a:pt x="5" y="145"/>
                    </a:lnTo>
                    <a:lnTo>
                      <a:pt x="3" y="149"/>
                    </a:lnTo>
                    <a:lnTo>
                      <a:pt x="3" y="157"/>
                    </a:lnTo>
                    <a:lnTo>
                      <a:pt x="1" y="161"/>
                    </a:lnTo>
                    <a:lnTo>
                      <a:pt x="1" y="169"/>
                    </a:lnTo>
                    <a:lnTo>
                      <a:pt x="1" y="174"/>
                    </a:lnTo>
                    <a:lnTo>
                      <a:pt x="1" y="180"/>
                    </a:lnTo>
                    <a:lnTo>
                      <a:pt x="1" y="186"/>
                    </a:lnTo>
                    <a:lnTo>
                      <a:pt x="1" y="192"/>
                    </a:lnTo>
                    <a:lnTo>
                      <a:pt x="0" y="198"/>
                    </a:lnTo>
                    <a:lnTo>
                      <a:pt x="0" y="204"/>
                    </a:lnTo>
                    <a:lnTo>
                      <a:pt x="0" y="209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0" y="227"/>
                    </a:lnTo>
                    <a:lnTo>
                      <a:pt x="0" y="233"/>
                    </a:lnTo>
                    <a:lnTo>
                      <a:pt x="0" y="238"/>
                    </a:lnTo>
                    <a:lnTo>
                      <a:pt x="0" y="242"/>
                    </a:lnTo>
                    <a:lnTo>
                      <a:pt x="0" y="250"/>
                    </a:lnTo>
                    <a:lnTo>
                      <a:pt x="1" y="254"/>
                    </a:lnTo>
                    <a:lnTo>
                      <a:pt x="1" y="262"/>
                    </a:lnTo>
                    <a:lnTo>
                      <a:pt x="1" y="266"/>
                    </a:lnTo>
                    <a:lnTo>
                      <a:pt x="3" y="271"/>
                    </a:lnTo>
                    <a:lnTo>
                      <a:pt x="3" y="277"/>
                    </a:lnTo>
                    <a:lnTo>
                      <a:pt x="3" y="283"/>
                    </a:lnTo>
                    <a:lnTo>
                      <a:pt x="3" y="289"/>
                    </a:lnTo>
                    <a:lnTo>
                      <a:pt x="3" y="295"/>
                    </a:lnTo>
                    <a:lnTo>
                      <a:pt x="5" y="299"/>
                    </a:lnTo>
                    <a:lnTo>
                      <a:pt x="5" y="304"/>
                    </a:lnTo>
                    <a:lnTo>
                      <a:pt x="5" y="310"/>
                    </a:lnTo>
                    <a:lnTo>
                      <a:pt x="6" y="316"/>
                    </a:lnTo>
                    <a:lnTo>
                      <a:pt x="6" y="322"/>
                    </a:lnTo>
                    <a:lnTo>
                      <a:pt x="8" y="326"/>
                    </a:lnTo>
                    <a:lnTo>
                      <a:pt x="8" y="332"/>
                    </a:lnTo>
                    <a:lnTo>
                      <a:pt x="8" y="336"/>
                    </a:lnTo>
                    <a:lnTo>
                      <a:pt x="9" y="341"/>
                    </a:lnTo>
                    <a:lnTo>
                      <a:pt x="9" y="347"/>
                    </a:lnTo>
                    <a:lnTo>
                      <a:pt x="9" y="351"/>
                    </a:lnTo>
                    <a:lnTo>
                      <a:pt x="11" y="357"/>
                    </a:lnTo>
                    <a:lnTo>
                      <a:pt x="11" y="363"/>
                    </a:lnTo>
                    <a:lnTo>
                      <a:pt x="13" y="367"/>
                    </a:lnTo>
                    <a:lnTo>
                      <a:pt x="13" y="372"/>
                    </a:lnTo>
                    <a:lnTo>
                      <a:pt x="13" y="376"/>
                    </a:lnTo>
                    <a:lnTo>
                      <a:pt x="14" y="382"/>
                    </a:lnTo>
                    <a:lnTo>
                      <a:pt x="16" y="386"/>
                    </a:lnTo>
                    <a:lnTo>
                      <a:pt x="16" y="390"/>
                    </a:lnTo>
                    <a:lnTo>
                      <a:pt x="18" y="398"/>
                    </a:lnTo>
                    <a:lnTo>
                      <a:pt x="19" y="402"/>
                    </a:lnTo>
                    <a:lnTo>
                      <a:pt x="19" y="409"/>
                    </a:lnTo>
                    <a:lnTo>
                      <a:pt x="21" y="413"/>
                    </a:lnTo>
                    <a:lnTo>
                      <a:pt x="21" y="421"/>
                    </a:lnTo>
                    <a:lnTo>
                      <a:pt x="23" y="425"/>
                    </a:lnTo>
                    <a:lnTo>
                      <a:pt x="24" y="431"/>
                    </a:lnTo>
                    <a:lnTo>
                      <a:pt x="26" y="438"/>
                    </a:lnTo>
                    <a:lnTo>
                      <a:pt x="27" y="442"/>
                    </a:lnTo>
                    <a:lnTo>
                      <a:pt x="29" y="450"/>
                    </a:lnTo>
                    <a:lnTo>
                      <a:pt x="31" y="456"/>
                    </a:lnTo>
                    <a:lnTo>
                      <a:pt x="32" y="462"/>
                    </a:lnTo>
                    <a:lnTo>
                      <a:pt x="34" y="469"/>
                    </a:lnTo>
                    <a:lnTo>
                      <a:pt x="36" y="473"/>
                    </a:lnTo>
                    <a:lnTo>
                      <a:pt x="37" y="481"/>
                    </a:lnTo>
                    <a:lnTo>
                      <a:pt x="37" y="485"/>
                    </a:lnTo>
                    <a:lnTo>
                      <a:pt x="40" y="491"/>
                    </a:lnTo>
                    <a:lnTo>
                      <a:pt x="42" y="499"/>
                    </a:lnTo>
                    <a:lnTo>
                      <a:pt x="44" y="504"/>
                    </a:lnTo>
                    <a:lnTo>
                      <a:pt x="45" y="510"/>
                    </a:lnTo>
                    <a:lnTo>
                      <a:pt x="47" y="516"/>
                    </a:lnTo>
                    <a:lnTo>
                      <a:pt x="49" y="522"/>
                    </a:lnTo>
                    <a:lnTo>
                      <a:pt x="50" y="530"/>
                    </a:lnTo>
                    <a:lnTo>
                      <a:pt x="54" y="533"/>
                    </a:lnTo>
                    <a:lnTo>
                      <a:pt x="55" y="541"/>
                    </a:lnTo>
                    <a:lnTo>
                      <a:pt x="57" y="547"/>
                    </a:lnTo>
                    <a:lnTo>
                      <a:pt x="60" y="555"/>
                    </a:lnTo>
                    <a:lnTo>
                      <a:pt x="60" y="559"/>
                    </a:lnTo>
                    <a:lnTo>
                      <a:pt x="62" y="563"/>
                    </a:lnTo>
                    <a:lnTo>
                      <a:pt x="63" y="568"/>
                    </a:lnTo>
                    <a:lnTo>
                      <a:pt x="67" y="576"/>
                    </a:lnTo>
                    <a:lnTo>
                      <a:pt x="67" y="578"/>
                    </a:lnTo>
                    <a:lnTo>
                      <a:pt x="68" y="586"/>
                    </a:lnTo>
                    <a:lnTo>
                      <a:pt x="70" y="590"/>
                    </a:lnTo>
                    <a:lnTo>
                      <a:pt x="71" y="596"/>
                    </a:lnTo>
                    <a:lnTo>
                      <a:pt x="73" y="599"/>
                    </a:lnTo>
                    <a:lnTo>
                      <a:pt x="75" y="605"/>
                    </a:lnTo>
                    <a:lnTo>
                      <a:pt x="76" y="609"/>
                    </a:lnTo>
                    <a:lnTo>
                      <a:pt x="78" y="613"/>
                    </a:lnTo>
                    <a:lnTo>
                      <a:pt x="80" y="619"/>
                    </a:lnTo>
                    <a:lnTo>
                      <a:pt x="80" y="623"/>
                    </a:lnTo>
                    <a:lnTo>
                      <a:pt x="81" y="627"/>
                    </a:lnTo>
                    <a:lnTo>
                      <a:pt x="83" y="631"/>
                    </a:lnTo>
                    <a:lnTo>
                      <a:pt x="86" y="636"/>
                    </a:lnTo>
                    <a:lnTo>
                      <a:pt x="88" y="644"/>
                    </a:lnTo>
                    <a:lnTo>
                      <a:pt x="89" y="648"/>
                    </a:lnTo>
                    <a:lnTo>
                      <a:pt x="91" y="654"/>
                    </a:lnTo>
                    <a:lnTo>
                      <a:pt x="93" y="658"/>
                    </a:lnTo>
                    <a:lnTo>
                      <a:pt x="94" y="662"/>
                    </a:lnTo>
                    <a:lnTo>
                      <a:pt x="94" y="662"/>
                    </a:lnTo>
                    <a:lnTo>
                      <a:pt x="94" y="662"/>
                    </a:lnTo>
                    <a:lnTo>
                      <a:pt x="98" y="663"/>
                    </a:lnTo>
                    <a:lnTo>
                      <a:pt x="101" y="665"/>
                    </a:lnTo>
                    <a:lnTo>
                      <a:pt x="107" y="667"/>
                    </a:lnTo>
                    <a:lnTo>
                      <a:pt x="109" y="667"/>
                    </a:lnTo>
                    <a:lnTo>
                      <a:pt x="112" y="669"/>
                    </a:lnTo>
                    <a:lnTo>
                      <a:pt x="117" y="669"/>
                    </a:lnTo>
                    <a:lnTo>
                      <a:pt x="120" y="671"/>
                    </a:lnTo>
                    <a:lnTo>
                      <a:pt x="124" y="671"/>
                    </a:lnTo>
                    <a:lnTo>
                      <a:pt x="129" y="673"/>
                    </a:lnTo>
                    <a:lnTo>
                      <a:pt x="133" y="673"/>
                    </a:lnTo>
                    <a:lnTo>
                      <a:pt x="140" y="675"/>
                    </a:lnTo>
                    <a:lnTo>
                      <a:pt x="145" y="675"/>
                    </a:lnTo>
                    <a:lnTo>
                      <a:pt x="150" y="677"/>
                    </a:lnTo>
                    <a:lnTo>
                      <a:pt x="156" y="677"/>
                    </a:lnTo>
                    <a:lnTo>
                      <a:pt x="161" y="679"/>
                    </a:lnTo>
                    <a:lnTo>
                      <a:pt x="168" y="679"/>
                    </a:lnTo>
                    <a:lnTo>
                      <a:pt x="174" y="679"/>
                    </a:lnTo>
                    <a:lnTo>
                      <a:pt x="181" y="679"/>
                    </a:lnTo>
                    <a:lnTo>
                      <a:pt x="187" y="683"/>
                    </a:lnTo>
                    <a:lnTo>
                      <a:pt x="194" y="683"/>
                    </a:lnTo>
                    <a:lnTo>
                      <a:pt x="200" y="683"/>
                    </a:lnTo>
                    <a:lnTo>
                      <a:pt x="207" y="683"/>
                    </a:lnTo>
                    <a:lnTo>
                      <a:pt x="213" y="683"/>
                    </a:lnTo>
                    <a:lnTo>
                      <a:pt x="217" y="683"/>
                    </a:lnTo>
                    <a:lnTo>
                      <a:pt x="222" y="683"/>
                    </a:lnTo>
                    <a:lnTo>
                      <a:pt x="225" y="683"/>
                    </a:lnTo>
                    <a:lnTo>
                      <a:pt x="228" y="683"/>
                    </a:lnTo>
                    <a:lnTo>
                      <a:pt x="231" y="681"/>
                    </a:lnTo>
                    <a:lnTo>
                      <a:pt x="235" y="681"/>
                    </a:lnTo>
                    <a:lnTo>
                      <a:pt x="239" y="681"/>
                    </a:lnTo>
                    <a:lnTo>
                      <a:pt x="243" y="681"/>
                    </a:lnTo>
                    <a:lnTo>
                      <a:pt x="249" y="679"/>
                    </a:lnTo>
                    <a:lnTo>
                      <a:pt x="256" y="679"/>
                    </a:lnTo>
                    <a:lnTo>
                      <a:pt x="264" y="677"/>
                    </a:lnTo>
                    <a:lnTo>
                      <a:pt x="270" y="675"/>
                    </a:lnTo>
                    <a:lnTo>
                      <a:pt x="277" y="673"/>
                    </a:lnTo>
                    <a:lnTo>
                      <a:pt x="284" y="673"/>
                    </a:lnTo>
                    <a:lnTo>
                      <a:pt x="292" y="671"/>
                    </a:lnTo>
                    <a:lnTo>
                      <a:pt x="298" y="669"/>
                    </a:lnTo>
                    <a:lnTo>
                      <a:pt x="305" y="669"/>
                    </a:lnTo>
                    <a:lnTo>
                      <a:pt x="311" y="665"/>
                    </a:lnTo>
                    <a:lnTo>
                      <a:pt x="318" y="665"/>
                    </a:lnTo>
                    <a:lnTo>
                      <a:pt x="324" y="662"/>
                    </a:lnTo>
                    <a:lnTo>
                      <a:pt x="329" y="662"/>
                    </a:lnTo>
                    <a:lnTo>
                      <a:pt x="336" y="660"/>
                    </a:lnTo>
                    <a:lnTo>
                      <a:pt x="341" y="658"/>
                    </a:lnTo>
                    <a:lnTo>
                      <a:pt x="347" y="656"/>
                    </a:lnTo>
                    <a:lnTo>
                      <a:pt x="352" y="654"/>
                    </a:lnTo>
                    <a:lnTo>
                      <a:pt x="357" y="652"/>
                    </a:lnTo>
                    <a:lnTo>
                      <a:pt x="362" y="650"/>
                    </a:lnTo>
                    <a:lnTo>
                      <a:pt x="367" y="648"/>
                    </a:lnTo>
                    <a:lnTo>
                      <a:pt x="370" y="646"/>
                    </a:lnTo>
                    <a:lnTo>
                      <a:pt x="373" y="646"/>
                    </a:lnTo>
                    <a:lnTo>
                      <a:pt x="378" y="644"/>
                    </a:lnTo>
                    <a:lnTo>
                      <a:pt x="381" y="644"/>
                    </a:lnTo>
                    <a:lnTo>
                      <a:pt x="386" y="640"/>
                    </a:lnTo>
                    <a:lnTo>
                      <a:pt x="391" y="638"/>
                    </a:lnTo>
                    <a:lnTo>
                      <a:pt x="393" y="638"/>
                    </a:lnTo>
                    <a:lnTo>
                      <a:pt x="394" y="638"/>
                    </a:lnTo>
                    <a:lnTo>
                      <a:pt x="394" y="636"/>
                    </a:lnTo>
                    <a:lnTo>
                      <a:pt x="396" y="629"/>
                    </a:lnTo>
                    <a:lnTo>
                      <a:pt x="396" y="625"/>
                    </a:lnTo>
                    <a:lnTo>
                      <a:pt x="398" y="621"/>
                    </a:lnTo>
                    <a:lnTo>
                      <a:pt x="398" y="615"/>
                    </a:lnTo>
                    <a:lnTo>
                      <a:pt x="399" y="609"/>
                    </a:lnTo>
                    <a:lnTo>
                      <a:pt x="401" y="601"/>
                    </a:lnTo>
                    <a:lnTo>
                      <a:pt x="403" y="596"/>
                    </a:lnTo>
                    <a:lnTo>
                      <a:pt x="404" y="586"/>
                    </a:lnTo>
                    <a:lnTo>
                      <a:pt x="408" y="578"/>
                    </a:lnTo>
                    <a:lnTo>
                      <a:pt x="408" y="574"/>
                    </a:lnTo>
                    <a:lnTo>
                      <a:pt x="409" y="568"/>
                    </a:lnTo>
                    <a:lnTo>
                      <a:pt x="409" y="565"/>
                    </a:lnTo>
                    <a:lnTo>
                      <a:pt x="411" y="559"/>
                    </a:lnTo>
                    <a:lnTo>
                      <a:pt x="411" y="555"/>
                    </a:lnTo>
                    <a:lnTo>
                      <a:pt x="412" y="549"/>
                    </a:lnTo>
                    <a:lnTo>
                      <a:pt x="414" y="545"/>
                    </a:lnTo>
                    <a:lnTo>
                      <a:pt x="416" y="541"/>
                    </a:lnTo>
                    <a:lnTo>
                      <a:pt x="416" y="533"/>
                    </a:lnTo>
                    <a:lnTo>
                      <a:pt x="417" y="530"/>
                    </a:lnTo>
                    <a:lnTo>
                      <a:pt x="417" y="524"/>
                    </a:lnTo>
                    <a:lnTo>
                      <a:pt x="419" y="518"/>
                    </a:lnTo>
                    <a:lnTo>
                      <a:pt x="421" y="512"/>
                    </a:lnTo>
                    <a:lnTo>
                      <a:pt x="422" y="506"/>
                    </a:lnTo>
                    <a:lnTo>
                      <a:pt x="424" y="500"/>
                    </a:lnTo>
                    <a:lnTo>
                      <a:pt x="425" y="495"/>
                    </a:lnTo>
                    <a:lnTo>
                      <a:pt x="425" y="489"/>
                    </a:lnTo>
                    <a:lnTo>
                      <a:pt x="427" y="485"/>
                    </a:lnTo>
                    <a:lnTo>
                      <a:pt x="429" y="477"/>
                    </a:lnTo>
                    <a:lnTo>
                      <a:pt x="430" y="473"/>
                    </a:lnTo>
                    <a:lnTo>
                      <a:pt x="430" y="466"/>
                    </a:lnTo>
                    <a:lnTo>
                      <a:pt x="432" y="460"/>
                    </a:lnTo>
                    <a:lnTo>
                      <a:pt x="434" y="454"/>
                    </a:lnTo>
                    <a:lnTo>
                      <a:pt x="435" y="450"/>
                    </a:lnTo>
                    <a:lnTo>
                      <a:pt x="435" y="442"/>
                    </a:lnTo>
                    <a:lnTo>
                      <a:pt x="437" y="438"/>
                    </a:lnTo>
                    <a:lnTo>
                      <a:pt x="439" y="431"/>
                    </a:lnTo>
                    <a:lnTo>
                      <a:pt x="439" y="425"/>
                    </a:lnTo>
                    <a:lnTo>
                      <a:pt x="440" y="419"/>
                    </a:lnTo>
                    <a:lnTo>
                      <a:pt x="442" y="413"/>
                    </a:lnTo>
                    <a:lnTo>
                      <a:pt x="442" y="407"/>
                    </a:lnTo>
                    <a:lnTo>
                      <a:pt x="445" y="402"/>
                    </a:lnTo>
                    <a:lnTo>
                      <a:pt x="445" y="396"/>
                    </a:lnTo>
                    <a:lnTo>
                      <a:pt x="447" y="390"/>
                    </a:lnTo>
                    <a:lnTo>
                      <a:pt x="448" y="382"/>
                    </a:lnTo>
                    <a:lnTo>
                      <a:pt x="450" y="378"/>
                    </a:lnTo>
                    <a:lnTo>
                      <a:pt x="450" y="372"/>
                    </a:lnTo>
                    <a:lnTo>
                      <a:pt x="452" y="367"/>
                    </a:lnTo>
                    <a:lnTo>
                      <a:pt x="453" y="361"/>
                    </a:lnTo>
                    <a:lnTo>
                      <a:pt x="455" y="357"/>
                    </a:lnTo>
                    <a:lnTo>
                      <a:pt x="453" y="345"/>
                    </a:lnTo>
                    <a:lnTo>
                      <a:pt x="453" y="334"/>
                    </a:lnTo>
                    <a:lnTo>
                      <a:pt x="453" y="322"/>
                    </a:lnTo>
                    <a:lnTo>
                      <a:pt x="453" y="312"/>
                    </a:lnTo>
                    <a:lnTo>
                      <a:pt x="453" y="303"/>
                    </a:lnTo>
                    <a:lnTo>
                      <a:pt x="453" y="293"/>
                    </a:lnTo>
                    <a:lnTo>
                      <a:pt x="453" y="285"/>
                    </a:lnTo>
                    <a:lnTo>
                      <a:pt x="453" y="277"/>
                    </a:lnTo>
                    <a:lnTo>
                      <a:pt x="453" y="268"/>
                    </a:lnTo>
                    <a:lnTo>
                      <a:pt x="453" y="260"/>
                    </a:lnTo>
                    <a:lnTo>
                      <a:pt x="452" y="252"/>
                    </a:lnTo>
                    <a:lnTo>
                      <a:pt x="452" y="244"/>
                    </a:lnTo>
                    <a:lnTo>
                      <a:pt x="452" y="238"/>
                    </a:lnTo>
                    <a:lnTo>
                      <a:pt x="452" y="231"/>
                    </a:lnTo>
                    <a:lnTo>
                      <a:pt x="452" y="225"/>
                    </a:lnTo>
                    <a:lnTo>
                      <a:pt x="452" y="219"/>
                    </a:lnTo>
                    <a:lnTo>
                      <a:pt x="450" y="211"/>
                    </a:lnTo>
                    <a:lnTo>
                      <a:pt x="450" y="205"/>
                    </a:lnTo>
                    <a:lnTo>
                      <a:pt x="448" y="200"/>
                    </a:lnTo>
                    <a:lnTo>
                      <a:pt x="448" y="196"/>
                    </a:lnTo>
                    <a:lnTo>
                      <a:pt x="447" y="190"/>
                    </a:lnTo>
                    <a:lnTo>
                      <a:pt x="447" y="186"/>
                    </a:lnTo>
                    <a:lnTo>
                      <a:pt x="445" y="180"/>
                    </a:lnTo>
                    <a:lnTo>
                      <a:pt x="445" y="176"/>
                    </a:lnTo>
                    <a:lnTo>
                      <a:pt x="443" y="171"/>
                    </a:lnTo>
                    <a:lnTo>
                      <a:pt x="443" y="167"/>
                    </a:lnTo>
                    <a:lnTo>
                      <a:pt x="442" y="163"/>
                    </a:lnTo>
                    <a:lnTo>
                      <a:pt x="442" y="159"/>
                    </a:lnTo>
                    <a:lnTo>
                      <a:pt x="442" y="151"/>
                    </a:lnTo>
                    <a:lnTo>
                      <a:pt x="439" y="145"/>
                    </a:lnTo>
                    <a:lnTo>
                      <a:pt x="437" y="136"/>
                    </a:lnTo>
                    <a:lnTo>
                      <a:pt x="435" y="130"/>
                    </a:lnTo>
                    <a:lnTo>
                      <a:pt x="434" y="122"/>
                    </a:lnTo>
                    <a:lnTo>
                      <a:pt x="432" y="114"/>
                    </a:lnTo>
                    <a:lnTo>
                      <a:pt x="429" y="108"/>
                    </a:lnTo>
                    <a:lnTo>
                      <a:pt x="427" y="101"/>
                    </a:lnTo>
                    <a:lnTo>
                      <a:pt x="424" y="93"/>
                    </a:lnTo>
                    <a:lnTo>
                      <a:pt x="422" y="87"/>
                    </a:lnTo>
                    <a:lnTo>
                      <a:pt x="419" y="77"/>
                    </a:lnTo>
                    <a:lnTo>
                      <a:pt x="417" y="70"/>
                    </a:lnTo>
                    <a:lnTo>
                      <a:pt x="416" y="66"/>
                    </a:lnTo>
                    <a:lnTo>
                      <a:pt x="414" y="60"/>
                    </a:lnTo>
                    <a:lnTo>
                      <a:pt x="412" y="56"/>
                    </a:lnTo>
                    <a:lnTo>
                      <a:pt x="412" y="52"/>
                    </a:lnTo>
                    <a:lnTo>
                      <a:pt x="411" y="46"/>
                    </a:lnTo>
                    <a:lnTo>
                      <a:pt x="409" y="41"/>
                    </a:lnTo>
                    <a:lnTo>
                      <a:pt x="408" y="35"/>
                    </a:lnTo>
                    <a:lnTo>
                      <a:pt x="406" y="29"/>
                    </a:lnTo>
                    <a:lnTo>
                      <a:pt x="404" y="23"/>
                    </a:lnTo>
                    <a:lnTo>
                      <a:pt x="404" y="17"/>
                    </a:lnTo>
                    <a:lnTo>
                      <a:pt x="401" y="11"/>
                    </a:lnTo>
                    <a:lnTo>
                      <a:pt x="401" y="6"/>
                    </a:lnTo>
                    <a:lnTo>
                      <a:pt x="398" y="2"/>
                    </a:lnTo>
                    <a:lnTo>
                      <a:pt x="394" y="0"/>
                    </a:lnTo>
                    <a:lnTo>
                      <a:pt x="391" y="0"/>
                    </a:lnTo>
                    <a:lnTo>
                      <a:pt x="386" y="2"/>
                    </a:lnTo>
                    <a:lnTo>
                      <a:pt x="383" y="2"/>
                    </a:lnTo>
                    <a:lnTo>
                      <a:pt x="380" y="4"/>
                    </a:lnTo>
                    <a:lnTo>
                      <a:pt x="377" y="4"/>
                    </a:lnTo>
                    <a:lnTo>
                      <a:pt x="373" y="8"/>
                    </a:lnTo>
                    <a:lnTo>
                      <a:pt x="368" y="8"/>
                    </a:lnTo>
                    <a:lnTo>
                      <a:pt x="363" y="9"/>
                    </a:lnTo>
                    <a:lnTo>
                      <a:pt x="360" y="11"/>
                    </a:lnTo>
                    <a:lnTo>
                      <a:pt x="355" y="15"/>
                    </a:lnTo>
                    <a:lnTo>
                      <a:pt x="350" y="17"/>
                    </a:lnTo>
                    <a:lnTo>
                      <a:pt x="344" y="19"/>
                    </a:lnTo>
                    <a:lnTo>
                      <a:pt x="339" y="21"/>
                    </a:lnTo>
                    <a:lnTo>
                      <a:pt x="334" y="23"/>
                    </a:lnTo>
                    <a:lnTo>
                      <a:pt x="328" y="25"/>
                    </a:lnTo>
                    <a:lnTo>
                      <a:pt x="321" y="27"/>
                    </a:lnTo>
                    <a:lnTo>
                      <a:pt x="316" y="29"/>
                    </a:lnTo>
                    <a:lnTo>
                      <a:pt x="310" y="33"/>
                    </a:lnTo>
                    <a:lnTo>
                      <a:pt x="303" y="33"/>
                    </a:lnTo>
                    <a:lnTo>
                      <a:pt x="297" y="37"/>
                    </a:lnTo>
                    <a:lnTo>
                      <a:pt x="290" y="39"/>
                    </a:lnTo>
                    <a:lnTo>
                      <a:pt x="284" y="41"/>
                    </a:lnTo>
                    <a:lnTo>
                      <a:pt x="275" y="41"/>
                    </a:lnTo>
                    <a:lnTo>
                      <a:pt x="269" y="42"/>
                    </a:lnTo>
                    <a:lnTo>
                      <a:pt x="262" y="44"/>
                    </a:lnTo>
                    <a:lnTo>
                      <a:pt x="256" y="46"/>
                    </a:lnTo>
                    <a:lnTo>
                      <a:pt x="253" y="46"/>
                    </a:lnTo>
                    <a:lnTo>
                      <a:pt x="248" y="46"/>
                    </a:lnTo>
                    <a:lnTo>
                      <a:pt x="244" y="46"/>
                    </a:lnTo>
                    <a:lnTo>
                      <a:pt x="239" y="46"/>
                    </a:lnTo>
                    <a:lnTo>
                      <a:pt x="236" y="46"/>
                    </a:lnTo>
                    <a:lnTo>
                      <a:pt x="231" y="46"/>
                    </a:lnTo>
                    <a:lnTo>
                      <a:pt x="228" y="46"/>
                    </a:lnTo>
                    <a:lnTo>
                      <a:pt x="225" y="46"/>
                    </a:lnTo>
                    <a:lnTo>
                      <a:pt x="220" y="44"/>
                    </a:lnTo>
                    <a:lnTo>
                      <a:pt x="215" y="44"/>
                    </a:lnTo>
                    <a:lnTo>
                      <a:pt x="212" y="42"/>
                    </a:lnTo>
                    <a:lnTo>
                      <a:pt x="207" y="42"/>
                    </a:lnTo>
                    <a:lnTo>
                      <a:pt x="202" y="42"/>
                    </a:lnTo>
                    <a:lnTo>
                      <a:pt x="199" y="42"/>
                    </a:lnTo>
                    <a:lnTo>
                      <a:pt x="195" y="42"/>
                    </a:lnTo>
                    <a:lnTo>
                      <a:pt x="191" y="42"/>
                    </a:lnTo>
                    <a:lnTo>
                      <a:pt x="186" y="41"/>
                    </a:lnTo>
                    <a:lnTo>
                      <a:pt x="181" y="41"/>
                    </a:lnTo>
                    <a:lnTo>
                      <a:pt x="176" y="39"/>
                    </a:lnTo>
                    <a:lnTo>
                      <a:pt x="173" y="39"/>
                    </a:lnTo>
                    <a:lnTo>
                      <a:pt x="168" y="37"/>
                    </a:lnTo>
                    <a:lnTo>
                      <a:pt x="164" y="37"/>
                    </a:lnTo>
                    <a:lnTo>
                      <a:pt x="160" y="35"/>
                    </a:lnTo>
                    <a:lnTo>
                      <a:pt x="155" y="35"/>
                    </a:lnTo>
                    <a:lnTo>
                      <a:pt x="151" y="33"/>
                    </a:lnTo>
                    <a:lnTo>
                      <a:pt x="147" y="33"/>
                    </a:lnTo>
                    <a:lnTo>
                      <a:pt x="142" y="31"/>
                    </a:lnTo>
                    <a:lnTo>
                      <a:pt x="138" y="29"/>
                    </a:lnTo>
                    <a:lnTo>
                      <a:pt x="135" y="29"/>
                    </a:lnTo>
                    <a:lnTo>
                      <a:pt x="130" y="27"/>
                    </a:lnTo>
                    <a:lnTo>
                      <a:pt x="125" y="27"/>
                    </a:lnTo>
                    <a:lnTo>
                      <a:pt x="124" y="25"/>
                    </a:lnTo>
                    <a:lnTo>
                      <a:pt x="119" y="25"/>
                    </a:lnTo>
                    <a:lnTo>
                      <a:pt x="114" y="23"/>
                    </a:lnTo>
                    <a:lnTo>
                      <a:pt x="111" y="21"/>
                    </a:lnTo>
                    <a:lnTo>
                      <a:pt x="107" y="21"/>
                    </a:lnTo>
                    <a:lnTo>
                      <a:pt x="99" y="17"/>
                    </a:lnTo>
                    <a:lnTo>
                      <a:pt x="93" y="15"/>
                    </a:lnTo>
                    <a:lnTo>
                      <a:pt x="86" y="13"/>
                    </a:lnTo>
                    <a:lnTo>
                      <a:pt x="80" y="9"/>
                    </a:lnTo>
                    <a:lnTo>
                      <a:pt x="73" y="9"/>
                    </a:lnTo>
                    <a:lnTo>
                      <a:pt x="70" y="8"/>
                    </a:lnTo>
                    <a:lnTo>
                      <a:pt x="63" y="6"/>
                    </a:lnTo>
                    <a:lnTo>
                      <a:pt x="60" y="4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0"/>
              <p:cNvSpPr>
                <a:spLocks/>
              </p:cNvSpPr>
              <p:nvPr/>
            </p:nvSpPr>
            <p:spPr bwMode="gray">
              <a:xfrm>
                <a:off x="5696385" y="4592909"/>
                <a:ext cx="83164" cy="45741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4" y="2"/>
                  </a:cxn>
                  <a:cxn ang="0">
                    <a:pos x="39" y="4"/>
                  </a:cxn>
                  <a:cxn ang="0">
                    <a:pos x="44" y="6"/>
                  </a:cxn>
                  <a:cxn ang="0">
                    <a:pos x="47" y="8"/>
                  </a:cxn>
                  <a:cxn ang="0">
                    <a:pos x="50" y="10"/>
                  </a:cxn>
                  <a:cxn ang="0">
                    <a:pos x="54" y="12"/>
                  </a:cxn>
                  <a:cxn ang="0">
                    <a:pos x="57" y="18"/>
                  </a:cxn>
                  <a:cxn ang="0">
                    <a:pos x="60" y="20"/>
                  </a:cxn>
                  <a:cxn ang="0">
                    <a:pos x="59" y="20"/>
                  </a:cxn>
                  <a:cxn ang="0">
                    <a:pos x="57" y="22"/>
                  </a:cxn>
                  <a:cxn ang="0">
                    <a:pos x="54" y="26"/>
                  </a:cxn>
                  <a:cxn ang="0">
                    <a:pos x="49" y="29"/>
                  </a:cxn>
                  <a:cxn ang="0">
                    <a:pos x="46" y="29"/>
                  </a:cxn>
                  <a:cxn ang="0">
                    <a:pos x="42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2" y="33"/>
                  </a:cxn>
                  <a:cxn ang="0">
                    <a:pos x="28" y="33"/>
                  </a:cxn>
                  <a:cxn ang="0">
                    <a:pos x="23" y="33"/>
                  </a:cxn>
                  <a:cxn ang="0">
                    <a:pos x="19" y="31"/>
                  </a:cxn>
                  <a:cxn ang="0">
                    <a:pos x="13" y="29"/>
                  </a:cxn>
                  <a:cxn ang="0">
                    <a:pos x="10" y="28"/>
                  </a:cxn>
                  <a:cxn ang="0">
                    <a:pos x="6" y="26"/>
                  </a:cxn>
                  <a:cxn ang="0">
                    <a:pos x="5" y="24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" y="10"/>
                  </a:cxn>
                  <a:cxn ang="0">
                    <a:pos x="1" y="10"/>
                  </a:cxn>
                </a:cxnLst>
                <a:rect l="0" t="0" r="r" b="b"/>
                <a:pathLst>
                  <a:path w="60" h="33">
                    <a:moveTo>
                      <a:pt x="1" y="10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9" y="4"/>
                    </a:lnTo>
                    <a:lnTo>
                      <a:pt x="44" y="6"/>
                    </a:lnTo>
                    <a:lnTo>
                      <a:pt x="47" y="8"/>
                    </a:lnTo>
                    <a:lnTo>
                      <a:pt x="50" y="10"/>
                    </a:lnTo>
                    <a:lnTo>
                      <a:pt x="54" y="12"/>
                    </a:lnTo>
                    <a:lnTo>
                      <a:pt x="57" y="18"/>
                    </a:lnTo>
                    <a:lnTo>
                      <a:pt x="60" y="20"/>
                    </a:lnTo>
                    <a:lnTo>
                      <a:pt x="59" y="20"/>
                    </a:lnTo>
                    <a:lnTo>
                      <a:pt x="57" y="22"/>
                    </a:lnTo>
                    <a:lnTo>
                      <a:pt x="54" y="26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2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2" y="33"/>
                    </a:lnTo>
                    <a:lnTo>
                      <a:pt x="28" y="33"/>
                    </a:lnTo>
                    <a:lnTo>
                      <a:pt x="23" y="33"/>
                    </a:lnTo>
                    <a:lnTo>
                      <a:pt x="19" y="31"/>
                    </a:lnTo>
                    <a:lnTo>
                      <a:pt x="13" y="29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5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1"/>
              <p:cNvSpPr>
                <a:spLocks/>
              </p:cNvSpPr>
              <p:nvPr/>
            </p:nvSpPr>
            <p:spPr bwMode="gray">
              <a:xfrm>
                <a:off x="5865487" y="4585978"/>
                <a:ext cx="79007" cy="4574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2" y="21"/>
                  </a:cxn>
                  <a:cxn ang="0">
                    <a:pos x="3" y="15"/>
                  </a:cxn>
                  <a:cxn ang="0">
                    <a:pos x="5" y="13"/>
                  </a:cxn>
                  <a:cxn ang="0">
                    <a:pos x="8" y="9"/>
                  </a:cxn>
                  <a:cxn ang="0">
                    <a:pos x="15" y="5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3" y="0"/>
                  </a:cxn>
                  <a:cxn ang="0">
                    <a:pos x="38" y="0"/>
                  </a:cxn>
                  <a:cxn ang="0">
                    <a:pos x="43" y="1"/>
                  </a:cxn>
                  <a:cxn ang="0">
                    <a:pos x="47" y="3"/>
                  </a:cxn>
                  <a:cxn ang="0">
                    <a:pos x="52" y="7"/>
                  </a:cxn>
                  <a:cxn ang="0">
                    <a:pos x="56" y="9"/>
                  </a:cxn>
                  <a:cxn ang="0">
                    <a:pos x="57" y="11"/>
                  </a:cxn>
                  <a:cxn ang="0">
                    <a:pos x="56" y="13"/>
                  </a:cxn>
                  <a:cxn ang="0">
                    <a:pos x="51" y="17"/>
                  </a:cxn>
                  <a:cxn ang="0">
                    <a:pos x="47" y="21"/>
                  </a:cxn>
                  <a:cxn ang="0">
                    <a:pos x="43" y="25"/>
                  </a:cxn>
                  <a:cxn ang="0">
                    <a:pos x="39" y="27"/>
                  </a:cxn>
                  <a:cxn ang="0">
                    <a:pos x="33" y="31"/>
                  </a:cxn>
                  <a:cxn ang="0">
                    <a:pos x="28" y="33"/>
                  </a:cxn>
                  <a:cxn ang="0">
                    <a:pos x="21" y="33"/>
                  </a:cxn>
                  <a:cxn ang="0">
                    <a:pos x="15" y="33"/>
                  </a:cxn>
                  <a:cxn ang="0">
                    <a:pos x="12" y="31"/>
                  </a:cxn>
                  <a:cxn ang="0">
                    <a:pos x="5" y="29"/>
                  </a:cxn>
                  <a:cxn ang="0">
                    <a:pos x="3" y="27"/>
                  </a:cxn>
                  <a:cxn ang="0">
                    <a:pos x="0" y="25"/>
                  </a:cxn>
                  <a:cxn ang="0">
                    <a:pos x="0" y="25"/>
                  </a:cxn>
                </a:cxnLst>
                <a:rect l="0" t="0" r="r" b="b"/>
                <a:pathLst>
                  <a:path w="57" h="33">
                    <a:moveTo>
                      <a:pt x="0" y="25"/>
                    </a:moveTo>
                    <a:lnTo>
                      <a:pt x="2" y="21"/>
                    </a:lnTo>
                    <a:lnTo>
                      <a:pt x="3" y="15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5" y="5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7" y="3"/>
                    </a:lnTo>
                    <a:lnTo>
                      <a:pt x="52" y="7"/>
                    </a:lnTo>
                    <a:lnTo>
                      <a:pt x="56" y="9"/>
                    </a:lnTo>
                    <a:lnTo>
                      <a:pt x="57" y="11"/>
                    </a:lnTo>
                    <a:lnTo>
                      <a:pt x="56" y="13"/>
                    </a:lnTo>
                    <a:lnTo>
                      <a:pt x="51" y="17"/>
                    </a:lnTo>
                    <a:lnTo>
                      <a:pt x="47" y="21"/>
                    </a:lnTo>
                    <a:lnTo>
                      <a:pt x="43" y="25"/>
                    </a:lnTo>
                    <a:lnTo>
                      <a:pt x="39" y="27"/>
                    </a:lnTo>
                    <a:lnTo>
                      <a:pt x="33" y="31"/>
                    </a:lnTo>
                    <a:lnTo>
                      <a:pt x="28" y="33"/>
                    </a:lnTo>
                    <a:lnTo>
                      <a:pt x="21" y="33"/>
                    </a:lnTo>
                    <a:lnTo>
                      <a:pt x="15" y="33"/>
                    </a:lnTo>
                    <a:lnTo>
                      <a:pt x="12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2"/>
              <p:cNvSpPr>
                <a:spLocks/>
              </p:cNvSpPr>
              <p:nvPr/>
            </p:nvSpPr>
            <p:spPr bwMode="gray">
              <a:xfrm>
                <a:off x="5625696" y="4649738"/>
                <a:ext cx="121975" cy="128905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21" y="8"/>
                  </a:cxn>
                  <a:cxn ang="0">
                    <a:pos x="28" y="4"/>
                  </a:cxn>
                  <a:cxn ang="0">
                    <a:pos x="33" y="2"/>
                  </a:cxn>
                  <a:cxn ang="0">
                    <a:pos x="39" y="0"/>
                  </a:cxn>
                  <a:cxn ang="0">
                    <a:pos x="44" y="0"/>
                  </a:cxn>
                  <a:cxn ang="0">
                    <a:pos x="51" y="0"/>
                  </a:cxn>
                  <a:cxn ang="0">
                    <a:pos x="57" y="2"/>
                  </a:cxn>
                  <a:cxn ang="0">
                    <a:pos x="64" y="6"/>
                  </a:cxn>
                  <a:cxn ang="0">
                    <a:pos x="69" y="8"/>
                  </a:cxn>
                  <a:cxn ang="0">
                    <a:pos x="74" y="12"/>
                  </a:cxn>
                  <a:cxn ang="0">
                    <a:pos x="79" y="16"/>
                  </a:cxn>
                  <a:cxn ang="0">
                    <a:pos x="82" y="23"/>
                  </a:cxn>
                  <a:cxn ang="0">
                    <a:pos x="85" y="29"/>
                  </a:cxn>
                  <a:cxn ang="0">
                    <a:pos x="87" y="37"/>
                  </a:cxn>
                  <a:cxn ang="0">
                    <a:pos x="87" y="45"/>
                  </a:cxn>
                  <a:cxn ang="0">
                    <a:pos x="88" y="53"/>
                  </a:cxn>
                  <a:cxn ang="0">
                    <a:pos x="87" y="60"/>
                  </a:cxn>
                  <a:cxn ang="0">
                    <a:pos x="83" y="68"/>
                  </a:cxn>
                  <a:cxn ang="0">
                    <a:pos x="79" y="74"/>
                  </a:cxn>
                  <a:cxn ang="0">
                    <a:pos x="75" y="80"/>
                  </a:cxn>
                  <a:cxn ang="0">
                    <a:pos x="69" y="84"/>
                  </a:cxn>
                  <a:cxn ang="0">
                    <a:pos x="62" y="87"/>
                  </a:cxn>
                  <a:cxn ang="0">
                    <a:pos x="56" y="89"/>
                  </a:cxn>
                  <a:cxn ang="0">
                    <a:pos x="49" y="93"/>
                  </a:cxn>
                  <a:cxn ang="0">
                    <a:pos x="43" y="93"/>
                  </a:cxn>
                  <a:cxn ang="0">
                    <a:pos x="36" y="93"/>
                  </a:cxn>
                  <a:cxn ang="0">
                    <a:pos x="30" y="91"/>
                  </a:cxn>
                  <a:cxn ang="0">
                    <a:pos x="23" y="91"/>
                  </a:cxn>
                  <a:cxn ang="0">
                    <a:pos x="17" y="87"/>
                  </a:cxn>
                  <a:cxn ang="0">
                    <a:pos x="12" y="84"/>
                  </a:cxn>
                  <a:cxn ang="0">
                    <a:pos x="8" y="78"/>
                  </a:cxn>
                  <a:cxn ang="0">
                    <a:pos x="5" y="70"/>
                  </a:cxn>
                  <a:cxn ang="0">
                    <a:pos x="2" y="62"/>
                  </a:cxn>
                  <a:cxn ang="0">
                    <a:pos x="0" y="54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0" y="39"/>
                  </a:cxn>
                  <a:cxn ang="0">
                    <a:pos x="2" y="33"/>
                  </a:cxn>
                  <a:cxn ang="0">
                    <a:pos x="4" y="29"/>
                  </a:cxn>
                  <a:cxn ang="0">
                    <a:pos x="7" y="27"/>
                  </a:cxn>
                  <a:cxn ang="0">
                    <a:pos x="10" y="20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88" h="93">
                    <a:moveTo>
                      <a:pt x="17" y="14"/>
                    </a:moveTo>
                    <a:lnTo>
                      <a:pt x="21" y="8"/>
                    </a:lnTo>
                    <a:lnTo>
                      <a:pt x="28" y="4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7" y="2"/>
                    </a:lnTo>
                    <a:lnTo>
                      <a:pt x="64" y="6"/>
                    </a:lnTo>
                    <a:lnTo>
                      <a:pt x="69" y="8"/>
                    </a:lnTo>
                    <a:lnTo>
                      <a:pt x="74" y="12"/>
                    </a:lnTo>
                    <a:lnTo>
                      <a:pt x="79" y="16"/>
                    </a:lnTo>
                    <a:lnTo>
                      <a:pt x="82" y="23"/>
                    </a:lnTo>
                    <a:lnTo>
                      <a:pt x="85" y="29"/>
                    </a:lnTo>
                    <a:lnTo>
                      <a:pt x="87" y="37"/>
                    </a:lnTo>
                    <a:lnTo>
                      <a:pt x="87" y="45"/>
                    </a:lnTo>
                    <a:lnTo>
                      <a:pt x="88" y="53"/>
                    </a:lnTo>
                    <a:lnTo>
                      <a:pt x="87" y="60"/>
                    </a:lnTo>
                    <a:lnTo>
                      <a:pt x="83" y="68"/>
                    </a:lnTo>
                    <a:lnTo>
                      <a:pt x="79" y="74"/>
                    </a:lnTo>
                    <a:lnTo>
                      <a:pt x="75" y="80"/>
                    </a:lnTo>
                    <a:lnTo>
                      <a:pt x="69" y="84"/>
                    </a:lnTo>
                    <a:lnTo>
                      <a:pt x="62" y="87"/>
                    </a:lnTo>
                    <a:lnTo>
                      <a:pt x="56" y="89"/>
                    </a:lnTo>
                    <a:lnTo>
                      <a:pt x="49" y="93"/>
                    </a:lnTo>
                    <a:lnTo>
                      <a:pt x="43" y="93"/>
                    </a:lnTo>
                    <a:lnTo>
                      <a:pt x="36" y="93"/>
                    </a:lnTo>
                    <a:lnTo>
                      <a:pt x="30" y="91"/>
                    </a:lnTo>
                    <a:lnTo>
                      <a:pt x="23" y="91"/>
                    </a:lnTo>
                    <a:lnTo>
                      <a:pt x="17" y="87"/>
                    </a:lnTo>
                    <a:lnTo>
                      <a:pt x="12" y="84"/>
                    </a:lnTo>
                    <a:lnTo>
                      <a:pt x="8" y="78"/>
                    </a:lnTo>
                    <a:lnTo>
                      <a:pt x="5" y="70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7"/>
                    </a:lnTo>
                    <a:lnTo>
                      <a:pt x="10" y="20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gray">
              <a:xfrm>
                <a:off x="5904297" y="4646966"/>
                <a:ext cx="121975" cy="128905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21" y="8"/>
                  </a:cxn>
                  <a:cxn ang="0">
                    <a:pos x="28" y="4"/>
                  </a:cxn>
                  <a:cxn ang="0">
                    <a:pos x="33" y="2"/>
                  </a:cxn>
                  <a:cxn ang="0">
                    <a:pos x="39" y="0"/>
                  </a:cxn>
                  <a:cxn ang="0">
                    <a:pos x="44" y="0"/>
                  </a:cxn>
                  <a:cxn ang="0">
                    <a:pos x="52" y="0"/>
                  </a:cxn>
                  <a:cxn ang="0">
                    <a:pos x="57" y="2"/>
                  </a:cxn>
                  <a:cxn ang="0">
                    <a:pos x="64" y="6"/>
                  </a:cxn>
                  <a:cxn ang="0">
                    <a:pos x="68" y="8"/>
                  </a:cxn>
                  <a:cxn ang="0">
                    <a:pos x="73" y="12"/>
                  </a:cxn>
                  <a:cxn ang="0">
                    <a:pos x="78" y="18"/>
                  </a:cxn>
                  <a:cxn ang="0">
                    <a:pos x="81" y="23"/>
                  </a:cxn>
                  <a:cxn ang="0">
                    <a:pos x="85" y="29"/>
                  </a:cxn>
                  <a:cxn ang="0">
                    <a:pos x="86" y="37"/>
                  </a:cxn>
                  <a:cxn ang="0">
                    <a:pos x="86" y="45"/>
                  </a:cxn>
                  <a:cxn ang="0">
                    <a:pos x="88" y="55"/>
                  </a:cxn>
                  <a:cxn ang="0">
                    <a:pos x="85" y="60"/>
                  </a:cxn>
                  <a:cxn ang="0">
                    <a:pos x="83" y="68"/>
                  </a:cxn>
                  <a:cxn ang="0">
                    <a:pos x="78" y="74"/>
                  </a:cxn>
                  <a:cxn ang="0">
                    <a:pos x="73" y="80"/>
                  </a:cxn>
                  <a:cxn ang="0">
                    <a:pos x="68" y="84"/>
                  </a:cxn>
                  <a:cxn ang="0">
                    <a:pos x="62" y="88"/>
                  </a:cxn>
                  <a:cxn ang="0">
                    <a:pos x="55" y="89"/>
                  </a:cxn>
                  <a:cxn ang="0">
                    <a:pos x="49" y="93"/>
                  </a:cxn>
                  <a:cxn ang="0">
                    <a:pos x="46" y="93"/>
                  </a:cxn>
                  <a:cxn ang="0">
                    <a:pos x="42" y="93"/>
                  </a:cxn>
                  <a:cxn ang="0">
                    <a:pos x="37" y="93"/>
                  </a:cxn>
                  <a:cxn ang="0">
                    <a:pos x="34" y="93"/>
                  </a:cxn>
                  <a:cxn ang="0">
                    <a:pos x="28" y="93"/>
                  </a:cxn>
                  <a:cxn ang="0">
                    <a:pos x="21" y="91"/>
                  </a:cxn>
                  <a:cxn ang="0">
                    <a:pos x="16" y="88"/>
                  </a:cxn>
                  <a:cxn ang="0">
                    <a:pos x="11" y="84"/>
                  </a:cxn>
                  <a:cxn ang="0">
                    <a:pos x="8" y="78"/>
                  </a:cxn>
                  <a:cxn ang="0">
                    <a:pos x="5" y="72"/>
                  </a:cxn>
                  <a:cxn ang="0">
                    <a:pos x="2" y="64"/>
                  </a:cxn>
                  <a:cxn ang="0">
                    <a:pos x="2" y="56"/>
                  </a:cxn>
                  <a:cxn ang="0">
                    <a:pos x="0" y="49"/>
                  </a:cxn>
                  <a:cxn ang="0">
                    <a:pos x="2" y="45"/>
                  </a:cxn>
                  <a:cxn ang="0">
                    <a:pos x="2" y="39"/>
                  </a:cxn>
                  <a:cxn ang="0">
                    <a:pos x="2" y="33"/>
                  </a:cxn>
                  <a:cxn ang="0">
                    <a:pos x="3" y="29"/>
                  </a:cxn>
                  <a:cxn ang="0">
                    <a:pos x="5" y="25"/>
                  </a:cxn>
                  <a:cxn ang="0">
                    <a:pos x="8" y="22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4"/>
                  </a:cxn>
                  <a:cxn ang="0">
                    <a:pos x="16" y="14"/>
                  </a:cxn>
                </a:cxnLst>
                <a:rect l="0" t="0" r="r" b="b"/>
                <a:pathLst>
                  <a:path w="88" h="93">
                    <a:moveTo>
                      <a:pt x="16" y="14"/>
                    </a:moveTo>
                    <a:lnTo>
                      <a:pt x="21" y="8"/>
                    </a:lnTo>
                    <a:lnTo>
                      <a:pt x="28" y="4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4" y="6"/>
                    </a:lnTo>
                    <a:lnTo>
                      <a:pt x="68" y="8"/>
                    </a:lnTo>
                    <a:lnTo>
                      <a:pt x="73" y="12"/>
                    </a:lnTo>
                    <a:lnTo>
                      <a:pt x="78" y="18"/>
                    </a:lnTo>
                    <a:lnTo>
                      <a:pt x="81" y="23"/>
                    </a:lnTo>
                    <a:lnTo>
                      <a:pt x="85" y="29"/>
                    </a:lnTo>
                    <a:lnTo>
                      <a:pt x="86" y="37"/>
                    </a:lnTo>
                    <a:lnTo>
                      <a:pt x="86" y="45"/>
                    </a:lnTo>
                    <a:lnTo>
                      <a:pt x="88" y="55"/>
                    </a:lnTo>
                    <a:lnTo>
                      <a:pt x="85" y="60"/>
                    </a:lnTo>
                    <a:lnTo>
                      <a:pt x="83" y="68"/>
                    </a:lnTo>
                    <a:lnTo>
                      <a:pt x="78" y="74"/>
                    </a:lnTo>
                    <a:lnTo>
                      <a:pt x="73" y="80"/>
                    </a:lnTo>
                    <a:lnTo>
                      <a:pt x="68" y="84"/>
                    </a:lnTo>
                    <a:lnTo>
                      <a:pt x="62" y="88"/>
                    </a:lnTo>
                    <a:lnTo>
                      <a:pt x="55" y="89"/>
                    </a:lnTo>
                    <a:lnTo>
                      <a:pt x="49" y="93"/>
                    </a:lnTo>
                    <a:lnTo>
                      <a:pt x="46" y="93"/>
                    </a:lnTo>
                    <a:lnTo>
                      <a:pt x="42" y="93"/>
                    </a:lnTo>
                    <a:lnTo>
                      <a:pt x="37" y="93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1" y="91"/>
                    </a:lnTo>
                    <a:lnTo>
                      <a:pt x="16" y="88"/>
                    </a:lnTo>
                    <a:lnTo>
                      <a:pt x="11" y="84"/>
                    </a:lnTo>
                    <a:lnTo>
                      <a:pt x="8" y="78"/>
                    </a:lnTo>
                    <a:lnTo>
                      <a:pt x="5" y="72"/>
                    </a:lnTo>
                    <a:lnTo>
                      <a:pt x="2" y="64"/>
                    </a:lnTo>
                    <a:lnTo>
                      <a:pt x="2" y="56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39"/>
                    </a:lnTo>
                    <a:lnTo>
                      <a:pt x="2" y="33"/>
                    </a:lnTo>
                    <a:lnTo>
                      <a:pt x="3" y="29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4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gray">
              <a:xfrm>
                <a:off x="5589658" y="5233275"/>
                <a:ext cx="84551" cy="102569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0" y="6"/>
                  </a:cxn>
                  <a:cxn ang="0">
                    <a:pos x="16" y="8"/>
                  </a:cxn>
                  <a:cxn ang="0">
                    <a:pos x="10" y="12"/>
                  </a:cxn>
                  <a:cxn ang="0">
                    <a:pos x="7" y="18"/>
                  </a:cxn>
                  <a:cxn ang="0">
                    <a:pos x="2" y="22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3" y="51"/>
                  </a:cxn>
                  <a:cxn ang="0">
                    <a:pos x="5" y="55"/>
                  </a:cxn>
                  <a:cxn ang="0">
                    <a:pos x="10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31" y="72"/>
                  </a:cxn>
                  <a:cxn ang="0">
                    <a:pos x="34" y="72"/>
                  </a:cxn>
                  <a:cxn ang="0">
                    <a:pos x="39" y="72"/>
                  </a:cxn>
                  <a:cxn ang="0">
                    <a:pos x="43" y="70"/>
                  </a:cxn>
                  <a:cxn ang="0">
                    <a:pos x="49" y="64"/>
                  </a:cxn>
                  <a:cxn ang="0">
                    <a:pos x="56" y="58"/>
                  </a:cxn>
                  <a:cxn ang="0">
                    <a:pos x="57" y="53"/>
                  </a:cxn>
                  <a:cxn ang="0">
                    <a:pos x="59" y="49"/>
                  </a:cxn>
                  <a:cxn ang="0">
                    <a:pos x="59" y="45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61" y="25"/>
                  </a:cxn>
                  <a:cxn ang="0">
                    <a:pos x="59" y="22"/>
                  </a:cxn>
                  <a:cxn ang="0">
                    <a:pos x="56" y="18"/>
                  </a:cxn>
                  <a:cxn ang="0">
                    <a:pos x="54" y="14"/>
                  </a:cxn>
                  <a:cxn ang="0">
                    <a:pos x="52" y="10"/>
                  </a:cxn>
                  <a:cxn ang="0">
                    <a:pos x="51" y="10"/>
                  </a:cxn>
                  <a:cxn ang="0">
                    <a:pos x="46" y="4"/>
                  </a:cxn>
                  <a:cxn ang="0">
                    <a:pos x="43" y="2"/>
                  </a:cxn>
                  <a:cxn ang="0">
                    <a:pos x="36" y="0"/>
                  </a:cxn>
                  <a:cxn ang="0">
                    <a:pos x="36" y="2"/>
                  </a:cxn>
                  <a:cxn ang="0">
                    <a:pos x="36" y="2"/>
                  </a:cxn>
                </a:cxnLst>
                <a:rect l="0" t="0" r="r" b="b"/>
                <a:pathLst>
                  <a:path w="61" h="74">
                    <a:moveTo>
                      <a:pt x="36" y="2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7" y="18"/>
                    </a:lnTo>
                    <a:lnTo>
                      <a:pt x="2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10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31" y="72"/>
                    </a:lnTo>
                    <a:lnTo>
                      <a:pt x="34" y="72"/>
                    </a:lnTo>
                    <a:lnTo>
                      <a:pt x="39" y="72"/>
                    </a:lnTo>
                    <a:lnTo>
                      <a:pt x="43" y="70"/>
                    </a:lnTo>
                    <a:lnTo>
                      <a:pt x="49" y="64"/>
                    </a:lnTo>
                    <a:lnTo>
                      <a:pt x="56" y="58"/>
                    </a:lnTo>
                    <a:lnTo>
                      <a:pt x="57" y="53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61" y="25"/>
                    </a:lnTo>
                    <a:lnTo>
                      <a:pt x="59" y="22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46" y="4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gray">
              <a:xfrm>
                <a:off x="5869645" y="5809882"/>
                <a:ext cx="84551" cy="101184"/>
              </a:xfrm>
              <a:custGeom>
                <a:avLst/>
                <a:gdLst/>
                <a:ahLst/>
                <a:cxnLst>
                  <a:cxn ang="0">
                    <a:pos x="36" y="1"/>
                  </a:cxn>
                  <a:cxn ang="0">
                    <a:pos x="30" y="1"/>
                  </a:cxn>
                  <a:cxn ang="0">
                    <a:pos x="25" y="3"/>
                  </a:cxn>
                  <a:cxn ang="0">
                    <a:pos x="22" y="5"/>
                  </a:cxn>
                  <a:cxn ang="0">
                    <a:pos x="17" y="7"/>
                  </a:cxn>
                  <a:cxn ang="0">
                    <a:pos x="10" y="11"/>
                  </a:cxn>
                  <a:cxn ang="0">
                    <a:pos x="7" y="15"/>
                  </a:cxn>
                  <a:cxn ang="0">
                    <a:pos x="2" y="21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4" y="50"/>
                  </a:cxn>
                  <a:cxn ang="0">
                    <a:pos x="5" y="56"/>
                  </a:cxn>
                  <a:cxn ang="0">
                    <a:pos x="10" y="60"/>
                  </a:cxn>
                  <a:cxn ang="0">
                    <a:pos x="13" y="64"/>
                  </a:cxn>
                  <a:cxn ang="0">
                    <a:pos x="18" y="67"/>
                  </a:cxn>
                  <a:cxn ang="0">
                    <a:pos x="22" y="69"/>
                  </a:cxn>
                  <a:cxn ang="0">
                    <a:pos x="27" y="73"/>
                  </a:cxn>
                  <a:cxn ang="0">
                    <a:pos x="31" y="73"/>
                  </a:cxn>
                  <a:cxn ang="0">
                    <a:pos x="35" y="73"/>
                  </a:cxn>
                  <a:cxn ang="0">
                    <a:pos x="40" y="71"/>
                  </a:cxn>
                  <a:cxn ang="0">
                    <a:pos x="43" y="69"/>
                  </a:cxn>
                  <a:cxn ang="0">
                    <a:pos x="49" y="64"/>
                  </a:cxn>
                  <a:cxn ang="0">
                    <a:pos x="54" y="58"/>
                  </a:cxn>
                  <a:cxn ang="0">
                    <a:pos x="58" y="54"/>
                  </a:cxn>
                  <a:cxn ang="0">
                    <a:pos x="59" y="48"/>
                  </a:cxn>
                  <a:cxn ang="0">
                    <a:pos x="59" y="44"/>
                  </a:cxn>
                  <a:cxn ang="0">
                    <a:pos x="61" y="40"/>
                  </a:cxn>
                  <a:cxn ang="0">
                    <a:pos x="61" y="36"/>
                  </a:cxn>
                  <a:cxn ang="0">
                    <a:pos x="61" y="31"/>
                  </a:cxn>
                  <a:cxn ang="0">
                    <a:pos x="59" y="27"/>
                  </a:cxn>
                  <a:cxn ang="0">
                    <a:pos x="59" y="23"/>
                  </a:cxn>
                  <a:cxn ang="0">
                    <a:pos x="56" y="17"/>
                  </a:cxn>
                  <a:cxn ang="0">
                    <a:pos x="54" y="15"/>
                  </a:cxn>
                  <a:cxn ang="0">
                    <a:pos x="53" y="11"/>
                  </a:cxn>
                  <a:cxn ang="0">
                    <a:pos x="49" y="9"/>
                  </a:cxn>
                  <a:cxn ang="0">
                    <a:pos x="46" y="3"/>
                  </a:cxn>
                  <a:cxn ang="0">
                    <a:pos x="43" y="3"/>
                  </a:cxn>
                  <a:cxn ang="0">
                    <a:pos x="36" y="0"/>
                  </a:cxn>
                  <a:cxn ang="0">
                    <a:pos x="36" y="1"/>
                  </a:cxn>
                  <a:cxn ang="0">
                    <a:pos x="36" y="1"/>
                  </a:cxn>
                </a:cxnLst>
                <a:rect l="0" t="0" r="r" b="b"/>
                <a:pathLst>
                  <a:path w="61" h="73">
                    <a:moveTo>
                      <a:pt x="36" y="1"/>
                    </a:moveTo>
                    <a:lnTo>
                      <a:pt x="30" y="1"/>
                    </a:lnTo>
                    <a:lnTo>
                      <a:pt x="25" y="3"/>
                    </a:lnTo>
                    <a:lnTo>
                      <a:pt x="22" y="5"/>
                    </a:lnTo>
                    <a:lnTo>
                      <a:pt x="17" y="7"/>
                    </a:lnTo>
                    <a:lnTo>
                      <a:pt x="10" y="11"/>
                    </a:lnTo>
                    <a:lnTo>
                      <a:pt x="7" y="15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50"/>
                    </a:lnTo>
                    <a:lnTo>
                      <a:pt x="5" y="56"/>
                    </a:lnTo>
                    <a:lnTo>
                      <a:pt x="10" y="60"/>
                    </a:lnTo>
                    <a:lnTo>
                      <a:pt x="13" y="64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7" y="73"/>
                    </a:lnTo>
                    <a:lnTo>
                      <a:pt x="31" y="73"/>
                    </a:lnTo>
                    <a:lnTo>
                      <a:pt x="35" y="73"/>
                    </a:lnTo>
                    <a:lnTo>
                      <a:pt x="40" y="71"/>
                    </a:lnTo>
                    <a:lnTo>
                      <a:pt x="43" y="69"/>
                    </a:lnTo>
                    <a:lnTo>
                      <a:pt x="49" y="64"/>
                    </a:lnTo>
                    <a:lnTo>
                      <a:pt x="54" y="58"/>
                    </a:lnTo>
                    <a:lnTo>
                      <a:pt x="58" y="54"/>
                    </a:lnTo>
                    <a:lnTo>
                      <a:pt x="59" y="48"/>
                    </a:lnTo>
                    <a:lnTo>
                      <a:pt x="59" y="44"/>
                    </a:lnTo>
                    <a:lnTo>
                      <a:pt x="61" y="40"/>
                    </a:lnTo>
                    <a:lnTo>
                      <a:pt x="61" y="36"/>
                    </a:lnTo>
                    <a:lnTo>
                      <a:pt x="61" y="31"/>
                    </a:lnTo>
                    <a:lnTo>
                      <a:pt x="59" y="27"/>
                    </a:lnTo>
                    <a:lnTo>
                      <a:pt x="59" y="23"/>
                    </a:lnTo>
                    <a:lnTo>
                      <a:pt x="56" y="17"/>
                    </a:lnTo>
                    <a:lnTo>
                      <a:pt x="54" y="15"/>
                    </a:lnTo>
                    <a:lnTo>
                      <a:pt x="53" y="11"/>
                    </a:lnTo>
                    <a:lnTo>
                      <a:pt x="49" y="9"/>
                    </a:lnTo>
                    <a:lnTo>
                      <a:pt x="46" y="3"/>
                    </a:lnTo>
                    <a:lnTo>
                      <a:pt x="43" y="3"/>
                    </a:lnTo>
                    <a:lnTo>
                      <a:pt x="36" y="0"/>
                    </a:lnTo>
                    <a:lnTo>
                      <a:pt x="36" y="1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/>
              </p:cNvSpPr>
              <p:nvPr/>
            </p:nvSpPr>
            <p:spPr bwMode="gray">
              <a:xfrm>
                <a:off x="5685297" y="5827900"/>
                <a:ext cx="83164" cy="102569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7" y="2"/>
                  </a:cxn>
                  <a:cxn ang="0">
                    <a:pos x="24" y="4"/>
                  </a:cxn>
                  <a:cxn ang="0">
                    <a:pos x="19" y="6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5" y="18"/>
                  </a:cxn>
                  <a:cxn ang="0">
                    <a:pos x="1" y="21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0" y="45"/>
                  </a:cxn>
                  <a:cxn ang="0">
                    <a:pos x="1" y="51"/>
                  </a:cxn>
                  <a:cxn ang="0">
                    <a:pos x="5" y="54"/>
                  </a:cxn>
                  <a:cxn ang="0">
                    <a:pos x="8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29" y="74"/>
                  </a:cxn>
                  <a:cxn ang="0">
                    <a:pos x="34" y="74"/>
                  </a:cxn>
                  <a:cxn ang="0">
                    <a:pos x="37" y="72"/>
                  </a:cxn>
                  <a:cxn ang="0">
                    <a:pos x="42" y="70"/>
                  </a:cxn>
                  <a:cxn ang="0">
                    <a:pos x="45" y="66"/>
                  </a:cxn>
                  <a:cxn ang="0">
                    <a:pos x="49" y="64"/>
                  </a:cxn>
                  <a:cxn ang="0">
                    <a:pos x="52" y="62"/>
                  </a:cxn>
                  <a:cxn ang="0">
                    <a:pos x="55" y="58"/>
                  </a:cxn>
                  <a:cxn ang="0">
                    <a:pos x="57" y="54"/>
                  </a:cxn>
                  <a:cxn ang="0">
                    <a:pos x="58" y="49"/>
                  </a:cxn>
                  <a:cxn ang="0">
                    <a:pos x="58" y="45"/>
                  </a:cxn>
                  <a:cxn ang="0">
                    <a:pos x="60" y="41"/>
                  </a:cxn>
                  <a:cxn ang="0">
                    <a:pos x="60" y="35"/>
                  </a:cxn>
                  <a:cxn ang="0">
                    <a:pos x="60" y="31"/>
                  </a:cxn>
                  <a:cxn ang="0">
                    <a:pos x="58" y="27"/>
                  </a:cxn>
                  <a:cxn ang="0">
                    <a:pos x="58" y="23"/>
                  </a:cxn>
                  <a:cxn ang="0">
                    <a:pos x="55" y="18"/>
                  </a:cxn>
                  <a:cxn ang="0">
                    <a:pos x="54" y="14"/>
                  </a:cxn>
                  <a:cxn ang="0">
                    <a:pos x="52" y="12"/>
                  </a:cxn>
                  <a:cxn ang="0">
                    <a:pos x="50" y="10"/>
                  </a:cxn>
                  <a:cxn ang="0">
                    <a:pos x="45" y="4"/>
                  </a:cxn>
                  <a:cxn ang="0">
                    <a:pos x="42" y="2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4">
                    <a:moveTo>
                      <a:pt x="34" y="2"/>
                    </a:moveTo>
                    <a:lnTo>
                      <a:pt x="27" y="2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5" y="18"/>
                    </a:lnTo>
                    <a:lnTo>
                      <a:pt x="1" y="21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5" y="54"/>
                    </a:lnTo>
                    <a:lnTo>
                      <a:pt x="8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29" y="74"/>
                    </a:lnTo>
                    <a:lnTo>
                      <a:pt x="34" y="74"/>
                    </a:lnTo>
                    <a:lnTo>
                      <a:pt x="37" y="72"/>
                    </a:lnTo>
                    <a:lnTo>
                      <a:pt x="42" y="70"/>
                    </a:lnTo>
                    <a:lnTo>
                      <a:pt x="45" y="66"/>
                    </a:lnTo>
                    <a:lnTo>
                      <a:pt x="49" y="64"/>
                    </a:lnTo>
                    <a:lnTo>
                      <a:pt x="52" y="62"/>
                    </a:lnTo>
                    <a:lnTo>
                      <a:pt x="55" y="58"/>
                    </a:lnTo>
                    <a:lnTo>
                      <a:pt x="57" y="54"/>
                    </a:lnTo>
                    <a:lnTo>
                      <a:pt x="58" y="49"/>
                    </a:lnTo>
                    <a:lnTo>
                      <a:pt x="58" y="45"/>
                    </a:lnTo>
                    <a:lnTo>
                      <a:pt x="60" y="41"/>
                    </a:lnTo>
                    <a:lnTo>
                      <a:pt x="60" y="35"/>
                    </a:lnTo>
                    <a:lnTo>
                      <a:pt x="60" y="31"/>
                    </a:lnTo>
                    <a:lnTo>
                      <a:pt x="58" y="27"/>
                    </a:lnTo>
                    <a:lnTo>
                      <a:pt x="58" y="23"/>
                    </a:lnTo>
                    <a:lnTo>
                      <a:pt x="55" y="18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45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"/>
              <p:cNvSpPr>
                <a:spLocks/>
              </p:cNvSpPr>
              <p:nvPr/>
            </p:nvSpPr>
            <p:spPr bwMode="gray">
              <a:xfrm>
                <a:off x="5943107" y="5270699"/>
                <a:ext cx="83164" cy="99797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7" y="2"/>
                  </a:cxn>
                  <a:cxn ang="0">
                    <a:pos x="24" y="4"/>
                  </a:cxn>
                  <a:cxn ang="0">
                    <a:pos x="19" y="4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5" y="16"/>
                  </a:cxn>
                  <a:cxn ang="0">
                    <a:pos x="1" y="22"/>
                  </a:cxn>
                  <a:cxn ang="0">
                    <a:pos x="0" y="28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0" y="45"/>
                  </a:cxn>
                  <a:cxn ang="0">
                    <a:pos x="1" y="51"/>
                  </a:cxn>
                  <a:cxn ang="0">
                    <a:pos x="5" y="55"/>
                  </a:cxn>
                  <a:cxn ang="0">
                    <a:pos x="8" y="61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2"/>
                  </a:cxn>
                  <a:cxn ang="0">
                    <a:pos x="29" y="72"/>
                  </a:cxn>
                  <a:cxn ang="0">
                    <a:pos x="34" y="72"/>
                  </a:cxn>
                  <a:cxn ang="0">
                    <a:pos x="37" y="72"/>
                  </a:cxn>
                  <a:cxn ang="0">
                    <a:pos x="42" y="70"/>
                  </a:cxn>
                  <a:cxn ang="0">
                    <a:pos x="49" y="64"/>
                  </a:cxn>
                  <a:cxn ang="0">
                    <a:pos x="53" y="59"/>
                  </a:cxn>
                  <a:cxn ang="0">
                    <a:pos x="55" y="55"/>
                  </a:cxn>
                  <a:cxn ang="0">
                    <a:pos x="57" y="51"/>
                  </a:cxn>
                  <a:cxn ang="0">
                    <a:pos x="58" y="45"/>
                  </a:cxn>
                  <a:cxn ang="0">
                    <a:pos x="60" y="41"/>
                  </a:cxn>
                  <a:cxn ang="0">
                    <a:pos x="58" y="35"/>
                  </a:cxn>
                  <a:cxn ang="0">
                    <a:pos x="58" y="31"/>
                  </a:cxn>
                  <a:cxn ang="0">
                    <a:pos x="58" y="28"/>
                  </a:cxn>
                  <a:cxn ang="0">
                    <a:pos x="57" y="24"/>
                  </a:cxn>
                  <a:cxn ang="0">
                    <a:pos x="53" y="18"/>
                  </a:cxn>
                  <a:cxn ang="0">
                    <a:pos x="52" y="16"/>
                  </a:cxn>
                  <a:cxn ang="0">
                    <a:pos x="50" y="12"/>
                  </a:cxn>
                  <a:cxn ang="0">
                    <a:pos x="49" y="10"/>
                  </a:cxn>
                  <a:cxn ang="0">
                    <a:pos x="44" y="4"/>
                  </a:cxn>
                  <a:cxn ang="0">
                    <a:pos x="42" y="2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2">
                    <a:moveTo>
                      <a:pt x="34" y="2"/>
                    </a:moveTo>
                    <a:lnTo>
                      <a:pt x="27" y="2"/>
                    </a:lnTo>
                    <a:lnTo>
                      <a:pt x="24" y="4"/>
                    </a:lnTo>
                    <a:lnTo>
                      <a:pt x="19" y="4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5" y="55"/>
                    </a:lnTo>
                    <a:lnTo>
                      <a:pt x="8" y="61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2"/>
                    </a:lnTo>
                    <a:lnTo>
                      <a:pt x="29" y="72"/>
                    </a:lnTo>
                    <a:lnTo>
                      <a:pt x="34" y="72"/>
                    </a:lnTo>
                    <a:lnTo>
                      <a:pt x="37" y="72"/>
                    </a:lnTo>
                    <a:lnTo>
                      <a:pt x="42" y="70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55" y="55"/>
                    </a:lnTo>
                    <a:lnTo>
                      <a:pt x="57" y="51"/>
                    </a:lnTo>
                    <a:lnTo>
                      <a:pt x="58" y="45"/>
                    </a:lnTo>
                    <a:lnTo>
                      <a:pt x="60" y="41"/>
                    </a:lnTo>
                    <a:lnTo>
                      <a:pt x="58" y="35"/>
                    </a:lnTo>
                    <a:lnTo>
                      <a:pt x="58" y="31"/>
                    </a:lnTo>
                    <a:lnTo>
                      <a:pt x="58" y="28"/>
                    </a:lnTo>
                    <a:lnTo>
                      <a:pt x="57" y="24"/>
                    </a:lnTo>
                    <a:lnTo>
                      <a:pt x="53" y="18"/>
                    </a:lnTo>
                    <a:lnTo>
                      <a:pt x="52" y="16"/>
                    </a:lnTo>
                    <a:lnTo>
                      <a:pt x="50" y="12"/>
                    </a:lnTo>
                    <a:lnTo>
                      <a:pt x="49" y="10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4"/>
              <p:cNvSpPr>
                <a:spLocks/>
              </p:cNvSpPr>
              <p:nvPr/>
            </p:nvSpPr>
            <p:spPr bwMode="gray">
              <a:xfrm>
                <a:off x="5753215" y="5335845"/>
                <a:ext cx="83164" cy="99797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0"/>
                  </a:cxn>
                  <a:cxn ang="0">
                    <a:pos x="24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9" y="10"/>
                  </a:cxn>
                  <a:cxn ang="0">
                    <a:pos x="6" y="16"/>
                  </a:cxn>
                  <a:cxn ang="0">
                    <a:pos x="1" y="19"/>
                  </a:cxn>
                  <a:cxn ang="0">
                    <a:pos x="1" y="25"/>
                  </a:cxn>
                  <a:cxn ang="0">
                    <a:pos x="0" y="31"/>
                  </a:cxn>
                  <a:cxn ang="0">
                    <a:pos x="1" y="39"/>
                  </a:cxn>
                  <a:cxn ang="0">
                    <a:pos x="1" y="43"/>
                  </a:cxn>
                  <a:cxn ang="0">
                    <a:pos x="3" y="48"/>
                  </a:cxn>
                  <a:cxn ang="0">
                    <a:pos x="5" y="52"/>
                  </a:cxn>
                  <a:cxn ang="0">
                    <a:pos x="9" y="58"/>
                  </a:cxn>
                  <a:cxn ang="0">
                    <a:pos x="13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6" y="72"/>
                  </a:cxn>
                  <a:cxn ang="0">
                    <a:pos x="31" y="72"/>
                  </a:cxn>
                  <a:cxn ang="0">
                    <a:pos x="34" y="72"/>
                  </a:cxn>
                  <a:cxn ang="0">
                    <a:pos x="39" y="70"/>
                  </a:cxn>
                  <a:cxn ang="0">
                    <a:pos x="42" y="68"/>
                  </a:cxn>
                  <a:cxn ang="0">
                    <a:pos x="45" y="66"/>
                  </a:cxn>
                  <a:cxn ang="0">
                    <a:pos x="49" y="64"/>
                  </a:cxn>
                  <a:cxn ang="0">
                    <a:pos x="52" y="60"/>
                  </a:cxn>
                  <a:cxn ang="0">
                    <a:pos x="55" y="56"/>
                  </a:cxn>
                  <a:cxn ang="0">
                    <a:pos x="57" y="52"/>
                  </a:cxn>
                  <a:cxn ang="0">
                    <a:pos x="58" y="48"/>
                  </a:cxn>
                  <a:cxn ang="0">
                    <a:pos x="60" y="43"/>
                  </a:cxn>
                  <a:cxn ang="0">
                    <a:pos x="60" y="39"/>
                  </a:cxn>
                  <a:cxn ang="0">
                    <a:pos x="60" y="33"/>
                  </a:cxn>
                  <a:cxn ang="0">
                    <a:pos x="60" y="29"/>
                  </a:cxn>
                  <a:cxn ang="0">
                    <a:pos x="60" y="25"/>
                  </a:cxn>
                  <a:cxn ang="0">
                    <a:pos x="58" y="21"/>
                  </a:cxn>
                  <a:cxn ang="0">
                    <a:pos x="55" y="16"/>
                  </a:cxn>
                  <a:cxn ang="0">
                    <a:pos x="53" y="12"/>
                  </a:cxn>
                  <a:cxn ang="0">
                    <a:pos x="52" y="10"/>
                  </a:cxn>
                  <a:cxn ang="0">
                    <a:pos x="50" y="8"/>
                  </a:cxn>
                  <a:cxn ang="0">
                    <a:pos x="45" y="2"/>
                  </a:cxn>
                  <a:cxn ang="0">
                    <a:pos x="42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0" h="72">
                    <a:moveTo>
                      <a:pt x="36" y="0"/>
                    </a:moveTo>
                    <a:lnTo>
                      <a:pt x="29" y="0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9" y="10"/>
                    </a:lnTo>
                    <a:lnTo>
                      <a:pt x="6" y="16"/>
                    </a:lnTo>
                    <a:lnTo>
                      <a:pt x="1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1" y="39"/>
                    </a:lnTo>
                    <a:lnTo>
                      <a:pt x="1" y="43"/>
                    </a:lnTo>
                    <a:lnTo>
                      <a:pt x="3" y="48"/>
                    </a:lnTo>
                    <a:lnTo>
                      <a:pt x="5" y="52"/>
                    </a:lnTo>
                    <a:lnTo>
                      <a:pt x="9" y="58"/>
                    </a:lnTo>
                    <a:lnTo>
                      <a:pt x="13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6" y="72"/>
                    </a:lnTo>
                    <a:lnTo>
                      <a:pt x="31" y="72"/>
                    </a:lnTo>
                    <a:lnTo>
                      <a:pt x="34" y="72"/>
                    </a:lnTo>
                    <a:lnTo>
                      <a:pt x="39" y="70"/>
                    </a:lnTo>
                    <a:lnTo>
                      <a:pt x="42" y="68"/>
                    </a:lnTo>
                    <a:lnTo>
                      <a:pt x="45" y="66"/>
                    </a:lnTo>
                    <a:lnTo>
                      <a:pt x="49" y="64"/>
                    </a:lnTo>
                    <a:lnTo>
                      <a:pt x="52" y="60"/>
                    </a:lnTo>
                    <a:lnTo>
                      <a:pt x="55" y="56"/>
                    </a:lnTo>
                    <a:lnTo>
                      <a:pt x="57" y="52"/>
                    </a:lnTo>
                    <a:lnTo>
                      <a:pt x="58" y="48"/>
                    </a:lnTo>
                    <a:lnTo>
                      <a:pt x="60" y="43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9"/>
                    </a:lnTo>
                    <a:lnTo>
                      <a:pt x="60" y="25"/>
                    </a:lnTo>
                    <a:lnTo>
                      <a:pt x="58" y="21"/>
                    </a:lnTo>
                    <a:lnTo>
                      <a:pt x="55" y="16"/>
                    </a:lnTo>
                    <a:lnTo>
                      <a:pt x="53" y="12"/>
                    </a:lnTo>
                    <a:lnTo>
                      <a:pt x="52" y="10"/>
                    </a:lnTo>
                    <a:lnTo>
                      <a:pt x="50" y="8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5"/>
              <p:cNvSpPr>
                <a:spLocks/>
              </p:cNvSpPr>
              <p:nvPr/>
            </p:nvSpPr>
            <p:spPr bwMode="gray">
              <a:xfrm>
                <a:off x="5930632" y="5547914"/>
                <a:ext cx="84551" cy="99797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2" y="4"/>
                  </a:cxn>
                  <a:cxn ang="0">
                    <a:pos x="17" y="8"/>
                  </a:cxn>
                  <a:cxn ang="0">
                    <a:pos x="10" y="12"/>
                  </a:cxn>
                  <a:cxn ang="0">
                    <a:pos x="7" y="16"/>
                  </a:cxn>
                  <a:cxn ang="0">
                    <a:pos x="2" y="22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39"/>
                  </a:cxn>
                  <a:cxn ang="0">
                    <a:pos x="2" y="43"/>
                  </a:cxn>
                  <a:cxn ang="0">
                    <a:pos x="4" y="49"/>
                  </a:cxn>
                  <a:cxn ang="0">
                    <a:pos x="5" y="55"/>
                  </a:cxn>
                  <a:cxn ang="0">
                    <a:pos x="10" y="60"/>
                  </a:cxn>
                  <a:cxn ang="0">
                    <a:pos x="14" y="64"/>
                  </a:cxn>
                  <a:cxn ang="0">
                    <a:pos x="18" y="68"/>
                  </a:cxn>
                  <a:cxn ang="0">
                    <a:pos x="22" y="70"/>
                  </a:cxn>
                  <a:cxn ang="0">
                    <a:pos x="27" y="72"/>
                  </a:cxn>
                  <a:cxn ang="0">
                    <a:pos x="31" y="72"/>
                  </a:cxn>
                  <a:cxn ang="0">
                    <a:pos x="35" y="72"/>
                  </a:cxn>
                  <a:cxn ang="0">
                    <a:pos x="40" y="70"/>
                  </a:cxn>
                  <a:cxn ang="0">
                    <a:pos x="43" y="70"/>
                  </a:cxn>
                  <a:cxn ang="0">
                    <a:pos x="49" y="64"/>
                  </a:cxn>
                  <a:cxn ang="0">
                    <a:pos x="54" y="59"/>
                  </a:cxn>
                  <a:cxn ang="0">
                    <a:pos x="58" y="53"/>
                  </a:cxn>
                  <a:cxn ang="0">
                    <a:pos x="59" y="49"/>
                  </a:cxn>
                  <a:cxn ang="0">
                    <a:pos x="59" y="45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59" y="26"/>
                  </a:cxn>
                  <a:cxn ang="0">
                    <a:pos x="59" y="24"/>
                  </a:cxn>
                  <a:cxn ang="0">
                    <a:pos x="56" y="18"/>
                  </a:cxn>
                  <a:cxn ang="0">
                    <a:pos x="54" y="14"/>
                  </a:cxn>
                  <a:cxn ang="0">
                    <a:pos x="53" y="12"/>
                  </a:cxn>
                  <a:cxn ang="0">
                    <a:pos x="49" y="8"/>
                  </a:cxn>
                  <a:cxn ang="0">
                    <a:pos x="46" y="4"/>
                  </a:cxn>
                  <a:cxn ang="0">
                    <a:pos x="43" y="2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1" h="72">
                    <a:moveTo>
                      <a:pt x="36" y="0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2" y="4"/>
                    </a:lnTo>
                    <a:lnTo>
                      <a:pt x="17" y="8"/>
                    </a:lnTo>
                    <a:lnTo>
                      <a:pt x="10" y="12"/>
                    </a:lnTo>
                    <a:lnTo>
                      <a:pt x="7" y="16"/>
                    </a:lnTo>
                    <a:lnTo>
                      <a:pt x="2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2" y="43"/>
                    </a:lnTo>
                    <a:lnTo>
                      <a:pt x="4" y="49"/>
                    </a:lnTo>
                    <a:lnTo>
                      <a:pt x="5" y="55"/>
                    </a:lnTo>
                    <a:lnTo>
                      <a:pt x="10" y="60"/>
                    </a:lnTo>
                    <a:lnTo>
                      <a:pt x="14" y="64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7" y="72"/>
                    </a:lnTo>
                    <a:lnTo>
                      <a:pt x="31" y="72"/>
                    </a:lnTo>
                    <a:lnTo>
                      <a:pt x="35" y="72"/>
                    </a:lnTo>
                    <a:lnTo>
                      <a:pt x="40" y="70"/>
                    </a:lnTo>
                    <a:lnTo>
                      <a:pt x="43" y="70"/>
                    </a:lnTo>
                    <a:lnTo>
                      <a:pt x="49" y="64"/>
                    </a:lnTo>
                    <a:lnTo>
                      <a:pt x="54" y="59"/>
                    </a:lnTo>
                    <a:lnTo>
                      <a:pt x="58" y="53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59" y="26"/>
                    </a:lnTo>
                    <a:lnTo>
                      <a:pt x="59" y="24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3" y="12"/>
                    </a:lnTo>
                    <a:lnTo>
                      <a:pt x="49" y="8"/>
                    </a:lnTo>
                    <a:lnTo>
                      <a:pt x="46" y="4"/>
                    </a:lnTo>
                    <a:lnTo>
                      <a:pt x="43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6"/>
              <p:cNvSpPr>
                <a:spLocks/>
              </p:cNvSpPr>
              <p:nvPr/>
            </p:nvSpPr>
            <p:spPr bwMode="gray">
              <a:xfrm>
                <a:off x="5600747" y="5570091"/>
                <a:ext cx="84551" cy="99797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0" y="0"/>
                  </a:cxn>
                  <a:cxn ang="0">
                    <a:pos x="25" y="2"/>
                  </a:cxn>
                  <a:cxn ang="0">
                    <a:pos x="22" y="4"/>
                  </a:cxn>
                  <a:cxn ang="0">
                    <a:pos x="17" y="8"/>
                  </a:cxn>
                  <a:cxn ang="0">
                    <a:pos x="10" y="10"/>
                  </a:cxn>
                  <a:cxn ang="0">
                    <a:pos x="7" y="15"/>
                  </a:cxn>
                  <a:cxn ang="0">
                    <a:pos x="4" y="19"/>
                  </a:cxn>
                  <a:cxn ang="0">
                    <a:pos x="2" y="27"/>
                  </a:cxn>
                  <a:cxn ang="0">
                    <a:pos x="0" y="31"/>
                  </a:cxn>
                  <a:cxn ang="0">
                    <a:pos x="2" y="39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7" y="54"/>
                  </a:cxn>
                  <a:cxn ang="0">
                    <a:pos x="10" y="60"/>
                  </a:cxn>
                  <a:cxn ang="0">
                    <a:pos x="13" y="62"/>
                  </a:cxn>
                  <a:cxn ang="0">
                    <a:pos x="18" y="68"/>
                  </a:cxn>
                  <a:cxn ang="0">
                    <a:pos x="23" y="70"/>
                  </a:cxn>
                  <a:cxn ang="0">
                    <a:pos x="28" y="72"/>
                  </a:cxn>
                  <a:cxn ang="0">
                    <a:pos x="31" y="72"/>
                  </a:cxn>
                  <a:cxn ang="0">
                    <a:pos x="35" y="72"/>
                  </a:cxn>
                  <a:cxn ang="0">
                    <a:pos x="39" y="70"/>
                  </a:cxn>
                  <a:cxn ang="0">
                    <a:pos x="44" y="70"/>
                  </a:cxn>
                  <a:cxn ang="0">
                    <a:pos x="51" y="64"/>
                  </a:cxn>
                  <a:cxn ang="0">
                    <a:pos x="56" y="56"/>
                  </a:cxn>
                  <a:cxn ang="0">
                    <a:pos x="57" y="52"/>
                  </a:cxn>
                  <a:cxn ang="0">
                    <a:pos x="61" y="48"/>
                  </a:cxn>
                  <a:cxn ang="0">
                    <a:pos x="61" y="44"/>
                  </a:cxn>
                  <a:cxn ang="0">
                    <a:pos x="61" y="41"/>
                  </a:cxn>
                  <a:cxn ang="0">
                    <a:pos x="61" y="35"/>
                  </a:cxn>
                  <a:cxn ang="0">
                    <a:pos x="61" y="31"/>
                  </a:cxn>
                  <a:cxn ang="0">
                    <a:pos x="61" y="25"/>
                  </a:cxn>
                  <a:cxn ang="0">
                    <a:pos x="61" y="21"/>
                  </a:cxn>
                  <a:cxn ang="0">
                    <a:pos x="57" y="17"/>
                  </a:cxn>
                  <a:cxn ang="0">
                    <a:pos x="54" y="13"/>
                  </a:cxn>
                  <a:cxn ang="0">
                    <a:pos x="53" y="10"/>
                  </a:cxn>
                  <a:cxn ang="0">
                    <a:pos x="51" y="8"/>
                  </a:cxn>
                  <a:cxn ang="0">
                    <a:pos x="46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61" h="72">
                    <a:moveTo>
                      <a:pt x="36" y="0"/>
                    </a:moveTo>
                    <a:lnTo>
                      <a:pt x="30" y="0"/>
                    </a:lnTo>
                    <a:lnTo>
                      <a:pt x="25" y="2"/>
                    </a:lnTo>
                    <a:lnTo>
                      <a:pt x="22" y="4"/>
                    </a:lnTo>
                    <a:lnTo>
                      <a:pt x="17" y="8"/>
                    </a:lnTo>
                    <a:lnTo>
                      <a:pt x="10" y="10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7"/>
                    </a:lnTo>
                    <a:lnTo>
                      <a:pt x="0" y="31"/>
                    </a:lnTo>
                    <a:lnTo>
                      <a:pt x="2" y="39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7" y="54"/>
                    </a:lnTo>
                    <a:lnTo>
                      <a:pt x="10" y="60"/>
                    </a:lnTo>
                    <a:lnTo>
                      <a:pt x="13" y="62"/>
                    </a:lnTo>
                    <a:lnTo>
                      <a:pt x="18" y="68"/>
                    </a:lnTo>
                    <a:lnTo>
                      <a:pt x="23" y="70"/>
                    </a:lnTo>
                    <a:lnTo>
                      <a:pt x="28" y="72"/>
                    </a:lnTo>
                    <a:lnTo>
                      <a:pt x="31" y="72"/>
                    </a:lnTo>
                    <a:lnTo>
                      <a:pt x="35" y="72"/>
                    </a:lnTo>
                    <a:lnTo>
                      <a:pt x="39" y="70"/>
                    </a:lnTo>
                    <a:lnTo>
                      <a:pt x="44" y="70"/>
                    </a:lnTo>
                    <a:lnTo>
                      <a:pt x="51" y="64"/>
                    </a:lnTo>
                    <a:lnTo>
                      <a:pt x="56" y="56"/>
                    </a:lnTo>
                    <a:lnTo>
                      <a:pt x="57" y="52"/>
                    </a:lnTo>
                    <a:lnTo>
                      <a:pt x="61" y="48"/>
                    </a:lnTo>
                    <a:lnTo>
                      <a:pt x="61" y="44"/>
                    </a:lnTo>
                    <a:lnTo>
                      <a:pt x="61" y="41"/>
                    </a:lnTo>
                    <a:lnTo>
                      <a:pt x="61" y="35"/>
                    </a:lnTo>
                    <a:lnTo>
                      <a:pt x="61" y="31"/>
                    </a:lnTo>
                    <a:lnTo>
                      <a:pt x="61" y="25"/>
                    </a:lnTo>
                    <a:lnTo>
                      <a:pt x="61" y="21"/>
                    </a:lnTo>
                    <a:lnTo>
                      <a:pt x="57" y="17"/>
                    </a:lnTo>
                    <a:lnTo>
                      <a:pt x="54" y="13"/>
                    </a:lnTo>
                    <a:lnTo>
                      <a:pt x="53" y="10"/>
                    </a:lnTo>
                    <a:lnTo>
                      <a:pt x="51" y="8"/>
                    </a:lnTo>
                    <a:lnTo>
                      <a:pt x="46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gray">
              <a:xfrm>
                <a:off x="5761531" y="5613059"/>
                <a:ext cx="83164" cy="102569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30" y="2"/>
                  </a:cxn>
                  <a:cxn ang="0">
                    <a:pos x="25" y="4"/>
                  </a:cxn>
                  <a:cxn ang="0">
                    <a:pos x="20" y="6"/>
                  </a:cxn>
                  <a:cxn ang="0">
                    <a:pos x="16" y="8"/>
                  </a:cxn>
                  <a:cxn ang="0">
                    <a:pos x="10" y="12"/>
                  </a:cxn>
                  <a:cxn ang="0">
                    <a:pos x="5" y="17"/>
                  </a:cxn>
                  <a:cxn ang="0">
                    <a:pos x="2" y="21"/>
                  </a:cxn>
                  <a:cxn ang="0">
                    <a:pos x="0" y="29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3" y="50"/>
                  </a:cxn>
                  <a:cxn ang="0">
                    <a:pos x="5" y="54"/>
                  </a:cxn>
                  <a:cxn ang="0">
                    <a:pos x="8" y="60"/>
                  </a:cxn>
                  <a:cxn ang="0">
                    <a:pos x="13" y="64"/>
                  </a:cxn>
                  <a:cxn ang="0">
                    <a:pos x="16" y="68"/>
                  </a:cxn>
                  <a:cxn ang="0">
                    <a:pos x="21" y="70"/>
                  </a:cxn>
                  <a:cxn ang="0">
                    <a:pos x="26" y="74"/>
                  </a:cxn>
                  <a:cxn ang="0">
                    <a:pos x="30" y="72"/>
                  </a:cxn>
                  <a:cxn ang="0">
                    <a:pos x="34" y="72"/>
                  </a:cxn>
                  <a:cxn ang="0">
                    <a:pos x="38" y="72"/>
                  </a:cxn>
                  <a:cxn ang="0">
                    <a:pos x="43" y="70"/>
                  </a:cxn>
                  <a:cxn ang="0">
                    <a:pos x="49" y="66"/>
                  </a:cxn>
                  <a:cxn ang="0">
                    <a:pos x="54" y="58"/>
                  </a:cxn>
                  <a:cxn ang="0">
                    <a:pos x="56" y="52"/>
                  </a:cxn>
                  <a:cxn ang="0">
                    <a:pos x="59" y="48"/>
                  </a:cxn>
                  <a:cxn ang="0">
                    <a:pos x="59" y="45"/>
                  </a:cxn>
                  <a:cxn ang="0">
                    <a:pos x="60" y="41"/>
                  </a:cxn>
                  <a:cxn ang="0">
                    <a:pos x="60" y="37"/>
                  </a:cxn>
                  <a:cxn ang="0">
                    <a:pos x="60" y="31"/>
                  </a:cxn>
                  <a:cxn ang="0">
                    <a:pos x="59" y="25"/>
                  </a:cxn>
                  <a:cxn ang="0">
                    <a:pos x="57" y="21"/>
                  </a:cxn>
                  <a:cxn ang="0">
                    <a:pos x="54" y="17"/>
                  </a:cxn>
                  <a:cxn ang="0">
                    <a:pos x="52" y="13"/>
                  </a:cxn>
                  <a:cxn ang="0">
                    <a:pos x="51" y="12"/>
                  </a:cxn>
                  <a:cxn ang="0">
                    <a:pos x="49" y="10"/>
                  </a:cxn>
                  <a:cxn ang="0">
                    <a:pos x="46" y="6"/>
                  </a:cxn>
                  <a:cxn ang="0">
                    <a:pos x="43" y="4"/>
                  </a:cxn>
                  <a:cxn ang="0">
                    <a:pos x="36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60" h="74">
                    <a:moveTo>
                      <a:pt x="34" y="2"/>
                    </a:move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5" y="17"/>
                    </a:lnTo>
                    <a:lnTo>
                      <a:pt x="2" y="21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3" y="50"/>
                    </a:lnTo>
                    <a:lnTo>
                      <a:pt x="5" y="54"/>
                    </a:lnTo>
                    <a:lnTo>
                      <a:pt x="8" y="60"/>
                    </a:lnTo>
                    <a:lnTo>
                      <a:pt x="13" y="64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6" y="74"/>
                    </a:lnTo>
                    <a:lnTo>
                      <a:pt x="30" y="72"/>
                    </a:lnTo>
                    <a:lnTo>
                      <a:pt x="34" y="72"/>
                    </a:lnTo>
                    <a:lnTo>
                      <a:pt x="38" y="72"/>
                    </a:lnTo>
                    <a:lnTo>
                      <a:pt x="43" y="70"/>
                    </a:lnTo>
                    <a:lnTo>
                      <a:pt x="49" y="66"/>
                    </a:lnTo>
                    <a:lnTo>
                      <a:pt x="54" y="58"/>
                    </a:lnTo>
                    <a:lnTo>
                      <a:pt x="56" y="52"/>
                    </a:lnTo>
                    <a:lnTo>
                      <a:pt x="59" y="48"/>
                    </a:lnTo>
                    <a:lnTo>
                      <a:pt x="59" y="45"/>
                    </a:lnTo>
                    <a:lnTo>
                      <a:pt x="60" y="41"/>
                    </a:lnTo>
                    <a:lnTo>
                      <a:pt x="60" y="37"/>
                    </a:lnTo>
                    <a:lnTo>
                      <a:pt x="60" y="31"/>
                    </a:lnTo>
                    <a:lnTo>
                      <a:pt x="59" y="25"/>
                    </a:lnTo>
                    <a:lnTo>
                      <a:pt x="57" y="21"/>
                    </a:lnTo>
                    <a:lnTo>
                      <a:pt x="54" y="17"/>
                    </a:lnTo>
                    <a:lnTo>
                      <a:pt x="52" y="13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6" y="6"/>
                    </a:lnTo>
                    <a:lnTo>
                      <a:pt x="43" y="4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5"/>
              <p:cNvSpPr>
                <a:spLocks/>
              </p:cNvSpPr>
              <p:nvPr/>
            </p:nvSpPr>
            <p:spPr bwMode="gray">
              <a:xfrm>
                <a:off x="5639557" y="4386384"/>
                <a:ext cx="318797" cy="158012"/>
              </a:xfrm>
              <a:custGeom>
                <a:avLst/>
                <a:gdLst/>
                <a:ahLst/>
                <a:cxnLst>
                  <a:cxn ang="0">
                    <a:pos x="2" y="107"/>
                  </a:cxn>
                  <a:cxn ang="0">
                    <a:pos x="8" y="93"/>
                  </a:cxn>
                  <a:cxn ang="0">
                    <a:pos x="16" y="81"/>
                  </a:cxn>
                  <a:cxn ang="0">
                    <a:pos x="26" y="72"/>
                  </a:cxn>
                  <a:cxn ang="0">
                    <a:pos x="34" y="60"/>
                  </a:cxn>
                  <a:cxn ang="0">
                    <a:pos x="46" y="50"/>
                  </a:cxn>
                  <a:cxn ang="0">
                    <a:pos x="57" y="41"/>
                  </a:cxn>
                  <a:cxn ang="0">
                    <a:pos x="67" y="33"/>
                  </a:cxn>
                  <a:cxn ang="0">
                    <a:pos x="78" y="25"/>
                  </a:cxn>
                  <a:cxn ang="0">
                    <a:pos x="88" y="19"/>
                  </a:cxn>
                  <a:cxn ang="0">
                    <a:pos x="98" y="14"/>
                  </a:cxn>
                  <a:cxn ang="0">
                    <a:pos x="106" y="8"/>
                  </a:cxn>
                  <a:cxn ang="0">
                    <a:pos x="116" y="2"/>
                  </a:cxn>
                  <a:cxn ang="0">
                    <a:pos x="126" y="0"/>
                  </a:cxn>
                  <a:cxn ang="0">
                    <a:pos x="129" y="0"/>
                  </a:cxn>
                  <a:cxn ang="0">
                    <a:pos x="137" y="4"/>
                  </a:cxn>
                  <a:cxn ang="0">
                    <a:pos x="145" y="10"/>
                  </a:cxn>
                  <a:cxn ang="0">
                    <a:pos x="158" y="17"/>
                  </a:cxn>
                  <a:cxn ang="0">
                    <a:pos x="170" y="25"/>
                  </a:cxn>
                  <a:cxn ang="0">
                    <a:pos x="183" y="33"/>
                  </a:cxn>
                  <a:cxn ang="0">
                    <a:pos x="193" y="39"/>
                  </a:cxn>
                  <a:cxn ang="0">
                    <a:pos x="199" y="45"/>
                  </a:cxn>
                  <a:cxn ang="0">
                    <a:pos x="209" y="54"/>
                  </a:cxn>
                  <a:cxn ang="0">
                    <a:pos x="220" y="68"/>
                  </a:cxn>
                  <a:cxn ang="0">
                    <a:pos x="227" y="76"/>
                  </a:cxn>
                  <a:cxn ang="0">
                    <a:pos x="230" y="80"/>
                  </a:cxn>
                  <a:cxn ang="0">
                    <a:pos x="225" y="76"/>
                  </a:cxn>
                  <a:cxn ang="0">
                    <a:pos x="214" y="70"/>
                  </a:cxn>
                  <a:cxn ang="0">
                    <a:pos x="206" y="66"/>
                  </a:cxn>
                  <a:cxn ang="0">
                    <a:pos x="196" y="62"/>
                  </a:cxn>
                  <a:cxn ang="0">
                    <a:pos x="186" y="56"/>
                  </a:cxn>
                  <a:cxn ang="0">
                    <a:pos x="178" y="52"/>
                  </a:cxn>
                  <a:cxn ang="0">
                    <a:pos x="166" y="47"/>
                  </a:cxn>
                  <a:cxn ang="0">
                    <a:pos x="157" y="41"/>
                  </a:cxn>
                  <a:cxn ang="0">
                    <a:pos x="147" y="37"/>
                  </a:cxn>
                  <a:cxn ang="0">
                    <a:pos x="139" y="33"/>
                  </a:cxn>
                  <a:cxn ang="0">
                    <a:pos x="131" y="29"/>
                  </a:cxn>
                  <a:cxn ang="0">
                    <a:pos x="124" y="25"/>
                  </a:cxn>
                  <a:cxn ang="0">
                    <a:pos x="119" y="23"/>
                  </a:cxn>
                  <a:cxn ang="0">
                    <a:pos x="111" y="27"/>
                  </a:cxn>
                  <a:cxn ang="0">
                    <a:pos x="104" y="31"/>
                  </a:cxn>
                  <a:cxn ang="0">
                    <a:pos x="96" y="37"/>
                  </a:cxn>
                  <a:cxn ang="0">
                    <a:pos x="87" y="45"/>
                  </a:cxn>
                  <a:cxn ang="0">
                    <a:pos x="77" y="52"/>
                  </a:cxn>
                  <a:cxn ang="0">
                    <a:pos x="67" y="60"/>
                  </a:cxn>
                  <a:cxn ang="0">
                    <a:pos x="57" y="70"/>
                  </a:cxn>
                  <a:cxn ang="0">
                    <a:pos x="46" y="78"/>
                  </a:cxn>
                  <a:cxn ang="0">
                    <a:pos x="34" y="85"/>
                  </a:cxn>
                  <a:cxn ang="0">
                    <a:pos x="25" y="93"/>
                  </a:cxn>
                  <a:cxn ang="0">
                    <a:pos x="16" y="101"/>
                  </a:cxn>
                  <a:cxn ang="0">
                    <a:pos x="10" y="105"/>
                  </a:cxn>
                  <a:cxn ang="0">
                    <a:pos x="3" y="111"/>
                  </a:cxn>
                  <a:cxn ang="0">
                    <a:pos x="0" y="114"/>
                  </a:cxn>
                </a:cxnLst>
                <a:rect l="0" t="0" r="r" b="b"/>
                <a:pathLst>
                  <a:path w="230" h="114">
                    <a:moveTo>
                      <a:pt x="0" y="114"/>
                    </a:moveTo>
                    <a:lnTo>
                      <a:pt x="2" y="107"/>
                    </a:lnTo>
                    <a:lnTo>
                      <a:pt x="5" y="101"/>
                    </a:lnTo>
                    <a:lnTo>
                      <a:pt x="8" y="93"/>
                    </a:lnTo>
                    <a:lnTo>
                      <a:pt x="13" y="89"/>
                    </a:lnTo>
                    <a:lnTo>
                      <a:pt x="16" y="81"/>
                    </a:lnTo>
                    <a:lnTo>
                      <a:pt x="21" y="76"/>
                    </a:lnTo>
                    <a:lnTo>
                      <a:pt x="26" y="72"/>
                    </a:lnTo>
                    <a:lnTo>
                      <a:pt x="31" y="66"/>
                    </a:lnTo>
                    <a:lnTo>
                      <a:pt x="34" y="60"/>
                    </a:lnTo>
                    <a:lnTo>
                      <a:pt x="41" y="54"/>
                    </a:lnTo>
                    <a:lnTo>
                      <a:pt x="46" y="50"/>
                    </a:lnTo>
                    <a:lnTo>
                      <a:pt x="51" y="45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7" y="33"/>
                    </a:lnTo>
                    <a:lnTo>
                      <a:pt x="73" y="29"/>
                    </a:lnTo>
                    <a:lnTo>
                      <a:pt x="78" y="25"/>
                    </a:lnTo>
                    <a:lnTo>
                      <a:pt x="83" y="21"/>
                    </a:lnTo>
                    <a:lnTo>
                      <a:pt x="88" y="19"/>
                    </a:lnTo>
                    <a:lnTo>
                      <a:pt x="93" y="15"/>
                    </a:lnTo>
                    <a:lnTo>
                      <a:pt x="98" y="14"/>
                    </a:lnTo>
                    <a:lnTo>
                      <a:pt x="103" y="12"/>
                    </a:lnTo>
                    <a:lnTo>
                      <a:pt x="106" y="8"/>
                    </a:lnTo>
                    <a:lnTo>
                      <a:pt x="111" y="8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6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2" y="2"/>
                    </a:lnTo>
                    <a:lnTo>
                      <a:pt x="137" y="4"/>
                    </a:lnTo>
                    <a:lnTo>
                      <a:pt x="140" y="8"/>
                    </a:lnTo>
                    <a:lnTo>
                      <a:pt x="145" y="10"/>
                    </a:lnTo>
                    <a:lnTo>
                      <a:pt x="152" y="14"/>
                    </a:lnTo>
                    <a:lnTo>
                      <a:pt x="158" y="17"/>
                    </a:lnTo>
                    <a:lnTo>
                      <a:pt x="165" y="21"/>
                    </a:lnTo>
                    <a:lnTo>
                      <a:pt x="170" y="25"/>
                    </a:lnTo>
                    <a:lnTo>
                      <a:pt x="176" y="29"/>
                    </a:lnTo>
                    <a:lnTo>
                      <a:pt x="183" y="33"/>
                    </a:lnTo>
                    <a:lnTo>
                      <a:pt x="188" y="37"/>
                    </a:lnTo>
                    <a:lnTo>
                      <a:pt x="193" y="39"/>
                    </a:lnTo>
                    <a:lnTo>
                      <a:pt x="196" y="43"/>
                    </a:lnTo>
                    <a:lnTo>
                      <a:pt x="199" y="45"/>
                    </a:lnTo>
                    <a:lnTo>
                      <a:pt x="204" y="50"/>
                    </a:lnTo>
                    <a:lnTo>
                      <a:pt x="209" y="54"/>
                    </a:lnTo>
                    <a:lnTo>
                      <a:pt x="214" y="60"/>
                    </a:lnTo>
                    <a:lnTo>
                      <a:pt x="220" y="68"/>
                    </a:lnTo>
                    <a:lnTo>
                      <a:pt x="224" y="72"/>
                    </a:lnTo>
                    <a:lnTo>
                      <a:pt x="227" y="76"/>
                    </a:lnTo>
                    <a:lnTo>
                      <a:pt x="228" y="78"/>
                    </a:lnTo>
                    <a:lnTo>
                      <a:pt x="230" y="80"/>
                    </a:lnTo>
                    <a:lnTo>
                      <a:pt x="228" y="78"/>
                    </a:lnTo>
                    <a:lnTo>
                      <a:pt x="225" y="76"/>
                    </a:lnTo>
                    <a:lnTo>
                      <a:pt x="220" y="74"/>
                    </a:lnTo>
                    <a:lnTo>
                      <a:pt x="214" y="70"/>
                    </a:lnTo>
                    <a:lnTo>
                      <a:pt x="209" y="68"/>
                    </a:lnTo>
                    <a:lnTo>
                      <a:pt x="206" y="66"/>
                    </a:lnTo>
                    <a:lnTo>
                      <a:pt x="201" y="64"/>
                    </a:lnTo>
                    <a:lnTo>
                      <a:pt x="196" y="62"/>
                    </a:lnTo>
                    <a:lnTo>
                      <a:pt x="191" y="60"/>
                    </a:lnTo>
                    <a:lnTo>
                      <a:pt x="186" y="56"/>
                    </a:lnTo>
                    <a:lnTo>
                      <a:pt x="181" y="54"/>
                    </a:lnTo>
                    <a:lnTo>
                      <a:pt x="178" y="52"/>
                    </a:lnTo>
                    <a:lnTo>
                      <a:pt x="171" y="48"/>
                    </a:lnTo>
                    <a:lnTo>
                      <a:pt x="166" y="47"/>
                    </a:lnTo>
                    <a:lnTo>
                      <a:pt x="162" y="43"/>
                    </a:lnTo>
                    <a:lnTo>
                      <a:pt x="157" y="41"/>
                    </a:lnTo>
                    <a:lnTo>
                      <a:pt x="152" y="39"/>
                    </a:lnTo>
                    <a:lnTo>
                      <a:pt x="147" y="37"/>
                    </a:lnTo>
                    <a:lnTo>
                      <a:pt x="142" y="33"/>
                    </a:lnTo>
                    <a:lnTo>
                      <a:pt x="139" y="33"/>
                    </a:lnTo>
                    <a:lnTo>
                      <a:pt x="135" y="29"/>
                    </a:lnTo>
                    <a:lnTo>
                      <a:pt x="131" y="29"/>
                    </a:lnTo>
                    <a:lnTo>
                      <a:pt x="127" y="27"/>
                    </a:lnTo>
                    <a:lnTo>
                      <a:pt x="124" y="25"/>
                    </a:lnTo>
                    <a:lnTo>
                      <a:pt x="121" y="23"/>
                    </a:lnTo>
                    <a:lnTo>
                      <a:pt x="119" y="23"/>
                    </a:lnTo>
                    <a:lnTo>
                      <a:pt x="116" y="23"/>
                    </a:lnTo>
                    <a:lnTo>
                      <a:pt x="111" y="27"/>
                    </a:lnTo>
                    <a:lnTo>
                      <a:pt x="108" y="29"/>
                    </a:lnTo>
                    <a:lnTo>
                      <a:pt x="104" y="31"/>
                    </a:lnTo>
                    <a:lnTo>
                      <a:pt x="101" y="35"/>
                    </a:lnTo>
                    <a:lnTo>
                      <a:pt x="96" y="37"/>
                    </a:lnTo>
                    <a:lnTo>
                      <a:pt x="91" y="41"/>
                    </a:lnTo>
                    <a:lnTo>
                      <a:pt x="87" y="45"/>
                    </a:lnTo>
                    <a:lnTo>
                      <a:pt x="83" y="47"/>
                    </a:lnTo>
                    <a:lnTo>
                      <a:pt x="77" y="52"/>
                    </a:lnTo>
                    <a:lnTo>
                      <a:pt x="72" y="56"/>
                    </a:lnTo>
                    <a:lnTo>
                      <a:pt x="67" y="60"/>
                    </a:lnTo>
                    <a:lnTo>
                      <a:pt x="60" y="64"/>
                    </a:lnTo>
                    <a:lnTo>
                      <a:pt x="57" y="70"/>
                    </a:lnTo>
                    <a:lnTo>
                      <a:pt x="51" y="74"/>
                    </a:lnTo>
                    <a:lnTo>
                      <a:pt x="46" y="78"/>
                    </a:lnTo>
                    <a:lnTo>
                      <a:pt x="41" y="81"/>
                    </a:lnTo>
                    <a:lnTo>
                      <a:pt x="34" y="85"/>
                    </a:lnTo>
                    <a:lnTo>
                      <a:pt x="29" y="89"/>
                    </a:lnTo>
                    <a:lnTo>
                      <a:pt x="25" y="93"/>
                    </a:lnTo>
                    <a:lnTo>
                      <a:pt x="21" y="97"/>
                    </a:lnTo>
                    <a:lnTo>
                      <a:pt x="16" y="101"/>
                    </a:lnTo>
                    <a:lnTo>
                      <a:pt x="13" y="103"/>
                    </a:lnTo>
                    <a:lnTo>
                      <a:pt x="10" y="105"/>
                    </a:lnTo>
                    <a:lnTo>
                      <a:pt x="7" y="107"/>
                    </a:lnTo>
                    <a:lnTo>
                      <a:pt x="3" y="111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gray">
              <a:xfrm>
                <a:off x="5718563" y="4698251"/>
                <a:ext cx="237019" cy="85937"/>
              </a:xfrm>
              <a:custGeom>
                <a:avLst/>
                <a:gdLst/>
                <a:ahLst/>
                <a:cxnLst>
                  <a:cxn ang="0">
                    <a:pos x="3" y="18"/>
                  </a:cxn>
                  <a:cxn ang="0">
                    <a:pos x="13" y="31"/>
                  </a:cxn>
                  <a:cxn ang="0">
                    <a:pos x="21" y="39"/>
                  </a:cxn>
                  <a:cxn ang="0">
                    <a:pos x="31" y="47"/>
                  </a:cxn>
                  <a:cxn ang="0">
                    <a:pos x="41" y="52"/>
                  </a:cxn>
                  <a:cxn ang="0">
                    <a:pos x="51" y="56"/>
                  </a:cxn>
                  <a:cxn ang="0">
                    <a:pos x="61" y="60"/>
                  </a:cxn>
                  <a:cxn ang="0">
                    <a:pos x="72" y="60"/>
                  </a:cxn>
                  <a:cxn ang="0">
                    <a:pos x="80" y="60"/>
                  </a:cxn>
                  <a:cxn ang="0">
                    <a:pos x="90" y="60"/>
                  </a:cxn>
                  <a:cxn ang="0">
                    <a:pos x="98" y="58"/>
                  </a:cxn>
                  <a:cxn ang="0">
                    <a:pos x="106" y="56"/>
                  </a:cxn>
                  <a:cxn ang="0">
                    <a:pos x="118" y="52"/>
                  </a:cxn>
                  <a:cxn ang="0">
                    <a:pos x="131" y="49"/>
                  </a:cxn>
                  <a:cxn ang="0">
                    <a:pos x="142" y="39"/>
                  </a:cxn>
                  <a:cxn ang="0">
                    <a:pos x="155" y="25"/>
                  </a:cxn>
                  <a:cxn ang="0">
                    <a:pos x="163" y="10"/>
                  </a:cxn>
                  <a:cxn ang="0">
                    <a:pos x="170" y="0"/>
                  </a:cxn>
                  <a:cxn ang="0">
                    <a:pos x="170" y="0"/>
                  </a:cxn>
                  <a:cxn ang="0">
                    <a:pos x="167" y="2"/>
                  </a:cxn>
                  <a:cxn ang="0">
                    <a:pos x="158" y="8"/>
                  </a:cxn>
                  <a:cxn ang="0">
                    <a:pos x="147" y="16"/>
                  </a:cxn>
                  <a:cxn ang="0">
                    <a:pos x="137" y="19"/>
                  </a:cxn>
                  <a:cxn ang="0">
                    <a:pos x="131" y="23"/>
                  </a:cxn>
                  <a:cxn ang="0">
                    <a:pos x="122" y="27"/>
                  </a:cxn>
                  <a:cxn ang="0">
                    <a:pos x="114" y="31"/>
                  </a:cxn>
                  <a:cxn ang="0">
                    <a:pos x="105" y="31"/>
                  </a:cxn>
                  <a:cxn ang="0">
                    <a:pos x="95" y="33"/>
                  </a:cxn>
                  <a:cxn ang="0">
                    <a:pos x="85" y="33"/>
                  </a:cxn>
                  <a:cxn ang="0">
                    <a:pos x="75" y="33"/>
                  </a:cxn>
                  <a:cxn ang="0">
                    <a:pos x="64" y="31"/>
                  </a:cxn>
                  <a:cxn ang="0">
                    <a:pos x="54" y="29"/>
                  </a:cxn>
                  <a:cxn ang="0">
                    <a:pos x="46" y="27"/>
                  </a:cxn>
                  <a:cxn ang="0">
                    <a:pos x="38" y="25"/>
                  </a:cxn>
                  <a:cxn ang="0">
                    <a:pos x="28" y="23"/>
                  </a:cxn>
                  <a:cxn ang="0">
                    <a:pos x="16" y="19"/>
                  </a:cxn>
                  <a:cxn ang="0">
                    <a:pos x="10" y="18"/>
                  </a:cxn>
                  <a:cxn ang="0">
                    <a:pos x="3" y="16"/>
                  </a:cxn>
                  <a:cxn ang="0">
                    <a:pos x="0" y="12"/>
                  </a:cxn>
                </a:cxnLst>
                <a:rect l="0" t="0" r="r" b="b"/>
                <a:pathLst>
                  <a:path w="171" h="62">
                    <a:moveTo>
                      <a:pt x="0" y="12"/>
                    </a:moveTo>
                    <a:lnTo>
                      <a:pt x="3" y="18"/>
                    </a:lnTo>
                    <a:lnTo>
                      <a:pt x="8" y="25"/>
                    </a:lnTo>
                    <a:lnTo>
                      <a:pt x="13" y="31"/>
                    </a:lnTo>
                    <a:lnTo>
                      <a:pt x="16" y="35"/>
                    </a:lnTo>
                    <a:lnTo>
                      <a:pt x="21" y="39"/>
                    </a:lnTo>
                    <a:lnTo>
                      <a:pt x="28" y="45"/>
                    </a:lnTo>
                    <a:lnTo>
                      <a:pt x="31" y="47"/>
                    </a:lnTo>
                    <a:lnTo>
                      <a:pt x="38" y="51"/>
                    </a:lnTo>
                    <a:lnTo>
                      <a:pt x="41" y="52"/>
                    </a:lnTo>
                    <a:lnTo>
                      <a:pt x="47" y="56"/>
                    </a:lnTo>
                    <a:lnTo>
                      <a:pt x="51" y="56"/>
                    </a:lnTo>
                    <a:lnTo>
                      <a:pt x="57" y="58"/>
                    </a:lnTo>
                    <a:lnTo>
                      <a:pt x="61" y="60"/>
                    </a:lnTo>
                    <a:lnTo>
                      <a:pt x="67" y="60"/>
                    </a:lnTo>
                    <a:lnTo>
                      <a:pt x="72" y="60"/>
                    </a:lnTo>
                    <a:lnTo>
                      <a:pt x="77" y="62"/>
                    </a:lnTo>
                    <a:lnTo>
                      <a:pt x="80" y="60"/>
                    </a:lnTo>
                    <a:lnTo>
                      <a:pt x="85" y="60"/>
                    </a:lnTo>
                    <a:lnTo>
                      <a:pt x="90" y="60"/>
                    </a:lnTo>
                    <a:lnTo>
                      <a:pt x="95" y="60"/>
                    </a:lnTo>
                    <a:lnTo>
                      <a:pt x="98" y="58"/>
                    </a:lnTo>
                    <a:lnTo>
                      <a:pt x="103" y="56"/>
                    </a:lnTo>
                    <a:lnTo>
                      <a:pt x="106" y="56"/>
                    </a:lnTo>
                    <a:lnTo>
                      <a:pt x="111" y="56"/>
                    </a:lnTo>
                    <a:lnTo>
                      <a:pt x="118" y="52"/>
                    </a:lnTo>
                    <a:lnTo>
                      <a:pt x="124" y="51"/>
                    </a:lnTo>
                    <a:lnTo>
                      <a:pt x="131" y="49"/>
                    </a:lnTo>
                    <a:lnTo>
                      <a:pt x="136" y="45"/>
                    </a:lnTo>
                    <a:lnTo>
                      <a:pt x="142" y="39"/>
                    </a:lnTo>
                    <a:lnTo>
                      <a:pt x="149" y="33"/>
                    </a:lnTo>
                    <a:lnTo>
                      <a:pt x="155" y="25"/>
                    </a:lnTo>
                    <a:lnTo>
                      <a:pt x="160" y="18"/>
                    </a:lnTo>
                    <a:lnTo>
                      <a:pt x="163" y="10"/>
                    </a:lnTo>
                    <a:lnTo>
                      <a:pt x="168" y="4"/>
                    </a:lnTo>
                    <a:lnTo>
                      <a:pt x="170" y="0"/>
                    </a:lnTo>
                    <a:lnTo>
                      <a:pt x="171" y="0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7" y="2"/>
                    </a:lnTo>
                    <a:lnTo>
                      <a:pt x="163" y="6"/>
                    </a:lnTo>
                    <a:lnTo>
                      <a:pt x="158" y="8"/>
                    </a:lnTo>
                    <a:lnTo>
                      <a:pt x="153" y="12"/>
                    </a:lnTo>
                    <a:lnTo>
                      <a:pt x="147" y="16"/>
                    </a:lnTo>
                    <a:lnTo>
                      <a:pt x="142" y="19"/>
                    </a:lnTo>
                    <a:lnTo>
                      <a:pt x="137" y="19"/>
                    </a:lnTo>
                    <a:lnTo>
                      <a:pt x="134" y="23"/>
                    </a:lnTo>
                    <a:lnTo>
                      <a:pt x="131" y="23"/>
                    </a:lnTo>
                    <a:lnTo>
                      <a:pt x="127" y="27"/>
                    </a:lnTo>
                    <a:lnTo>
                      <a:pt x="122" y="27"/>
                    </a:lnTo>
                    <a:lnTo>
                      <a:pt x="119" y="29"/>
                    </a:lnTo>
                    <a:lnTo>
                      <a:pt x="114" y="31"/>
                    </a:lnTo>
                    <a:lnTo>
                      <a:pt x="109" y="31"/>
                    </a:lnTo>
                    <a:lnTo>
                      <a:pt x="105" y="31"/>
                    </a:lnTo>
                    <a:lnTo>
                      <a:pt x="100" y="33"/>
                    </a:lnTo>
                    <a:lnTo>
                      <a:pt x="95" y="33"/>
                    </a:lnTo>
                    <a:lnTo>
                      <a:pt x="91" y="35"/>
                    </a:lnTo>
                    <a:lnTo>
                      <a:pt x="85" y="33"/>
                    </a:lnTo>
                    <a:lnTo>
                      <a:pt x="80" y="33"/>
                    </a:lnTo>
                    <a:lnTo>
                      <a:pt x="75" y="33"/>
                    </a:lnTo>
                    <a:lnTo>
                      <a:pt x="70" y="33"/>
                    </a:lnTo>
                    <a:lnTo>
                      <a:pt x="64" y="31"/>
                    </a:lnTo>
                    <a:lnTo>
                      <a:pt x="61" y="31"/>
                    </a:lnTo>
                    <a:lnTo>
                      <a:pt x="54" y="29"/>
                    </a:lnTo>
                    <a:lnTo>
                      <a:pt x="51" y="29"/>
                    </a:lnTo>
                    <a:lnTo>
                      <a:pt x="46" y="27"/>
                    </a:lnTo>
                    <a:lnTo>
                      <a:pt x="41" y="27"/>
                    </a:lnTo>
                    <a:lnTo>
                      <a:pt x="38" y="25"/>
                    </a:lnTo>
                    <a:lnTo>
                      <a:pt x="34" y="25"/>
                    </a:lnTo>
                    <a:lnTo>
                      <a:pt x="28" y="23"/>
                    </a:lnTo>
                    <a:lnTo>
                      <a:pt x="21" y="21"/>
                    </a:lnTo>
                    <a:lnTo>
                      <a:pt x="16" y="19"/>
                    </a:lnTo>
                    <a:lnTo>
                      <a:pt x="13" y="19"/>
                    </a:lnTo>
                    <a:lnTo>
                      <a:pt x="10" y="18"/>
                    </a:lnTo>
                    <a:lnTo>
                      <a:pt x="7" y="16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7"/>
              <p:cNvSpPr>
                <a:spLocks/>
              </p:cNvSpPr>
              <p:nvPr/>
            </p:nvSpPr>
            <p:spPr bwMode="gray">
              <a:xfrm>
                <a:off x="5926474" y="4663599"/>
                <a:ext cx="52671" cy="8593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6" y="0"/>
                  </a:cxn>
                  <a:cxn ang="0">
                    <a:pos x="21" y="2"/>
                  </a:cxn>
                  <a:cxn ang="0">
                    <a:pos x="18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5" y="17"/>
                  </a:cxn>
                  <a:cxn ang="0">
                    <a:pos x="2" y="25"/>
                  </a:cxn>
                  <a:cxn ang="0">
                    <a:pos x="0" y="33"/>
                  </a:cxn>
                  <a:cxn ang="0">
                    <a:pos x="2" y="41"/>
                  </a:cxn>
                  <a:cxn ang="0">
                    <a:pos x="3" y="48"/>
                  </a:cxn>
                  <a:cxn ang="0">
                    <a:pos x="7" y="52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5" y="62"/>
                  </a:cxn>
                  <a:cxn ang="0">
                    <a:pos x="30" y="62"/>
                  </a:cxn>
                  <a:cxn ang="0">
                    <a:pos x="34" y="62"/>
                  </a:cxn>
                  <a:cxn ang="0">
                    <a:pos x="36" y="62"/>
                  </a:cxn>
                  <a:cxn ang="0">
                    <a:pos x="38" y="62"/>
                  </a:cxn>
                  <a:cxn ang="0">
                    <a:pos x="36" y="60"/>
                  </a:cxn>
                  <a:cxn ang="0">
                    <a:pos x="33" y="58"/>
                  </a:cxn>
                  <a:cxn ang="0">
                    <a:pos x="30" y="56"/>
                  </a:cxn>
                  <a:cxn ang="0">
                    <a:pos x="26" y="54"/>
                  </a:cxn>
                  <a:cxn ang="0">
                    <a:pos x="23" y="48"/>
                  </a:cxn>
                  <a:cxn ang="0">
                    <a:pos x="21" y="44"/>
                  </a:cxn>
                  <a:cxn ang="0">
                    <a:pos x="20" y="37"/>
                  </a:cxn>
                  <a:cxn ang="0">
                    <a:pos x="21" y="31"/>
                  </a:cxn>
                  <a:cxn ang="0">
                    <a:pos x="21" y="23"/>
                  </a:cxn>
                  <a:cxn ang="0">
                    <a:pos x="23" y="17"/>
                  </a:cxn>
                  <a:cxn ang="0">
                    <a:pos x="25" y="10"/>
                  </a:cxn>
                  <a:cxn ang="0">
                    <a:pos x="26" y="8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1" y="2"/>
                  </a:cxn>
                </a:cxnLst>
                <a:rect l="0" t="0" r="r" b="b"/>
                <a:pathLst>
                  <a:path w="38" h="62">
                    <a:moveTo>
                      <a:pt x="31" y="2"/>
                    </a:moveTo>
                    <a:lnTo>
                      <a:pt x="26" y="0"/>
                    </a:lnTo>
                    <a:lnTo>
                      <a:pt x="21" y="2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5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2" y="41"/>
                    </a:lnTo>
                    <a:lnTo>
                      <a:pt x="3" y="48"/>
                    </a:lnTo>
                    <a:lnTo>
                      <a:pt x="7" y="52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5" y="62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6" y="62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3" y="58"/>
                    </a:lnTo>
                    <a:lnTo>
                      <a:pt x="30" y="56"/>
                    </a:lnTo>
                    <a:lnTo>
                      <a:pt x="26" y="54"/>
                    </a:lnTo>
                    <a:lnTo>
                      <a:pt x="23" y="48"/>
                    </a:lnTo>
                    <a:lnTo>
                      <a:pt x="21" y="44"/>
                    </a:lnTo>
                    <a:lnTo>
                      <a:pt x="20" y="37"/>
                    </a:lnTo>
                    <a:lnTo>
                      <a:pt x="21" y="31"/>
                    </a:lnTo>
                    <a:lnTo>
                      <a:pt x="21" y="23"/>
                    </a:lnTo>
                    <a:lnTo>
                      <a:pt x="23" y="17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48"/>
              <p:cNvSpPr>
                <a:spLocks/>
              </p:cNvSpPr>
              <p:nvPr/>
            </p:nvSpPr>
            <p:spPr bwMode="gray">
              <a:xfrm>
                <a:off x="5649259" y="4671915"/>
                <a:ext cx="51285" cy="8316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6" y="0"/>
                  </a:cxn>
                  <a:cxn ang="0">
                    <a:pos x="21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0" y="23"/>
                  </a:cxn>
                  <a:cxn ang="0">
                    <a:pos x="0" y="31"/>
                  </a:cxn>
                  <a:cxn ang="0">
                    <a:pos x="0" y="38"/>
                  </a:cxn>
                  <a:cxn ang="0">
                    <a:pos x="3" y="46"/>
                  </a:cxn>
                  <a:cxn ang="0">
                    <a:pos x="6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7" y="60"/>
                  </a:cxn>
                  <a:cxn ang="0">
                    <a:pos x="34" y="60"/>
                  </a:cxn>
                  <a:cxn ang="0">
                    <a:pos x="35" y="60"/>
                  </a:cxn>
                  <a:cxn ang="0">
                    <a:pos x="37" y="60"/>
                  </a:cxn>
                  <a:cxn ang="0">
                    <a:pos x="34" y="58"/>
                  </a:cxn>
                  <a:cxn ang="0">
                    <a:pos x="32" y="58"/>
                  </a:cxn>
                  <a:cxn ang="0">
                    <a:pos x="27" y="54"/>
                  </a:cxn>
                  <a:cxn ang="0">
                    <a:pos x="26" y="52"/>
                  </a:cxn>
                  <a:cxn ang="0">
                    <a:pos x="22" y="48"/>
                  </a:cxn>
                  <a:cxn ang="0">
                    <a:pos x="21" y="42"/>
                  </a:cxn>
                  <a:cxn ang="0">
                    <a:pos x="19" y="37"/>
                  </a:cxn>
                  <a:cxn ang="0">
                    <a:pos x="19" y="29"/>
                  </a:cxn>
                  <a:cxn ang="0">
                    <a:pos x="19" y="21"/>
                  </a:cxn>
                  <a:cxn ang="0">
                    <a:pos x="22" y="15"/>
                  </a:cxn>
                  <a:cxn ang="0">
                    <a:pos x="24" y="9"/>
                  </a:cxn>
                  <a:cxn ang="0">
                    <a:pos x="26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37" h="60">
                    <a:moveTo>
                      <a:pt x="31" y="0"/>
                    </a:moveTo>
                    <a:lnTo>
                      <a:pt x="26" y="0"/>
                    </a:lnTo>
                    <a:lnTo>
                      <a:pt x="21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7"/>
                    </a:lnTo>
                    <a:lnTo>
                      <a:pt x="3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" y="46"/>
                    </a:lnTo>
                    <a:lnTo>
                      <a:pt x="6" y="52"/>
                    </a:lnTo>
                    <a:lnTo>
                      <a:pt x="11" y="56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7" y="60"/>
                    </a:lnTo>
                    <a:lnTo>
                      <a:pt x="34" y="60"/>
                    </a:lnTo>
                    <a:lnTo>
                      <a:pt x="35" y="60"/>
                    </a:lnTo>
                    <a:lnTo>
                      <a:pt x="37" y="60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27" y="54"/>
                    </a:lnTo>
                    <a:lnTo>
                      <a:pt x="26" y="52"/>
                    </a:lnTo>
                    <a:lnTo>
                      <a:pt x="22" y="48"/>
                    </a:lnTo>
                    <a:lnTo>
                      <a:pt x="21" y="42"/>
                    </a:lnTo>
                    <a:lnTo>
                      <a:pt x="19" y="37"/>
                    </a:lnTo>
                    <a:lnTo>
                      <a:pt x="19" y="29"/>
                    </a:lnTo>
                    <a:lnTo>
                      <a:pt x="19" y="21"/>
                    </a:lnTo>
                    <a:lnTo>
                      <a:pt x="22" y="1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9"/>
              <p:cNvSpPr>
                <a:spLocks/>
              </p:cNvSpPr>
              <p:nvPr/>
            </p:nvSpPr>
            <p:spPr bwMode="gray">
              <a:xfrm>
                <a:off x="5477386" y="5037838"/>
                <a:ext cx="252265" cy="260582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1" y="170"/>
                  </a:cxn>
                  <a:cxn ang="0">
                    <a:pos x="3" y="159"/>
                  </a:cxn>
                  <a:cxn ang="0">
                    <a:pos x="5" y="149"/>
                  </a:cxn>
                  <a:cxn ang="0">
                    <a:pos x="6" y="139"/>
                  </a:cxn>
                  <a:cxn ang="0">
                    <a:pos x="8" y="130"/>
                  </a:cxn>
                  <a:cxn ang="0">
                    <a:pos x="9" y="120"/>
                  </a:cxn>
                  <a:cxn ang="0">
                    <a:pos x="13" y="110"/>
                  </a:cxn>
                  <a:cxn ang="0">
                    <a:pos x="16" y="102"/>
                  </a:cxn>
                  <a:cxn ang="0">
                    <a:pos x="18" y="93"/>
                  </a:cxn>
                  <a:cxn ang="0">
                    <a:pos x="22" y="81"/>
                  </a:cxn>
                  <a:cxn ang="0">
                    <a:pos x="27" y="67"/>
                  </a:cxn>
                  <a:cxn ang="0">
                    <a:pos x="32" y="54"/>
                  </a:cxn>
                  <a:cxn ang="0">
                    <a:pos x="39" y="42"/>
                  </a:cxn>
                  <a:cxn ang="0">
                    <a:pos x="44" y="31"/>
                  </a:cxn>
                  <a:cxn ang="0">
                    <a:pos x="49" y="23"/>
                  </a:cxn>
                  <a:cxn ang="0">
                    <a:pos x="53" y="13"/>
                  </a:cxn>
                  <a:cxn ang="0">
                    <a:pos x="60" y="5"/>
                  </a:cxn>
                  <a:cxn ang="0">
                    <a:pos x="63" y="0"/>
                  </a:cxn>
                  <a:cxn ang="0">
                    <a:pos x="66" y="0"/>
                  </a:cxn>
                  <a:cxn ang="0">
                    <a:pos x="75" y="3"/>
                  </a:cxn>
                  <a:cxn ang="0">
                    <a:pos x="84" y="7"/>
                  </a:cxn>
                  <a:cxn ang="0">
                    <a:pos x="94" y="13"/>
                  </a:cxn>
                  <a:cxn ang="0">
                    <a:pos x="104" y="17"/>
                  </a:cxn>
                  <a:cxn ang="0">
                    <a:pos x="114" y="21"/>
                  </a:cxn>
                  <a:cxn ang="0">
                    <a:pos x="120" y="25"/>
                  </a:cxn>
                  <a:cxn ang="0">
                    <a:pos x="127" y="27"/>
                  </a:cxn>
                  <a:cxn ang="0">
                    <a:pos x="133" y="29"/>
                  </a:cxn>
                  <a:cxn ang="0">
                    <a:pos x="142" y="31"/>
                  </a:cxn>
                  <a:cxn ang="0">
                    <a:pos x="151" y="35"/>
                  </a:cxn>
                  <a:cxn ang="0">
                    <a:pos x="161" y="36"/>
                  </a:cxn>
                  <a:cxn ang="0">
                    <a:pos x="171" y="38"/>
                  </a:cxn>
                  <a:cxn ang="0">
                    <a:pos x="179" y="42"/>
                  </a:cxn>
                  <a:cxn ang="0">
                    <a:pos x="181" y="44"/>
                  </a:cxn>
                  <a:cxn ang="0">
                    <a:pos x="171" y="46"/>
                  </a:cxn>
                  <a:cxn ang="0">
                    <a:pos x="164" y="46"/>
                  </a:cxn>
                  <a:cxn ang="0">
                    <a:pos x="155" y="46"/>
                  </a:cxn>
                  <a:cxn ang="0">
                    <a:pos x="143" y="46"/>
                  </a:cxn>
                  <a:cxn ang="0">
                    <a:pos x="130" y="46"/>
                  </a:cxn>
                  <a:cxn ang="0">
                    <a:pos x="117" y="42"/>
                  </a:cxn>
                  <a:cxn ang="0">
                    <a:pos x="104" y="38"/>
                  </a:cxn>
                  <a:cxn ang="0">
                    <a:pos x="94" y="36"/>
                  </a:cxn>
                  <a:cxn ang="0">
                    <a:pos x="86" y="33"/>
                  </a:cxn>
                  <a:cxn ang="0">
                    <a:pos x="78" y="31"/>
                  </a:cxn>
                  <a:cxn ang="0">
                    <a:pos x="71" y="27"/>
                  </a:cxn>
                  <a:cxn ang="0">
                    <a:pos x="66" y="27"/>
                  </a:cxn>
                  <a:cxn ang="0">
                    <a:pos x="63" y="31"/>
                  </a:cxn>
                  <a:cxn ang="0">
                    <a:pos x="58" y="38"/>
                  </a:cxn>
                  <a:cxn ang="0">
                    <a:pos x="53" y="48"/>
                  </a:cxn>
                  <a:cxn ang="0">
                    <a:pos x="50" y="58"/>
                  </a:cxn>
                  <a:cxn ang="0">
                    <a:pos x="45" y="71"/>
                  </a:cxn>
                  <a:cxn ang="0">
                    <a:pos x="39" y="87"/>
                  </a:cxn>
                  <a:cxn ang="0">
                    <a:pos x="32" y="100"/>
                  </a:cxn>
                  <a:cxn ang="0">
                    <a:pos x="27" y="114"/>
                  </a:cxn>
                  <a:cxn ang="0">
                    <a:pos x="21" y="130"/>
                  </a:cxn>
                  <a:cxn ang="0">
                    <a:pos x="16" y="143"/>
                  </a:cxn>
                  <a:cxn ang="0">
                    <a:pos x="11" y="155"/>
                  </a:cxn>
                  <a:cxn ang="0">
                    <a:pos x="6" y="166"/>
                  </a:cxn>
                  <a:cxn ang="0">
                    <a:pos x="3" y="174"/>
                  </a:cxn>
                  <a:cxn ang="0">
                    <a:pos x="0" y="184"/>
                  </a:cxn>
                  <a:cxn ang="0">
                    <a:pos x="0" y="188"/>
                  </a:cxn>
                </a:cxnLst>
                <a:rect l="0" t="0" r="r" b="b"/>
                <a:pathLst>
                  <a:path w="182" h="188">
                    <a:moveTo>
                      <a:pt x="0" y="188"/>
                    </a:moveTo>
                    <a:lnTo>
                      <a:pt x="0" y="180"/>
                    </a:lnTo>
                    <a:lnTo>
                      <a:pt x="1" y="174"/>
                    </a:lnTo>
                    <a:lnTo>
                      <a:pt x="1" y="170"/>
                    </a:lnTo>
                    <a:lnTo>
                      <a:pt x="3" y="165"/>
                    </a:lnTo>
                    <a:lnTo>
                      <a:pt x="3" y="159"/>
                    </a:lnTo>
                    <a:lnTo>
                      <a:pt x="3" y="153"/>
                    </a:lnTo>
                    <a:lnTo>
                      <a:pt x="5" y="149"/>
                    </a:lnTo>
                    <a:lnTo>
                      <a:pt x="6" y="143"/>
                    </a:lnTo>
                    <a:lnTo>
                      <a:pt x="6" y="139"/>
                    </a:lnTo>
                    <a:lnTo>
                      <a:pt x="8" y="133"/>
                    </a:lnTo>
                    <a:lnTo>
                      <a:pt x="8" y="130"/>
                    </a:lnTo>
                    <a:lnTo>
                      <a:pt x="9" y="124"/>
                    </a:lnTo>
                    <a:lnTo>
                      <a:pt x="9" y="120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4" y="106"/>
                    </a:lnTo>
                    <a:lnTo>
                      <a:pt x="16" y="102"/>
                    </a:lnTo>
                    <a:lnTo>
                      <a:pt x="16" y="99"/>
                    </a:lnTo>
                    <a:lnTo>
                      <a:pt x="18" y="93"/>
                    </a:lnTo>
                    <a:lnTo>
                      <a:pt x="19" y="89"/>
                    </a:lnTo>
                    <a:lnTo>
                      <a:pt x="22" y="81"/>
                    </a:lnTo>
                    <a:lnTo>
                      <a:pt x="26" y="75"/>
                    </a:lnTo>
                    <a:lnTo>
                      <a:pt x="27" y="67"/>
                    </a:lnTo>
                    <a:lnTo>
                      <a:pt x="31" y="60"/>
                    </a:lnTo>
                    <a:lnTo>
                      <a:pt x="32" y="54"/>
                    </a:lnTo>
                    <a:lnTo>
                      <a:pt x="35" y="48"/>
                    </a:lnTo>
                    <a:lnTo>
                      <a:pt x="39" y="42"/>
                    </a:lnTo>
                    <a:lnTo>
                      <a:pt x="42" y="36"/>
                    </a:lnTo>
                    <a:lnTo>
                      <a:pt x="44" y="31"/>
                    </a:lnTo>
                    <a:lnTo>
                      <a:pt x="47" y="27"/>
                    </a:lnTo>
                    <a:lnTo>
                      <a:pt x="49" y="23"/>
                    </a:lnTo>
                    <a:lnTo>
                      <a:pt x="50" y="17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60" y="5"/>
                    </a:lnTo>
                    <a:lnTo>
                      <a:pt x="62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71" y="3"/>
                    </a:lnTo>
                    <a:lnTo>
                      <a:pt x="75" y="3"/>
                    </a:lnTo>
                    <a:lnTo>
                      <a:pt x="80" y="5"/>
                    </a:lnTo>
                    <a:lnTo>
                      <a:pt x="84" y="7"/>
                    </a:lnTo>
                    <a:lnTo>
                      <a:pt x="89" y="11"/>
                    </a:lnTo>
                    <a:lnTo>
                      <a:pt x="94" y="13"/>
                    </a:lnTo>
                    <a:lnTo>
                      <a:pt x="99" y="15"/>
                    </a:lnTo>
                    <a:lnTo>
                      <a:pt x="104" y="17"/>
                    </a:lnTo>
                    <a:lnTo>
                      <a:pt x="109" y="19"/>
                    </a:lnTo>
                    <a:lnTo>
                      <a:pt x="114" y="21"/>
                    </a:lnTo>
                    <a:lnTo>
                      <a:pt x="117" y="23"/>
                    </a:lnTo>
                    <a:lnTo>
                      <a:pt x="120" y="25"/>
                    </a:lnTo>
                    <a:lnTo>
                      <a:pt x="124" y="27"/>
                    </a:lnTo>
                    <a:lnTo>
                      <a:pt x="127" y="27"/>
                    </a:lnTo>
                    <a:lnTo>
                      <a:pt x="130" y="27"/>
                    </a:lnTo>
                    <a:lnTo>
                      <a:pt x="133" y="29"/>
                    </a:lnTo>
                    <a:lnTo>
                      <a:pt x="138" y="31"/>
                    </a:lnTo>
                    <a:lnTo>
                      <a:pt x="142" y="31"/>
                    </a:lnTo>
                    <a:lnTo>
                      <a:pt x="146" y="33"/>
                    </a:lnTo>
                    <a:lnTo>
                      <a:pt x="151" y="35"/>
                    </a:lnTo>
                    <a:lnTo>
                      <a:pt x="158" y="36"/>
                    </a:lnTo>
                    <a:lnTo>
                      <a:pt x="161" y="36"/>
                    </a:lnTo>
                    <a:lnTo>
                      <a:pt x="166" y="38"/>
                    </a:lnTo>
                    <a:lnTo>
                      <a:pt x="171" y="38"/>
                    </a:lnTo>
                    <a:lnTo>
                      <a:pt x="174" y="42"/>
                    </a:lnTo>
                    <a:lnTo>
                      <a:pt x="179" y="42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76" y="46"/>
                    </a:lnTo>
                    <a:lnTo>
                      <a:pt x="171" y="46"/>
                    </a:lnTo>
                    <a:lnTo>
                      <a:pt x="168" y="46"/>
                    </a:lnTo>
                    <a:lnTo>
                      <a:pt x="164" y="46"/>
                    </a:lnTo>
                    <a:lnTo>
                      <a:pt x="159" y="46"/>
                    </a:lnTo>
                    <a:lnTo>
                      <a:pt x="155" y="46"/>
                    </a:lnTo>
                    <a:lnTo>
                      <a:pt x="150" y="46"/>
                    </a:lnTo>
                    <a:lnTo>
                      <a:pt x="143" y="46"/>
                    </a:lnTo>
                    <a:lnTo>
                      <a:pt x="137" y="46"/>
                    </a:lnTo>
                    <a:lnTo>
                      <a:pt x="130" y="46"/>
                    </a:lnTo>
                    <a:lnTo>
                      <a:pt x="124" y="44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4" y="38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9" y="35"/>
                    </a:lnTo>
                    <a:lnTo>
                      <a:pt x="86" y="33"/>
                    </a:lnTo>
                    <a:lnTo>
                      <a:pt x="81" y="33"/>
                    </a:lnTo>
                    <a:lnTo>
                      <a:pt x="78" y="31"/>
                    </a:lnTo>
                    <a:lnTo>
                      <a:pt x="76" y="31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66" y="27"/>
                    </a:lnTo>
                    <a:lnTo>
                      <a:pt x="65" y="29"/>
                    </a:lnTo>
                    <a:lnTo>
                      <a:pt x="63" y="31"/>
                    </a:lnTo>
                    <a:lnTo>
                      <a:pt x="60" y="35"/>
                    </a:lnTo>
                    <a:lnTo>
                      <a:pt x="58" y="38"/>
                    </a:lnTo>
                    <a:lnTo>
                      <a:pt x="57" y="42"/>
                    </a:lnTo>
                    <a:lnTo>
                      <a:pt x="53" y="48"/>
                    </a:lnTo>
                    <a:lnTo>
                      <a:pt x="52" y="54"/>
                    </a:lnTo>
                    <a:lnTo>
                      <a:pt x="50" y="58"/>
                    </a:lnTo>
                    <a:lnTo>
                      <a:pt x="47" y="66"/>
                    </a:lnTo>
                    <a:lnTo>
                      <a:pt x="45" y="71"/>
                    </a:lnTo>
                    <a:lnTo>
                      <a:pt x="42" y="79"/>
                    </a:lnTo>
                    <a:lnTo>
                      <a:pt x="39" y="87"/>
                    </a:lnTo>
                    <a:lnTo>
                      <a:pt x="35" y="93"/>
                    </a:lnTo>
                    <a:lnTo>
                      <a:pt x="32" y="100"/>
                    </a:lnTo>
                    <a:lnTo>
                      <a:pt x="31" y="108"/>
                    </a:lnTo>
                    <a:lnTo>
                      <a:pt x="27" y="114"/>
                    </a:lnTo>
                    <a:lnTo>
                      <a:pt x="24" y="122"/>
                    </a:lnTo>
                    <a:lnTo>
                      <a:pt x="21" y="130"/>
                    </a:lnTo>
                    <a:lnTo>
                      <a:pt x="19" y="135"/>
                    </a:lnTo>
                    <a:lnTo>
                      <a:pt x="16" y="143"/>
                    </a:lnTo>
                    <a:lnTo>
                      <a:pt x="13" y="151"/>
                    </a:lnTo>
                    <a:lnTo>
                      <a:pt x="11" y="155"/>
                    </a:lnTo>
                    <a:lnTo>
                      <a:pt x="9" y="163"/>
                    </a:lnTo>
                    <a:lnTo>
                      <a:pt x="6" y="166"/>
                    </a:lnTo>
                    <a:lnTo>
                      <a:pt x="5" y="170"/>
                    </a:lnTo>
                    <a:lnTo>
                      <a:pt x="3" y="174"/>
                    </a:lnTo>
                    <a:lnTo>
                      <a:pt x="3" y="180"/>
                    </a:lnTo>
                    <a:lnTo>
                      <a:pt x="0" y="18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0"/>
              <p:cNvSpPr>
                <a:spLocks/>
              </p:cNvSpPr>
              <p:nvPr/>
            </p:nvSpPr>
            <p:spPr bwMode="gray">
              <a:xfrm>
                <a:off x="5929246" y="5044769"/>
                <a:ext cx="216228" cy="185734"/>
              </a:xfrm>
              <a:custGeom>
                <a:avLst/>
                <a:gdLst/>
                <a:ahLst/>
                <a:cxnLst>
                  <a:cxn ang="0">
                    <a:pos x="19" y="47"/>
                  </a:cxn>
                  <a:cxn ang="0">
                    <a:pos x="26" y="47"/>
                  </a:cxn>
                  <a:cxn ang="0">
                    <a:pos x="34" y="43"/>
                  </a:cxn>
                  <a:cxn ang="0">
                    <a:pos x="42" y="41"/>
                  </a:cxn>
                  <a:cxn ang="0">
                    <a:pos x="50" y="37"/>
                  </a:cxn>
                  <a:cxn ang="0">
                    <a:pos x="57" y="33"/>
                  </a:cxn>
                  <a:cxn ang="0">
                    <a:pos x="68" y="28"/>
                  </a:cxn>
                  <a:cxn ang="0">
                    <a:pos x="81" y="18"/>
                  </a:cxn>
                  <a:cxn ang="0">
                    <a:pos x="91" y="10"/>
                  </a:cxn>
                  <a:cxn ang="0">
                    <a:pos x="99" y="2"/>
                  </a:cxn>
                  <a:cxn ang="0">
                    <a:pos x="104" y="0"/>
                  </a:cxn>
                  <a:cxn ang="0">
                    <a:pos x="108" y="2"/>
                  </a:cxn>
                  <a:cxn ang="0">
                    <a:pos x="111" y="10"/>
                  </a:cxn>
                  <a:cxn ang="0">
                    <a:pos x="116" y="20"/>
                  </a:cxn>
                  <a:cxn ang="0">
                    <a:pos x="122" y="33"/>
                  </a:cxn>
                  <a:cxn ang="0">
                    <a:pos x="129" y="47"/>
                  </a:cxn>
                  <a:cxn ang="0">
                    <a:pos x="135" y="61"/>
                  </a:cxn>
                  <a:cxn ang="0">
                    <a:pos x="140" y="74"/>
                  </a:cxn>
                  <a:cxn ang="0">
                    <a:pos x="143" y="84"/>
                  </a:cxn>
                  <a:cxn ang="0">
                    <a:pos x="148" y="101"/>
                  </a:cxn>
                  <a:cxn ang="0">
                    <a:pos x="152" y="109"/>
                  </a:cxn>
                  <a:cxn ang="0">
                    <a:pos x="153" y="117"/>
                  </a:cxn>
                  <a:cxn ang="0">
                    <a:pos x="155" y="130"/>
                  </a:cxn>
                  <a:cxn ang="0">
                    <a:pos x="156" y="134"/>
                  </a:cxn>
                  <a:cxn ang="0">
                    <a:pos x="98" y="28"/>
                  </a:cxn>
                  <a:cxn ang="0">
                    <a:pos x="91" y="31"/>
                  </a:cxn>
                  <a:cxn ang="0">
                    <a:pos x="80" y="37"/>
                  </a:cxn>
                  <a:cxn ang="0">
                    <a:pos x="65" y="45"/>
                  </a:cxn>
                  <a:cxn ang="0">
                    <a:pos x="54" y="49"/>
                  </a:cxn>
                  <a:cxn ang="0">
                    <a:pos x="44" y="51"/>
                  </a:cxn>
                  <a:cxn ang="0">
                    <a:pos x="34" y="51"/>
                  </a:cxn>
                  <a:cxn ang="0">
                    <a:pos x="24" y="53"/>
                  </a:cxn>
                  <a:cxn ang="0">
                    <a:pos x="15" y="55"/>
                  </a:cxn>
                  <a:cxn ang="0">
                    <a:pos x="6" y="55"/>
                  </a:cxn>
                  <a:cxn ang="0">
                    <a:pos x="0" y="55"/>
                  </a:cxn>
                  <a:cxn ang="0">
                    <a:pos x="10" y="51"/>
                  </a:cxn>
                  <a:cxn ang="0">
                    <a:pos x="16" y="49"/>
                  </a:cxn>
                </a:cxnLst>
                <a:rect l="0" t="0" r="r" b="b"/>
                <a:pathLst>
                  <a:path w="156" h="134">
                    <a:moveTo>
                      <a:pt x="16" y="49"/>
                    </a:moveTo>
                    <a:lnTo>
                      <a:pt x="19" y="47"/>
                    </a:lnTo>
                    <a:lnTo>
                      <a:pt x="23" y="47"/>
                    </a:lnTo>
                    <a:lnTo>
                      <a:pt x="26" y="47"/>
                    </a:lnTo>
                    <a:lnTo>
                      <a:pt x="31" y="45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42" y="41"/>
                    </a:lnTo>
                    <a:lnTo>
                      <a:pt x="47" y="41"/>
                    </a:lnTo>
                    <a:lnTo>
                      <a:pt x="50" y="37"/>
                    </a:lnTo>
                    <a:lnTo>
                      <a:pt x="54" y="35"/>
                    </a:lnTo>
                    <a:lnTo>
                      <a:pt x="57" y="33"/>
                    </a:lnTo>
                    <a:lnTo>
                      <a:pt x="62" y="31"/>
                    </a:lnTo>
                    <a:lnTo>
                      <a:pt x="68" y="28"/>
                    </a:lnTo>
                    <a:lnTo>
                      <a:pt x="75" y="24"/>
                    </a:lnTo>
                    <a:lnTo>
                      <a:pt x="81" y="18"/>
                    </a:lnTo>
                    <a:lnTo>
                      <a:pt x="86" y="14"/>
                    </a:lnTo>
                    <a:lnTo>
                      <a:pt x="91" y="10"/>
                    </a:lnTo>
                    <a:lnTo>
                      <a:pt x="98" y="6"/>
                    </a:lnTo>
                    <a:lnTo>
                      <a:pt x="99" y="2"/>
                    </a:lnTo>
                    <a:lnTo>
                      <a:pt x="103" y="2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8" y="2"/>
                    </a:lnTo>
                    <a:lnTo>
                      <a:pt x="108" y="4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6" y="20"/>
                    </a:lnTo>
                    <a:lnTo>
                      <a:pt x="117" y="26"/>
                    </a:lnTo>
                    <a:lnTo>
                      <a:pt x="122" y="33"/>
                    </a:lnTo>
                    <a:lnTo>
                      <a:pt x="125" y="41"/>
                    </a:lnTo>
                    <a:lnTo>
                      <a:pt x="129" y="47"/>
                    </a:lnTo>
                    <a:lnTo>
                      <a:pt x="132" y="55"/>
                    </a:lnTo>
                    <a:lnTo>
                      <a:pt x="135" y="61"/>
                    </a:lnTo>
                    <a:lnTo>
                      <a:pt x="137" y="66"/>
                    </a:lnTo>
                    <a:lnTo>
                      <a:pt x="140" y="74"/>
                    </a:lnTo>
                    <a:lnTo>
                      <a:pt x="142" y="78"/>
                    </a:lnTo>
                    <a:lnTo>
                      <a:pt x="143" y="84"/>
                    </a:lnTo>
                    <a:lnTo>
                      <a:pt x="145" y="94"/>
                    </a:lnTo>
                    <a:lnTo>
                      <a:pt x="148" y="101"/>
                    </a:lnTo>
                    <a:lnTo>
                      <a:pt x="150" y="105"/>
                    </a:lnTo>
                    <a:lnTo>
                      <a:pt x="152" y="109"/>
                    </a:lnTo>
                    <a:lnTo>
                      <a:pt x="152" y="113"/>
                    </a:lnTo>
                    <a:lnTo>
                      <a:pt x="153" y="117"/>
                    </a:lnTo>
                    <a:lnTo>
                      <a:pt x="153" y="125"/>
                    </a:lnTo>
                    <a:lnTo>
                      <a:pt x="155" y="130"/>
                    </a:lnTo>
                    <a:lnTo>
                      <a:pt x="155" y="134"/>
                    </a:lnTo>
                    <a:lnTo>
                      <a:pt x="156" y="134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94" y="30"/>
                    </a:lnTo>
                    <a:lnTo>
                      <a:pt x="91" y="31"/>
                    </a:lnTo>
                    <a:lnTo>
                      <a:pt x="85" y="35"/>
                    </a:lnTo>
                    <a:lnTo>
                      <a:pt x="80" y="37"/>
                    </a:lnTo>
                    <a:lnTo>
                      <a:pt x="73" y="41"/>
                    </a:lnTo>
                    <a:lnTo>
                      <a:pt x="65" y="45"/>
                    </a:lnTo>
                    <a:lnTo>
                      <a:pt x="59" y="49"/>
                    </a:lnTo>
                    <a:lnTo>
                      <a:pt x="54" y="49"/>
                    </a:lnTo>
                    <a:lnTo>
                      <a:pt x="49" y="51"/>
                    </a:lnTo>
                    <a:lnTo>
                      <a:pt x="44" y="51"/>
                    </a:lnTo>
                    <a:lnTo>
                      <a:pt x="41" y="51"/>
                    </a:lnTo>
                    <a:lnTo>
                      <a:pt x="34" y="51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19" y="55"/>
                    </a:lnTo>
                    <a:lnTo>
                      <a:pt x="15" y="55"/>
                    </a:lnTo>
                    <a:lnTo>
                      <a:pt x="11" y="55"/>
                    </a:lnTo>
                    <a:lnTo>
                      <a:pt x="6" y="55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3" y="53"/>
                    </a:lnTo>
                    <a:lnTo>
                      <a:pt x="10" y="51"/>
                    </a:lnTo>
                    <a:lnTo>
                      <a:pt x="13" y="49"/>
                    </a:lnTo>
                    <a:lnTo>
                      <a:pt x="16" y="49"/>
                    </a:lnTo>
                    <a:lnTo>
                      <a:pt x="16" y="4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1"/>
              <p:cNvSpPr>
                <a:spLocks/>
              </p:cNvSpPr>
              <p:nvPr/>
            </p:nvSpPr>
            <p:spPr bwMode="gray">
              <a:xfrm>
                <a:off x="5545304" y="5844533"/>
                <a:ext cx="191278" cy="25503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3" y="13"/>
                  </a:cxn>
                  <a:cxn ang="0">
                    <a:pos x="4" y="21"/>
                  </a:cxn>
                  <a:cxn ang="0">
                    <a:pos x="6" y="31"/>
                  </a:cxn>
                  <a:cxn ang="0">
                    <a:pos x="9" y="39"/>
                  </a:cxn>
                  <a:cxn ang="0">
                    <a:pos x="11" y="50"/>
                  </a:cxn>
                  <a:cxn ang="0">
                    <a:pos x="14" y="62"/>
                  </a:cxn>
                  <a:cxn ang="0">
                    <a:pos x="19" y="77"/>
                  </a:cxn>
                  <a:cxn ang="0">
                    <a:pos x="24" y="93"/>
                  </a:cxn>
                  <a:cxn ang="0">
                    <a:pos x="27" y="107"/>
                  </a:cxn>
                  <a:cxn ang="0">
                    <a:pos x="32" y="122"/>
                  </a:cxn>
                  <a:cxn ang="0">
                    <a:pos x="37" y="134"/>
                  </a:cxn>
                  <a:cxn ang="0">
                    <a:pos x="40" y="145"/>
                  </a:cxn>
                  <a:cxn ang="0">
                    <a:pos x="42" y="153"/>
                  </a:cxn>
                  <a:cxn ang="0">
                    <a:pos x="47" y="167"/>
                  </a:cxn>
                  <a:cxn ang="0">
                    <a:pos x="48" y="174"/>
                  </a:cxn>
                  <a:cxn ang="0">
                    <a:pos x="138" y="184"/>
                  </a:cxn>
                  <a:cxn ang="0">
                    <a:pos x="135" y="184"/>
                  </a:cxn>
                  <a:cxn ang="0">
                    <a:pos x="125" y="180"/>
                  </a:cxn>
                  <a:cxn ang="0">
                    <a:pos x="112" y="174"/>
                  </a:cxn>
                  <a:cxn ang="0">
                    <a:pos x="99" y="171"/>
                  </a:cxn>
                  <a:cxn ang="0">
                    <a:pos x="91" y="167"/>
                  </a:cxn>
                  <a:cxn ang="0">
                    <a:pos x="84" y="163"/>
                  </a:cxn>
                  <a:cxn ang="0">
                    <a:pos x="71" y="157"/>
                  </a:cxn>
                  <a:cxn ang="0">
                    <a:pos x="62" y="151"/>
                  </a:cxn>
                  <a:cxn ang="0">
                    <a:pos x="58" y="147"/>
                  </a:cxn>
                  <a:cxn ang="0">
                    <a:pos x="53" y="138"/>
                  </a:cxn>
                  <a:cxn ang="0">
                    <a:pos x="48" y="126"/>
                  </a:cxn>
                  <a:cxn ang="0">
                    <a:pos x="47" y="116"/>
                  </a:cxn>
                  <a:cxn ang="0">
                    <a:pos x="40" y="103"/>
                  </a:cxn>
                  <a:cxn ang="0">
                    <a:pos x="37" y="89"/>
                  </a:cxn>
                  <a:cxn ang="0">
                    <a:pos x="31" y="75"/>
                  </a:cxn>
                  <a:cxn ang="0">
                    <a:pos x="26" y="62"/>
                  </a:cxn>
                  <a:cxn ang="0">
                    <a:pos x="19" y="46"/>
                  </a:cxn>
                  <a:cxn ang="0">
                    <a:pos x="14" y="31"/>
                  </a:cxn>
                  <a:cxn ang="0">
                    <a:pos x="8" y="17"/>
                  </a:cxn>
                  <a:cxn ang="0">
                    <a:pos x="4" y="8"/>
                  </a:cxn>
                  <a:cxn ang="0">
                    <a:pos x="0" y="0"/>
                  </a:cxn>
                </a:cxnLst>
                <a:rect l="0" t="0" r="r" b="b"/>
                <a:pathLst>
                  <a:path w="138" h="184">
                    <a:moveTo>
                      <a:pt x="0" y="0"/>
                    </a:moveTo>
                    <a:lnTo>
                      <a:pt x="1" y="6"/>
                    </a:lnTo>
                    <a:lnTo>
                      <a:pt x="1" y="9"/>
                    </a:lnTo>
                    <a:lnTo>
                      <a:pt x="3" y="13"/>
                    </a:lnTo>
                    <a:lnTo>
                      <a:pt x="4" y="17"/>
                    </a:lnTo>
                    <a:lnTo>
                      <a:pt x="4" y="21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8" y="35"/>
                    </a:lnTo>
                    <a:lnTo>
                      <a:pt x="9" y="39"/>
                    </a:lnTo>
                    <a:lnTo>
                      <a:pt x="11" y="44"/>
                    </a:lnTo>
                    <a:lnTo>
                      <a:pt x="11" y="50"/>
                    </a:lnTo>
                    <a:lnTo>
                      <a:pt x="14" y="54"/>
                    </a:lnTo>
                    <a:lnTo>
                      <a:pt x="14" y="62"/>
                    </a:lnTo>
                    <a:lnTo>
                      <a:pt x="17" y="70"/>
                    </a:lnTo>
                    <a:lnTo>
                      <a:pt x="19" y="77"/>
                    </a:lnTo>
                    <a:lnTo>
                      <a:pt x="22" y="85"/>
                    </a:lnTo>
                    <a:lnTo>
                      <a:pt x="24" y="93"/>
                    </a:lnTo>
                    <a:lnTo>
                      <a:pt x="26" y="99"/>
                    </a:lnTo>
                    <a:lnTo>
                      <a:pt x="27" y="107"/>
                    </a:lnTo>
                    <a:lnTo>
                      <a:pt x="31" y="116"/>
                    </a:lnTo>
                    <a:lnTo>
                      <a:pt x="32" y="122"/>
                    </a:lnTo>
                    <a:lnTo>
                      <a:pt x="34" y="128"/>
                    </a:lnTo>
                    <a:lnTo>
                      <a:pt x="37" y="134"/>
                    </a:lnTo>
                    <a:lnTo>
                      <a:pt x="39" y="139"/>
                    </a:lnTo>
                    <a:lnTo>
                      <a:pt x="40" y="145"/>
                    </a:lnTo>
                    <a:lnTo>
                      <a:pt x="40" y="149"/>
                    </a:lnTo>
                    <a:lnTo>
                      <a:pt x="42" y="153"/>
                    </a:lnTo>
                    <a:lnTo>
                      <a:pt x="44" y="159"/>
                    </a:lnTo>
                    <a:lnTo>
                      <a:pt x="47" y="167"/>
                    </a:lnTo>
                    <a:lnTo>
                      <a:pt x="48" y="171"/>
                    </a:lnTo>
                    <a:lnTo>
                      <a:pt x="48" y="174"/>
                    </a:lnTo>
                    <a:lnTo>
                      <a:pt x="50" y="176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5" y="184"/>
                    </a:lnTo>
                    <a:lnTo>
                      <a:pt x="130" y="182"/>
                    </a:lnTo>
                    <a:lnTo>
                      <a:pt x="125" y="180"/>
                    </a:lnTo>
                    <a:lnTo>
                      <a:pt x="119" y="178"/>
                    </a:lnTo>
                    <a:lnTo>
                      <a:pt x="112" y="174"/>
                    </a:lnTo>
                    <a:lnTo>
                      <a:pt x="106" y="172"/>
                    </a:lnTo>
                    <a:lnTo>
                      <a:pt x="99" y="171"/>
                    </a:lnTo>
                    <a:lnTo>
                      <a:pt x="94" y="167"/>
                    </a:lnTo>
                    <a:lnTo>
                      <a:pt x="91" y="167"/>
                    </a:lnTo>
                    <a:lnTo>
                      <a:pt x="88" y="165"/>
                    </a:lnTo>
                    <a:lnTo>
                      <a:pt x="84" y="163"/>
                    </a:lnTo>
                    <a:lnTo>
                      <a:pt x="76" y="159"/>
                    </a:lnTo>
                    <a:lnTo>
                      <a:pt x="71" y="157"/>
                    </a:lnTo>
                    <a:lnTo>
                      <a:pt x="65" y="153"/>
                    </a:lnTo>
                    <a:lnTo>
                      <a:pt x="62" y="151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7" y="143"/>
                    </a:lnTo>
                    <a:lnTo>
                      <a:pt x="53" y="138"/>
                    </a:lnTo>
                    <a:lnTo>
                      <a:pt x="52" y="132"/>
                    </a:lnTo>
                    <a:lnTo>
                      <a:pt x="48" y="126"/>
                    </a:lnTo>
                    <a:lnTo>
                      <a:pt x="47" y="122"/>
                    </a:lnTo>
                    <a:lnTo>
                      <a:pt x="47" y="116"/>
                    </a:lnTo>
                    <a:lnTo>
                      <a:pt x="44" y="108"/>
                    </a:lnTo>
                    <a:lnTo>
                      <a:pt x="40" y="103"/>
                    </a:lnTo>
                    <a:lnTo>
                      <a:pt x="39" y="95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31" y="75"/>
                    </a:lnTo>
                    <a:lnTo>
                      <a:pt x="27" y="68"/>
                    </a:lnTo>
                    <a:lnTo>
                      <a:pt x="26" y="62"/>
                    </a:lnTo>
                    <a:lnTo>
                      <a:pt x="22" y="52"/>
                    </a:lnTo>
                    <a:lnTo>
                      <a:pt x="19" y="46"/>
                    </a:lnTo>
                    <a:lnTo>
                      <a:pt x="16" y="39"/>
                    </a:lnTo>
                    <a:lnTo>
                      <a:pt x="14" y="31"/>
                    </a:lnTo>
                    <a:lnTo>
                      <a:pt x="11" y="23"/>
                    </a:lnTo>
                    <a:lnTo>
                      <a:pt x="8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52"/>
              <p:cNvSpPr>
                <a:spLocks/>
              </p:cNvSpPr>
              <p:nvPr/>
            </p:nvSpPr>
            <p:spPr bwMode="gray">
              <a:xfrm>
                <a:off x="5911227" y="5816812"/>
                <a:ext cx="223158" cy="271670"/>
              </a:xfrm>
              <a:custGeom>
                <a:avLst/>
                <a:gdLst/>
                <a:ahLst/>
                <a:cxnLst>
                  <a:cxn ang="0">
                    <a:pos x="36" y="187"/>
                  </a:cxn>
                  <a:cxn ang="0">
                    <a:pos x="45" y="183"/>
                  </a:cxn>
                  <a:cxn ang="0">
                    <a:pos x="55" y="179"/>
                  </a:cxn>
                  <a:cxn ang="0">
                    <a:pos x="65" y="175"/>
                  </a:cxn>
                  <a:cxn ang="0">
                    <a:pos x="73" y="171"/>
                  </a:cxn>
                  <a:cxn ang="0">
                    <a:pos x="81" y="167"/>
                  </a:cxn>
                  <a:cxn ang="0">
                    <a:pos x="90" y="165"/>
                  </a:cxn>
                  <a:cxn ang="0">
                    <a:pos x="96" y="161"/>
                  </a:cxn>
                  <a:cxn ang="0">
                    <a:pos x="106" y="158"/>
                  </a:cxn>
                  <a:cxn ang="0">
                    <a:pos x="116" y="154"/>
                  </a:cxn>
                  <a:cxn ang="0">
                    <a:pos x="125" y="148"/>
                  </a:cxn>
                  <a:cxn ang="0">
                    <a:pos x="127" y="146"/>
                  </a:cxn>
                  <a:cxn ang="0">
                    <a:pos x="129" y="138"/>
                  </a:cxn>
                  <a:cxn ang="0">
                    <a:pos x="130" y="128"/>
                  </a:cxn>
                  <a:cxn ang="0">
                    <a:pos x="132" y="119"/>
                  </a:cxn>
                  <a:cxn ang="0">
                    <a:pos x="135" y="105"/>
                  </a:cxn>
                  <a:cxn ang="0">
                    <a:pos x="138" y="92"/>
                  </a:cxn>
                  <a:cxn ang="0">
                    <a:pos x="142" y="78"/>
                  </a:cxn>
                  <a:cxn ang="0">
                    <a:pos x="145" y="64"/>
                  </a:cxn>
                  <a:cxn ang="0">
                    <a:pos x="147" y="51"/>
                  </a:cxn>
                  <a:cxn ang="0">
                    <a:pos x="150" y="37"/>
                  </a:cxn>
                  <a:cxn ang="0">
                    <a:pos x="153" y="26"/>
                  </a:cxn>
                  <a:cxn ang="0">
                    <a:pos x="155" y="14"/>
                  </a:cxn>
                  <a:cxn ang="0">
                    <a:pos x="158" y="6"/>
                  </a:cxn>
                  <a:cxn ang="0">
                    <a:pos x="161" y="0"/>
                  </a:cxn>
                  <a:cxn ang="0">
                    <a:pos x="161" y="2"/>
                  </a:cxn>
                  <a:cxn ang="0">
                    <a:pos x="160" y="10"/>
                  </a:cxn>
                  <a:cxn ang="0">
                    <a:pos x="158" y="22"/>
                  </a:cxn>
                  <a:cxn ang="0">
                    <a:pos x="156" y="33"/>
                  </a:cxn>
                  <a:cxn ang="0">
                    <a:pos x="155" y="45"/>
                  </a:cxn>
                  <a:cxn ang="0">
                    <a:pos x="153" y="61"/>
                  </a:cxn>
                  <a:cxn ang="0">
                    <a:pos x="152" y="76"/>
                  </a:cxn>
                  <a:cxn ang="0">
                    <a:pos x="150" y="92"/>
                  </a:cxn>
                  <a:cxn ang="0">
                    <a:pos x="147" y="105"/>
                  </a:cxn>
                  <a:cxn ang="0">
                    <a:pos x="145" y="119"/>
                  </a:cxn>
                  <a:cxn ang="0">
                    <a:pos x="143" y="132"/>
                  </a:cxn>
                  <a:cxn ang="0">
                    <a:pos x="142" y="144"/>
                  </a:cxn>
                  <a:cxn ang="0">
                    <a:pos x="140" y="154"/>
                  </a:cxn>
                  <a:cxn ang="0">
                    <a:pos x="140" y="161"/>
                  </a:cxn>
                  <a:cxn ang="0">
                    <a:pos x="138" y="165"/>
                  </a:cxn>
                  <a:cxn ang="0">
                    <a:pos x="130" y="169"/>
                  </a:cxn>
                  <a:cxn ang="0">
                    <a:pos x="121" y="175"/>
                  </a:cxn>
                  <a:cxn ang="0">
                    <a:pos x="112" y="179"/>
                  </a:cxn>
                  <a:cxn ang="0">
                    <a:pos x="103" y="183"/>
                  </a:cxn>
                  <a:cxn ang="0">
                    <a:pos x="93" y="187"/>
                  </a:cxn>
                  <a:cxn ang="0">
                    <a:pos x="80" y="191"/>
                  </a:cxn>
                  <a:cxn ang="0">
                    <a:pos x="68" y="191"/>
                  </a:cxn>
                  <a:cxn ang="0">
                    <a:pos x="62" y="191"/>
                  </a:cxn>
                  <a:cxn ang="0">
                    <a:pos x="54" y="192"/>
                  </a:cxn>
                  <a:cxn ang="0">
                    <a:pos x="47" y="192"/>
                  </a:cxn>
                  <a:cxn ang="0">
                    <a:pos x="39" y="194"/>
                  </a:cxn>
                  <a:cxn ang="0">
                    <a:pos x="32" y="194"/>
                  </a:cxn>
                  <a:cxn ang="0">
                    <a:pos x="23" y="194"/>
                  </a:cxn>
                  <a:cxn ang="0">
                    <a:pos x="10" y="194"/>
                  </a:cxn>
                  <a:cxn ang="0">
                    <a:pos x="3" y="194"/>
                  </a:cxn>
                  <a:cxn ang="0">
                    <a:pos x="0" y="194"/>
                  </a:cxn>
                  <a:cxn ang="0">
                    <a:pos x="5" y="194"/>
                  </a:cxn>
                  <a:cxn ang="0">
                    <a:pos x="13" y="191"/>
                  </a:cxn>
                  <a:cxn ang="0">
                    <a:pos x="23" y="189"/>
                  </a:cxn>
                  <a:cxn ang="0">
                    <a:pos x="29" y="187"/>
                  </a:cxn>
                  <a:cxn ang="0">
                    <a:pos x="31" y="187"/>
                  </a:cxn>
                </a:cxnLst>
                <a:rect l="0" t="0" r="r" b="b"/>
                <a:pathLst>
                  <a:path w="161" h="196">
                    <a:moveTo>
                      <a:pt x="31" y="187"/>
                    </a:moveTo>
                    <a:lnTo>
                      <a:pt x="36" y="187"/>
                    </a:lnTo>
                    <a:lnTo>
                      <a:pt x="41" y="183"/>
                    </a:lnTo>
                    <a:lnTo>
                      <a:pt x="45" y="183"/>
                    </a:lnTo>
                    <a:lnTo>
                      <a:pt x="50" y="179"/>
                    </a:lnTo>
                    <a:lnTo>
                      <a:pt x="55" y="179"/>
                    </a:lnTo>
                    <a:lnTo>
                      <a:pt x="60" y="175"/>
                    </a:lnTo>
                    <a:lnTo>
                      <a:pt x="65" y="175"/>
                    </a:lnTo>
                    <a:lnTo>
                      <a:pt x="68" y="173"/>
                    </a:lnTo>
                    <a:lnTo>
                      <a:pt x="73" y="171"/>
                    </a:lnTo>
                    <a:lnTo>
                      <a:pt x="76" y="169"/>
                    </a:lnTo>
                    <a:lnTo>
                      <a:pt x="81" y="167"/>
                    </a:lnTo>
                    <a:lnTo>
                      <a:pt x="86" y="167"/>
                    </a:lnTo>
                    <a:lnTo>
                      <a:pt x="90" y="165"/>
                    </a:lnTo>
                    <a:lnTo>
                      <a:pt x="93" y="165"/>
                    </a:lnTo>
                    <a:lnTo>
                      <a:pt x="96" y="161"/>
                    </a:lnTo>
                    <a:lnTo>
                      <a:pt x="101" y="161"/>
                    </a:lnTo>
                    <a:lnTo>
                      <a:pt x="106" y="158"/>
                    </a:lnTo>
                    <a:lnTo>
                      <a:pt x="111" y="156"/>
                    </a:lnTo>
                    <a:lnTo>
                      <a:pt x="116" y="154"/>
                    </a:lnTo>
                    <a:lnTo>
                      <a:pt x="121" y="152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9" y="142"/>
                    </a:lnTo>
                    <a:lnTo>
                      <a:pt x="129" y="138"/>
                    </a:lnTo>
                    <a:lnTo>
                      <a:pt x="130" y="134"/>
                    </a:lnTo>
                    <a:lnTo>
                      <a:pt x="130" y="128"/>
                    </a:lnTo>
                    <a:lnTo>
                      <a:pt x="132" y="123"/>
                    </a:lnTo>
                    <a:lnTo>
                      <a:pt x="132" y="119"/>
                    </a:lnTo>
                    <a:lnTo>
                      <a:pt x="134" y="111"/>
                    </a:lnTo>
                    <a:lnTo>
                      <a:pt x="135" y="105"/>
                    </a:lnTo>
                    <a:lnTo>
                      <a:pt x="137" y="99"/>
                    </a:lnTo>
                    <a:lnTo>
                      <a:pt x="138" y="92"/>
                    </a:lnTo>
                    <a:lnTo>
                      <a:pt x="140" y="86"/>
                    </a:lnTo>
                    <a:lnTo>
                      <a:pt x="142" y="78"/>
                    </a:lnTo>
                    <a:lnTo>
                      <a:pt x="143" y="72"/>
                    </a:lnTo>
                    <a:lnTo>
                      <a:pt x="145" y="64"/>
                    </a:lnTo>
                    <a:lnTo>
                      <a:pt x="147" y="59"/>
                    </a:lnTo>
                    <a:lnTo>
                      <a:pt x="147" y="51"/>
                    </a:lnTo>
                    <a:lnTo>
                      <a:pt x="150" y="43"/>
                    </a:lnTo>
                    <a:lnTo>
                      <a:pt x="150" y="37"/>
                    </a:lnTo>
                    <a:lnTo>
                      <a:pt x="152" y="31"/>
                    </a:lnTo>
                    <a:lnTo>
                      <a:pt x="153" y="26"/>
                    </a:lnTo>
                    <a:lnTo>
                      <a:pt x="155" y="20"/>
                    </a:lnTo>
                    <a:lnTo>
                      <a:pt x="155" y="14"/>
                    </a:lnTo>
                    <a:lnTo>
                      <a:pt x="156" y="10"/>
                    </a:lnTo>
                    <a:lnTo>
                      <a:pt x="158" y="6"/>
                    </a:lnTo>
                    <a:lnTo>
                      <a:pt x="158" y="4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1" y="8"/>
                    </a:lnTo>
                    <a:lnTo>
                      <a:pt x="160" y="10"/>
                    </a:lnTo>
                    <a:lnTo>
                      <a:pt x="158" y="18"/>
                    </a:lnTo>
                    <a:lnTo>
                      <a:pt x="158" y="22"/>
                    </a:lnTo>
                    <a:lnTo>
                      <a:pt x="158" y="28"/>
                    </a:lnTo>
                    <a:lnTo>
                      <a:pt x="156" y="33"/>
                    </a:lnTo>
                    <a:lnTo>
                      <a:pt x="156" y="39"/>
                    </a:lnTo>
                    <a:lnTo>
                      <a:pt x="155" y="45"/>
                    </a:lnTo>
                    <a:lnTo>
                      <a:pt x="155" y="53"/>
                    </a:lnTo>
                    <a:lnTo>
                      <a:pt x="153" y="61"/>
                    </a:lnTo>
                    <a:lnTo>
                      <a:pt x="152" y="68"/>
                    </a:lnTo>
                    <a:lnTo>
                      <a:pt x="152" y="76"/>
                    </a:lnTo>
                    <a:lnTo>
                      <a:pt x="152" y="84"/>
                    </a:lnTo>
                    <a:lnTo>
                      <a:pt x="150" y="92"/>
                    </a:lnTo>
                    <a:lnTo>
                      <a:pt x="148" y="97"/>
                    </a:lnTo>
                    <a:lnTo>
                      <a:pt x="147" y="105"/>
                    </a:lnTo>
                    <a:lnTo>
                      <a:pt x="147" y="113"/>
                    </a:lnTo>
                    <a:lnTo>
                      <a:pt x="145" y="119"/>
                    </a:lnTo>
                    <a:lnTo>
                      <a:pt x="145" y="127"/>
                    </a:lnTo>
                    <a:lnTo>
                      <a:pt x="143" y="132"/>
                    </a:lnTo>
                    <a:lnTo>
                      <a:pt x="143" y="140"/>
                    </a:lnTo>
                    <a:lnTo>
                      <a:pt x="142" y="144"/>
                    </a:lnTo>
                    <a:lnTo>
                      <a:pt x="142" y="148"/>
                    </a:lnTo>
                    <a:lnTo>
                      <a:pt x="140" y="154"/>
                    </a:lnTo>
                    <a:lnTo>
                      <a:pt x="140" y="158"/>
                    </a:lnTo>
                    <a:lnTo>
                      <a:pt x="140" y="161"/>
                    </a:lnTo>
                    <a:lnTo>
                      <a:pt x="140" y="165"/>
                    </a:lnTo>
                    <a:lnTo>
                      <a:pt x="138" y="165"/>
                    </a:lnTo>
                    <a:lnTo>
                      <a:pt x="137" y="167"/>
                    </a:lnTo>
                    <a:lnTo>
                      <a:pt x="130" y="169"/>
                    </a:lnTo>
                    <a:lnTo>
                      <a:pt x="125" y="173"/>
                    </a:lnTo>
                    <a:lnTo>
                      <a:pt x="121" y="175"/>
                    </a:lnTo>
                    <a:lnTo>
                      <a:pt x="117" y="175"/>
                    </a:lnTo>
                    <a:lnTo>
                      <a:pt x="112" y="179"/>
                    </a:lnTo>
                    <a:lnTo>
                      <a:pt x="107" y="179"/>
                    </a:lnTo>
                    <a:lnTo>
                      <a:pt x="103" y="183"/>
                    </a:lnTo>
                    <a:lnTo>
                      <a:pt x="98" y="185"/>
                    </a:lnTo>
                    <a:lnTo>
                      <a:pt x="93" y="187"/>
                    </a:lnTo>
                    <a:lnTo>
                      <a:pt x="86" y="189"/>
                    </a:lnTo>
                    <a:lnTo>
                      <a:pt x="80" y="191"/>
                    </a:lnTo>
                    <a:lnTo>
                      <a:pt x="73" y="191"/>
                    </a:lnTo>
                    <a:lnTo>
                      <a:pt x="68" y="191"/>
                    </a:lnTo>
                    <a:lnTo>
                      <a:pt x="67" y="191"/>
                    </a:lnTo>
                    <a:lnTo>
                      <a:pt x="62" y="191"/>
                    </a:lnTo>
                    <a:lnTo>
                      <a:pt x="59" y="192"/>
                    </a:lnTo>
                    <a:lnTo>
                      <a:pt x="54" y="192"/>
                    </a:lnTo>
                    <a:lnTo>
                      <a:pt x="50" y="192"/>
                    </a:lnTo>
                    <a:lnTo>
                      <a:pt x="47" y="192"/>
                    </a:lnTo>
                    <a:lnTo>
                      <a:pt x="42" y="194"/>
                    </a:lnTo>
                    <a:lnTo>
                      <a:pt x="39" y="194"/>
                    </a:lnTo>
                    <a:lnTo>
                      <a:pt x="36" y="194"/>
                    </a:lnTo>
                    <a:lnTo>
                      <a:pt x="32" y="194"/>
                    </a:lnTo>
                    <a:lnTo>
                      <a:pt x="29" y="194"/>
                    </a:lnTo>
                    <a:lnTo>
                      <a:pt x="23" y="194"/>
                    </a:lnTo>
                    <a:lnTo>
                      <a:pt x="16" y="194"/>
                    </a:lnTo>
                    <a:lnTo>
                      <a:pt x="10" y="194"/>
                    </a:lnTo>
                    <a:lnTo>
                      <a:pt x="6" y="196"/>
                    </a:lnTo>
                    <a:lnTo>
                      <a:pt x="3" y="194"/>
                    </a:lnTo>
                    <a:lnTo>
                      <a:pt x="1" y="194"/>
                    </a:lnTo>
                    <a:lnTo>
                      <a:pt x="0" y="194"/>
                    </a:lnTo>
                    <a:lnTo>
                      <a:pt x="1" y="194"/>
                    </a:lnTo>
                    <a:lnTo>
                      <a:pt x="5" y="194"/>
                    </a:lnTo>
                    <a:lnTo>
                      <a:pt x="10" y="192"/>
                    </a:lnTo>
                    <a:lnTo>
                      <a:pt x="13" y="191"/>
                    </a:lnTo>
                    <a:lnTo>
                      <a:pt x="18" y="191"/>
                    </a:lnTo>
                    <a:lnTo>
                      <a:pt x="23" y="189"/>
                    </a:lnTo>
                    <a:lnTo>
                      <a:pt x="26" y="187"/>
                    </a:lnTo>
                    <a:lnTo>
                      <a:pt x="29" y="187"/>
                    </a:lnTo>
                    <a:lnTo>
                      <a:pt x="31" y="187"/>
                    </a:lnTo>
                    <a:lnTo>
                      <a:pt x="31" y="187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gray">
              <a:xfrm>
                <a:off x="5642329" y="4254707"/>
                <a:ext cx="447702" cy="243949"/>
              </a:xfrm>
              <a:custGeom>
                <a:avLst/>
                <a:gdLst/>
                <a:ahLst/>
                <a:cxnLst>
                  <a:cxn ang="0">
                    <a:pos x="13" y="46"/>
                  </a:cxn>
                  <a:cxn ang="0">
                    <a:pos x="31" y="33"/>
                  </a:cxn>
                  <a:cxn ang="0">
                    <a:pos x="52" y="21"/>
                  </a:cxn>
                  <a:cxn ang="0">
                    <a:pos x="65" y="15"/>
                  </a:cxn>
                  <a:cxn ang="0">
                    <a:pos x="76" y="11"/>
                  </a:cxn>
                  <a:cxn ang="0">
                    <a:pos x="88" y="8"/>
                  </a:cxn>
                  <a:cxn ang="0">
                    <a:pos x="101" y="6"/>
                  </a:cxn>
                  <a:cxn ang="0">
                    <a:pos x="112" y="2"/>
                  </a:cxn>
                  <a:cxn ang="0">
                    <a:pos x="124" y="0"/>
                  </a:cxn>
                  <a:cxn ang="0">
                    <a:pos x="137" y="0"/>
                  </a:cxn>
                  <a:cxn ang="0">
                    <a:pos x="148" y="0"/>
                  </a:cxn>
                  <a:cxn ang="0">
                    <a:pos x="161" y="2"/>
                  </a:cxn>
                  <a:cxn ang="0">
                    <a:pos x="173" y="4"/>
                  </a:cxn>
                  <a:cxn ang="0">
                    <a:pos x="186" y="8"/>
                  </a:cxn>
                  <a:cxn ang="0">
                    <a:pos x="197" y="11"/>
                  </a:cxn>
                  <a:cxn ang="0">
                    <a:pos x="207" y="17"/>
                  </a:cxn>
                  <a:cxn ang="0">
                    <a:pos x="218" y="23"/>
                  </a:cxn>
                  <a:cxn ang="0">
                    <a:pos x="233" y="35"/>
                  </a:cxn>
                  <a:cxn ang="0">
                    <a:pos x="251" y="50"/>
                  </a:cxn>
                  <a:cxn ang="0">
                    <a:pos x="267" y="68"/>
                  </a:cxn>
                  <a:cxn ang="0">
                    <a:pos x="280" y="85"/>
                  </a:cxn>
                  <a:cxn ang="0">
                    <a:pos x="292" y="105"/>
                  </a:cxn>
                  <a:cxn ang="0">
                    <a:pos x="301" y="122"/>
                  </a:cxn>
                  <a:cxn ang="0">
                    <a:pos x="310" y="138"/>
                  </a:cxn>
                  <a:cxn ang="0">
                    <a:pos x="315" y="151"/>
                  </a:cxn>
                  <a:cxn ang="0">
                    <a:pos x="319" y="167"/>
                  </a:cxn>
                  <a:cxn ang="0">
                    <a:pos x="323" y="176"/>
                  </a:cxn>
                  <a:cxn ang="0">
                    <a:pos x="316" y="163"/>
                  </a:cxn>
                  <a:cxn ang="0">
                    <a:pos x="308" y="147"/>
                  </a:cxn>
                  <a:cxn ang="0">
                    <a:pos x="298" y="130"/>
                  </a:cxn>
                  <a:cxn ang="0">
                    <a:pos x="288" y="112"/>
                  </a:cxn>
                  <a:cxn ang="0">
                    <a:pos x="274" y="93"/>
                  </a:cxn>
                  <a:cxn ang="0">
                    <a:pos x="257" y="76"/>
                  </a:cxn>
                  <a:cxn ang="0">
                    <a:pos x="239" y="58"/>
                  </a:cxn>
                  <a:cxn ang="0">
                    <a:pos x="220" y="44"/>
                  </a:cxn>
                  <a:cxn ang="0">
                    <a:pos x="199" y="35"/>
                  </a:cxn>
                  <a:cxn ang="0">
                    <a:pos x="184" y="31"/>
                  </a:cxn>
                  <a:cxn ang="0">
                    <a:pos x="173" y="27"/>
                  </a:cxn>
                  <a:cxn ang="0">
                    <a:pos x="160" y="27"/>
                  </a:cxn>
                  <a:cxn ang="0">
                    <a:pos x="146" y="25"/>
                  </a:cxn>
                  <a:cxn ang="0">
                    <a:pos x="135" y="27"/>
                  </a:cxn>
                  <a:cxn ang="0">
                    <a:pos x="122" y="27"/>
                  </a:cxn>
                  <a:cxn ang="0">
                    <a:pos x="109" y="29"/>
                  </a:cxn>
                  <a:cxn ang="0">
                    <a:pos x="96" y="31"/>
                  </a:cxn>
                  <a:cxn ang="0">
                    <a:pos x="83" y="35"/>
                  </a:cxn>
                  <a:cxn ang="0">
                    <a:pos x="71" y="37"/>
                  </a:cxn>
                  <a:cxn ang="0">
                    <a:pos x="60" y="43"/>
                  </a:cxn>
                  <a:cxn ang="0">
                    <a:pos x="49" y="44"/>
                  </a:cxn>
                  <a:cxn ang="0">
                    <a:pos x="32" y="50"/>
                  </a:cxn>
                  <a:cxn ang="0">
                    <a:pos x="14" y="56"/>
                  </a:cxn>
                  <a:cxn ang="0">
                    <a:pos x="0" y="56"/>
                  </a:cxn>
                </a:cxnLst>
                <a:rect l="0" t="0" r="r" b="b"/>
                <a:pathLst>
                  <a:path w="323" h="176">
                    <a:moveTo>
                      <a:pt x="0" y="56"/>
                    </a:moveTo>
                    <a:lnTo>
                      <a:pt x="6" y="52"/>
                    </a:lnTo>
                    <a:lnTo>
                      <a:pt x="13" y="46"/>
                    </a:lnTo>
                    <a:lnTo>
                      <a:pt x="18" y="43"/>
                    </a:lnTo>
                    <a:lnTo>
                      <a:pt x="24" y="37"/>
                    </a:lnTo>
                    <a:lnTo>
                      <a:pt x="31" y="33"/>
                    </a:lnTo>
                    <a:lnTo>
                      <a:pt x="39" y="29"/>
                    </a:lnTo>
                    <a:lnTo>
                      <a:pt x="45" y="23"/>
                    </a:lnTo>
                    <a:lnTo>
                      <a:pt x="52" y="21"/>
                    </a:lnTo>
                    <a:lnTo>
                      <a:pt x="57" y="19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8" y="13"/>
                    </a:lnTo>
                    <a:lnTo>
                      <a:pt x="71" y="11"/>
                    </a:lnTo>
                    <a:lnTo>
                      <a:pt x="76" y="11"/>
                    </a:lnTo>
                    <a:lnTo>
                      <a:pt x="81" y="10"/>
                    </a:lnTo>
                    <a:lnTo>
                      <a:pt x="85" y="10"/>
                    </a:lnTo>
                    <a:lnTo>
                      <a:pt x="88" y="8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4" y="4"/>
                    </a:lnTo>
                    <a:lnTo>
                      <a:pt x="109" y="4"/>
                    </a:lnTo>
                    <a:lnTo>
                      <a:pt x="112" y="2"/>
                    </a:lnTo>
                    <a:lnTo>
                      <a:pt x="116" y="2"/>
                    </a:lnTo>
                    <a:lnTo>
                      <a:pt x="120" y="2"/>
                    </a:lnTo>
                    <a:lnTo>
                      <a:pt x="124" y="0"/>
                    </a:lnTo>
                    <a:lnTo>
                      <a:pt x="129" y="0"/>
                    </a:lnTo>
                    <a:lnTo>
                      <a:pt x="132" y="0"/>
                    </a:lnTo>
                    <a:lnTo>
                      <a:pt x="137" y="0"/>
                    </a:lnTo>
                    <a:lnTo>
                      <a:pt x="140" y="0"/>
                    </a:lnTo>
                    <a:lnTo>
                      <a:pt x="145" y="0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6" y="2"/>
                    </a:lnTo>
                    <a:lnTo>
                      <a:pt x="161" y="2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3" y="4"/>
                    </a:lnTo>
                    <a:lnTo>
                      <a:pt x="177" y="6"/>
                    </a:lnTo>
                    <a:lnTo>
                      <a:pt x="181" y="8"/>
                    </a:lnTo>
                    <a:lnTo>
                      <a:pt x="186" y="8"/>
                    </a:lnTo>
                    <a:lnTo>
                      <a:pt x="189" y="10"/>
                    </a:lnTo>
                    <a:lnTo>
                      <a:pt x="192" y="11"/>
                    </a:lnTo>
                    <a:lnTo>
                      <a:pt x="197" y="11"/>
                    </a:lnTo>
                    <a:lnTo>
                      <a:pt x="200" y="13"/>
                    </a:lnTo>
                    <a:lnTo>
                      <a:pt x="204" y="15"/>
                    </a:lnTo>
                    <a:lnTo>
                      <a:pt x="207" y="17"/>
                    </a:lnTo>
                    <a:lnTo>
                      <a:pt x="212" y="19"/>
                    </a:lnTo>
                    <a:lnTo>
                      <a:pt x="215" y="21"/>
                    </a:lnTo>
                    <a:lnTo>
                      <a:pt x="218" y="23"/>
                    </a:lnTo>
                    <a:lnTo>
                      <a:pt x="223" y="27"/>
                    </a:lnTo>
                    <a:lnTo>
                      <a:pt x="226" y="29"/>
                    </a:lnTo>
                    <a:lnTo>
                      <a:pt x="233" y="35"/>
                    </a:lnTo>
                    <a:lnTo>
                      <a:pt x="239" y="39"/>
                    </a:lnTo>
                    <a:lnTo>
                      <a:pt x="246" y="44"/>
                    </a:lnTo>
                    <a:lnTo>
                      <a:pt x="251" y="50"/>
                    </a:lnTo>
                    <a:lnTo>
                      <a:pt x="257" y="56"/>
                    </a:lnTo>
                    <a:lnTo>
                      <a:pt x="262" y="62"/>
                    </a:lnTo>
                    <a:lnTo>
                      <a:pt x="267" y="68"/>
                    </a:lnTo>
                    <a:lnTo>
                      <a:pt x="274" y="74"/>
                    </a:lnTo>
                    <a:lnTo>
                      <a:pt x="277" y="79"/>
                    </a:lnTo>
                    <a:lnTo>
                      <a:pt x="280" y="85"/>
                    </a:lnTo>
                    <a:lnTo>
                      <a:pt x="285" y="93"/>
                    </a:lnTo>
                    <a:lnTo>
                      <a:pt x="290" y="99"/>
                    </a:lnTo>
                    <a:lnTo>
                      <a:pt x="292" y="105"/>
                    </a:lnTo>
                    <a:lnTo>
                      <a:pt x="295" y="110"/>
                    </a:lnTo>
                    <a:lnTo>
                      <a:pt x="298" y="116"/>
                    </a:lnTo>
                    <a:lnTo>
                      <a:pt x="301" y="122"/>
                    </a:lnTo>
                    <a:lnTo>
                      <a:pt x="305" y="128"/>
                    </a:lnTo>
                    <a:lnTo>
                      <a:pt x="306" y="132"/>
                    </a:lnTo>
                    <a:lnTo>
                      <a:pt x="310" y="138"/>
                    </a:lnTo>
                    <a:lnTo>
                      <a:pt x="311" y="143"/>
                    </a:lnTo>
                    <a:lnTo>
                      <a:pt x="313" y="147"/>
                    </a:lnTo>
                    <a:lnTo>
                      <a:pt x="315" y="151"/>
                    </a:lnTo>
                    <a:lnTo>
                      <a:pt x="316" y="155"/>
                    </a:lnTo>
                    <a:lnTo>
                      <a:pt x="318" y="161"/>
                    </a:lnTo>
                    <a:lnTo>
                      <a:pt x="319" y="167"/>
                    </a:lnTo>
                    <a:lnTo>
                      <a:pt x="321" y="171"/>
                    </a:lnTo>
                    <a:lnTo>
                      <a:pt x="321" y="175"/>
                    </a:lnTo>
                    <a:lnTo>
                      <a:pt x="323" y="176"/>
                    </a:lnTo>
                    <a:lnTo>
                      <a:pt x="321" y="175"/>
                    </a:lnTo>
                    <a:lnTo>
                      <a:pt x="319" y="171"/>
                    </a:lnTo>
                    <a:lnTo>
                      <a:pt x="316" y="163"/>
                    </a:lnTo>
                    <a:lnTo>
                      <a:pt x="313" y="157"/>
                    </a:lnTo>
                    <a:lnTo>
                      <a:pt x="311" y="151"/>
                    </a:lnTo>
                    <a:lnTo>
                      <a:pt x="308" y="147"/>
                    </a:lnTo>
                    <a:lnTo>
                      <a:pt x="305" y="142"/>
                    </a:lnTo>
                    <a:lnTo>
                      <a:pt x="301" y="136"/>
                    </a:lnTo>
                    <a:lnTo>
                      <a:pt x="298" y="130"/>
                    </a:lnTo>
                    <a:lnTo>
                      <a:pt x="295" y="124"/>
                    </a:lnTo>
                    <a:lnTo>
                      <a:pt x="292" y="118"/>
                    </a:lnTo>
                    <a:lnTo>
                      <a:pt x="288" y="112"/>
                    </a:lnTo>
                    <a:lnTo>
                      <a:pt x="284" y="107"/>
                    </a:lnTo>
                    <a:lnTo>
                      <a:pt x="279" y="101"/>
                    </a:lnTo>
                    <a:lnTo>
                      <a:pt x="274" y="93"/>
                    </a:lnTo>
                    <a:lnTo>
                      <a:pt x="269" y="87"/>
                    </a:lnTo>
                    <a:lnTo>
                      <a:pt x="262" y="81"/>
                    </a:lnTo>
                    <a:lnTo>
                      <a:pt x="257" y="76"/>
                    </a:lnTo>
                    <a:lnTo>
                      <a:pt x="251" y="70"/>
                    </a:lnTo>
                    <a:lnTo>
                      <a:pt x="246" y="64"/>
                    </a:lnTo>
                    <a:lnTo>
                      <a:pt x="239" y="58"/>
                    </a:lnTo>
                    <a:lnTo>
                      <a:pt x="233" y="52"/>
                    </a:lnTo>
                    <a:lnTo>
                      <a:pt x="226" y="48"/>
                    </a:lnTo>
                    <a:lnTo>
                      <a:pt x="220" y="44"/>
                    </a:lnTo>
                    <a:lnTo>
                      <a:pt x="213" y="41"/>
                    </a:lnTo>
                    <a:lnTo>
                      <a:pt x="207" y="37"/>
                    </a:lnTo>
                    <a:lnTo>
                      <a:pt x="199" y="35"/>
                    </a:lnTo>
                    <a:lnTo>
                      <a:pt x="192" y="33"/>
                    </a:lnTo>
                    <a:lnTo>
                      <a:pt x="187" y="31"/>
                    </a:lnTo>
                    <a:lnTo>
                      <a:pt x="184" y="31"/>
                    </a:lnTo>
                    <a:lnTo>
                      <a:pt x="179" y="29"/>
                    </a:lnTo>
                    <a:lnTo>
                      <a:pt x="176" y="27"/>
                    </a:lnTo>
                    <a:lnTo>
                      <a:pt x="173" y="27"/>
                    </a:lnTo>
                    <a:lnTo>
                      <a:pt x="168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5" y="25"/>
                    </a:lnTo>
                    <a:lnTo>
                      <a:pt x="151" y="25"/>
                    </a:lnTo>
                    <a:lnTo>
                      <a:pt x="146" y="25"/>
                    </a:lnTo>
                    <a:lnTo>
                      <a:pt x="143" y="25"/>
                    </a:lnTo>
                    <a:lnTo>
                      <a:pt x="138" y="25"/>
                    </a:lnTo>
                    <a:lnTo>
                      <a:pt x="135" y="27"/>
                    </a:lnTo>
                    <a:lnTo>
                      <a:pt x="130" y="27"/>
                    </a:lnTo>
                    <a:lnTo>
                      <a:pt x="127" y="27"/>
                    </a:lnTo>
                    <a:lnTo>
                      <a:pt x="122" y="27"/>
                    </a:lnTo>
                    <a:lnTo>
                      <a:pt x="117" y="27"/>
                    </a:lnTo>
                    <a:lnTo>
                      <a:pt x="112" y="27"/>
                    </a:lnTo>
                    <a:lnTo>
                      <a:pt x="109" y="29"/>
                    </a:lnTo>
                    <a:lnTo>
                      <a:pt x="102" y="29"/>
                    </a:lnTo>
                    <a:lnTo>
                      <a:pt x="99" y="31"/>
                    </a:lnTo>
                    <a:lnTo>
                      <a:pt x="96" y="31"/>
                    </a:lnTo>
                    <a:lnTo>
                      <a:pt x="91" y="33"/>
                    </a:lnTo>
                    <a:lnTo>
                      <a:pt x="88" y="33"/>
                    </a:lnTo>
                    <a:lnTo>
                      <a:pt x="83" y="35"/>
                    </a:lnTo>
                    <a:lnTo>
                      <a:pt x="80" y="35"/>
                    </a:lnTo>
                    <a:lnTo>
                      <a:pt x="75" y="37"/>
                    </a:lnTo>
                    <a:lnTo>
                      <a:pt x="71" y="37"/>
                    </a:lnTo>
                    <a:lnTo>
                      <a:pt x="68" y="39"/>
                    </a:lnTo>
                    <a:lnTo>
                      <a:pt x="63" y="41"/>
                    </a:lnTo>
                    <a:lnTo>
                      <a:pt x="60" y="43"/>
                    </a:lnTo>
                    <a:lnTo>
                      <a:pt x="57" y="43"/>
                    </a:lnTo>
                    <a:lnTo>
                      <a:pt x="52" y="43"/>
                    </a:lnTo>
                    <a:lnTo>
                      <a:pt x="49" y="44"/>
                    </a:lnTo>
                    <a:lnTo>
                      <a:pt x="45" y="44"/>
                    </a:lnTo>
                    <a:lnTo>
                      <a:pt x="39" y="48"/>
                    </a:lnTo>
                    <a:lnTo>
                      <a:pt x="32" y="50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14" y="56"/>
                    </a:lnTo>
                    <a:lnTo>
                      <a:pt x="11" y="60"/>
                    </a:lnTo>
                    <a:lnTo>
                      <a:pt x="5" y="62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tri</a:t>
            </a:r>
            <a:endParaRPr lang="fr-FR" noProof="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1862048"/>
          </a:xfrm>
        </p:spPr>
        <p:txBody>
          <a:bodyPr/>
          <a:lstStyle/>
          <a:p>
            <a:r>
              <a:rPr lang="fr-FR" noProof="0" dirty="0" smtClean="0"/>
              <a:t>Même si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Sort(…)</a:t>
            </a:r>
            <a:r>
              <a:rPr lang="fr-FR" noProof="0" dirty="0" smtClean="0"/>
              <a:t> n’est pas une méthode d’extension, c’est un bon exemple d’application des délégués et des expressions lambda</a:t>
            </a:r>
          </a:p>
          <a:p>
            <a:r>
              <a:rPr lang="fr-FR" noProof="0" dirty="0" smtClean="0"/>
              <a:t>L’ordre de tri de nombreuses classes telles que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noProof="0" dirty="0" smtClean="0"/>
              <a:t> y est intégré</a:t>
            </a:r>
          </a:p>
          <a:p>
            <a:pPr lvl="1"/>
            <a:r>
              <a:rPr lang="fr-FR" noProof="0" dirty="0" smtClean="0"/>
              <a:t>Il suffit d’appeler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fr-FR" noProof="0" dirty="0" smtClean="0"/>
              <a:t> sans autre paramètre</a:t>
            </a:r>
          </a:p>
          <a:p>
            <a:r>
              <a:rPr lang="fr-FR" noProof="0" dirty="0" smtClean="0"/>
              <a:t>Par exemple :</a:t>
            </a:r>
            <a:endParaRPr lang="fr-FR" noProof="0" dirty="0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gray">
          <a:xfrm>
            <a:off x="764322" y="3276251"/>
            <a:ext cx="5803900" cy="254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static void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</a:rPr>
              <a:t>List&lt;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</a:rPr>
              <a:t>string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</a:rPr>
              <a:t>&gt; 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List&lt;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string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names.Add("Penny");  names.Add("Paul");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names.Add("Sam");    names.Add("Mary");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names.Add("Sean");   names.Add("Chris");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names.Sort();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string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name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names)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  Console.WriteLine(name);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gray">
          <a:xfrm>
            <a:off x="5530850" y="4765563"/>
            <a:ext cx="825500" cy="1555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Chris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Mary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Paul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Penny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Sam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Sean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6394450" y="5928516"/>
            <a:ext cx="19446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600" b="0" noProof="1" smtClean="0">
                <a:sym typeface="Wingdings" pitchFamily="2" charset="2"/>
              </a:rPr>
              <a:t></a:t>
            </a:r>
            <a:r>
              <a:rPr lang="fr-FR" sz="1600" b="0" dirty="0" smtClean="0"/>
              <a:t> </a:t>
            </a:r>
            <a:r>
              <a:rPr lang="fr-FR" sz="1600" i="1" dirty="0" smtClean="0"/>
              <a:t>Résultat trié</a:t>
            </a:r>
            <a:endParaRPr lang="fr-FR" sz="16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L’ordre de tri</a:t>
            </a:r>
            <a:endParaRPr lang="fr-FR" noProof="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Dans l’exemple précédent, l’ordre de tri des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noProof="0" dirty="0" smtClean="0"/>
              <a:t> était évident (alphabétique), mais…</a:t>
            </a:r>
          </a:p>
          <a:p>
            <a:pPr>
              <a:buFont typeface="Arial" charset="0"/>
              <a:buNone/>
            </a:pPr>
            <a:r>
              <a:rPr lang="fr-FR" noProof="0" dirty="0" smtClean="0"/>
              <a:t>	Comment ordonner des </a:t>
            </a:r>
            <a:r>
              <a:rPr lang="fr-FR" noProof="0" dirty="0" err="1" smtClean="0">
                <a:latin typeface="Courier New" pitchFamily="49" charset="0"/>
              </a:rPr>
              <a:t>BankAccount</a:t>
            </a:r>
            <a:r>
              <a:rPr lang="fr-FR" noProof="0" dirty="0" smtClean="0"/>
              <a:t>, des </a:t>
            </a:r>
            <a:r>
              <a:rPr lang="fr-FR" noProof="0" dirty="0" smtClean="0">
                <a:latin typeface="Courier New" pitchFamily="49" charset="0"/>
              </a:rPr>
              <a:t>Shape</a:t>
            </a:r>
            <a:r>
              <a:rPr lang="fr-FR" noProof="0" dirty="0" smtClean="0"/>
              <a:t>, des </a:t>
            </a:r>
            <a:r>
              <a:rPr lang="fr-FR" noProof="0" dirty="0" err="1" smtClean="0">
                <a:latin typeface="Courier New" pitchFamily="49" charset="0"/>
              </a:rPr>
              <a:t>PlayingCard</a:t>
            </a:r>
            <a:r>
              <a:rPr lang="fr-FR" noProof="0" dirty="0" smtClean="0"/>
              <a:t> ?</a:t>
            </a:r>
          </a:p>
          <a:p>
            <a:pPr>
              <a:buNone/>
            </a:pPr>
            <a:r>
              <a:rPr lang="fr-FR" noProof="0" dirty="0" smtClean="0"/>
              <a:t>	</a:t>
            </a:r>
            <a:r>
              <a:rPr lang="fr-FR" b="0" u="sng" noProof="0" dirty="0" smtClean="0"/>
              <a:t>									</a:t>
            </a:r>
            <a:endParaRPr lang="fr-FR" noProof="0" dirty="0" smtClean="0"/>
          </a:p>
          <a:p>
            <a:pPr>
              <a:buFont typeface="Arial" charset="0"/>
              <a:buNone/>
            </a:pPr>
            <a:r>
              <a:rPr lang="fr-FR" noProof="0" dirty="0" smtClean="0"/>
              <a:t>	Comment trier des </a:t>
            </a:r>
            <a:r>
              <a:rPr lang="fr-FR" noProof="0" dirty="0" smtClean="0">
                <a:latin typeface="Courier New" pitchFamily="49" charset="0"/>
              </a:rPr>
              <a:t>string</a:t>
            </a:r>
            <a:r>
              <a:rPr lang="fr-FR" noProof="0" dirty="0" smtClean="0"/>
              <a:t> en utilisant un autre ordre de tri ?</a:t>
            </a:r>
          </a:p>
          <a:p>
            <a:pPr>
              <a:buNone/>
            </a:pPr>
            <a:r>
              <a:rPr lang="fr-FR" noProof="0" dirty="0" smtClean="0"/>
              <a:t>	</a:t>
            </a:r>
            <a:r>
              <a:rPr lang="fr-FR" b="0" u="sng" noProof="0" dirty="0" smtClean="0"/>
              <a:t>									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31763" y="2048733"/>
            <a:ext cx="374650" cy="269875"/>
            <a:chOff x="590" y="209"/>
            <a:chExt cx="236" cy="170"/>
          </a:xfrm>
        </p:grpSpPr>
        <p:sp>
          <p:nvSpPr>
            <p:cNvPr id="158725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8726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8728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gray">
          <a:xfrm>
            <a:off x="132580" y="2979417"/>
            <a:ext cx="374650" cy="269875"/>
            <a:chOff x="590" y="209"/>
            <a:chExt cx="236" cy="170"/>
          </a:xfrm>
        </p:grpSpPr>
        <p:sp>
          <p:nvSpPr>
            <p:cNvPr id="158732" name="Oval 12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8733" name="Freeform 13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8735" name="Freeform 15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interfaces </a:t>
            </a:r>
            <a:r>
              <a:rPr lang="fr-FR" noProof="0" dirty="0" err="1" smtClean="0">
                <a:latin typeface="Courier New" pitchFamily="49" charset="0"/>
              </a:rPr>
              <a:t>IComparable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</a:rPr>
              <a:t>IComparer</a:t>
            </a:r>
            <a:endParaRPr lang="fr-FR" noProof="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688463"/>
          </a:xfrm>
        </p:spPr>
        <p:txBody>
          <a:bodyPr/>
          <a:lstStyle/>
          <a:p>
            <a:r>
              <a:rPr lang="fr-FR" noProof="0" dirty="0" smtClean="0"/>
              <a:t>Deux interfaces permettent de définir l’ordre d’un tri</a:t>
            </a:r>
          </a:p>
          <a:p>
            <a:r>
              <a:rPr lang="fr-FR" noProof="0" dirty="0" err="1" smtClean="0">
                <a:latin typeface="Courier New" pitchFamily="49" charset="0"/>
              </a:rPr>
              <a:t>IComparable</a:t>
            </a:r>
            <a:r>
              <a:rPr lang="fr-FR" noProof="0" dirty="0" smtClean="0">
                <a:latin typeface="Courier New" pitchFamily="49" charset="0"/>
              </a:rPr>
              <a:t>&lt;T&gt;</a:t>
            </a:r>
            <a:r>
              <a:rPr lang="fr-FR" noProof="0" dirty="0" smtClean="0">
                <a:latin typeface="Arial"/>
                <a:cs typeface="Arial"/>
              </a:rPr>
              <a:t> quand les objets à trier déterminent eux-mêmes leur ordre de tri</a:t>
            </a:r>
            <a:endParaRPr lang="fr-FR" noProof="0" dirty="0" smtClean="0"/>
          </a:p>
          <a:p>
            <a:pPr lvl="1"/>
            <a:r>
              <a:rPr lang="fr-FR" noProof="0" dirty="0" smtClean="0"/>
              <a:t>On appelle </a:t>
            </a:r>
            <a:r>
              <a:rPr lang="fr-FR" noProof="0" dirty="0" err="1" smtClean="0">
                <a:latin typeface="Courier New" pitchFamily="49" charset="0"/>
              </a:rPr>
              <a:t>list.Sort</a:t>
            </a:r>
            <a:r>
              <a:rPr lang="fr-FR" noProof="0" dirty="0" smtClean="0">
                <a:latin typeface="Courier New" pitchFamily="49" charset="0"/>
              </a:rPr>
              <a:t>()</a:t>
            </a:r>
            <a:r>
              <a:rPr lang="fr-FR" noProof="0" dirty="0" smtClean="0"/>
              <a:t> pour trier (ce que nous avons fait sur des objets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Nécessaire quand des objets de ce type font partie d’une clause </a:t>
            </a:r>
            <a:r>
              <a:rPr lang="fr-FR" noProof="0" dirty="0" err="1" smtClean="0">
                <a:latin typeface="Courier New" pitchFamily="49" charset="0"/>
              </a:rPr>
              <a:t>orderby</a:t>
            </a:r>
            <a:endParaRPr lang="fr-FR" noProof="0" dirty="0" smtClean="0"/>
          </a:p>
          <a:p>
            <a:r>
              <a:rPr lang="fr-FR" noProof="0" dirty="0" err="1" smtClean="0">
                <a:latin typeface="Courier New" pitchFamily="49" charset="0"/>
              </a:rPr>
              <a:t>IComparer</a:t>
            </a:r>
            <a:r>
              <a:rPr lang="fr-FR" noProof="0" dirty="0" smtClean="0">
                <a:latin typeface="Courier New" pitchFamily="49" charset="0"/>
              </a:rPr>
              <a:t>&lt;T&gt;</a:t>
            </a:r>
            <a:r>
              <a:rPr lang="fr-FR" noProof="0" dirty="0" smtClean="0">
                <a:cs typeface="Arial"/>
              </a:rPr>
              <a:t> quand une classe différente (externe) détermine l’ordre</a:t>
            </a:r>
            <a:br>
              <a:rPr lang="fr-FR" noProof="0" dirty="0" smtClean="0">
                <a:cs typeface="Arial"/>
              </a:rPr>
            </a:br>
            <a:r>
              <a:rPr lang="fr-FR" noProof="0" dirty="0" smtClean="0">
                <a:cs typeface="Arial"/>
              </a:rPr>
              <a:t>de tri</a:t>
            </a:r>
            <a:endParaRPr lang="fr-FR" noProof="0" dirty="0" smtClean="0"/>
          </a:p>
          <a:p>
            <a:pPr lvl="1"/>
            <a:r>
              <a:rPr lang="fr-FR" noProof="0" dirty="0" smtClean="0"/>
              <a:t>On appelle </a:t>
            </a:r>
            <a:r>
              <a:rPr lang="fr-FR" noProof="0" dirty="0" err="1" smtClean="0">
                <a:latin typeface="Courier New" pitchFamily="49" charset="0"/>
              </a:rPr>
              <a:t>list.Sort</a:t>
            </a:r>
            <a:r>
              <a:rPr lang="fr-FR" noProof="0" dirty="0" smtClean="0">
                <a:latin typeface="Courier New" pitchFamily="49" charset="0"/>
              </a:rPr>
              <a:t>(new </a:t>
            </a:r>
            <a:r>
              <a:rPr lang="fr-FR" noProof="0" dirty="0" err="1" smtClean="0">
                <a:latin typeface="Courier New" pitchFamily="49" charset="0"/>
              </a:rPr>
              <a:t>ComparerObject</a:t>
            </a:r>
            <a:r>
              <a:rPr lang="fr-FR" noProof="0" dirty="0" smtClean="0">
                <a:latin typeface="Courier New" pitchFamily="49" charset="0"/>
              </a:rPr>
              <a:t>())</a:t>
            </a:r>
            <a:r>
              <a:rPr lang="fr-FR" noProof="0" dirty="0" smtClean="0"/>
              <a:t> pour trier</a:t>
            </a:r>
          </a:p>
          <a:p>
            <a:pPr lvl="2"/>
            <a:r>
              <a:rPr lang="fr-FR" noProof="0" dirty="0" smtClean="0"/>
              <a:t>Suppose que </a:t>
            </a:r>
            <a:r>
              <a:rPr lang="fr-FR" noProof="0" dirty="0" err="1" smtClean="0">
                <a:latin typeface="Courier New" pitchFamily="49" charset="0"/>
              </a:rPr>
              <a:t>ComparerObject</a:t>
            </a:r>
            <a:r>
              <a:rPr lang="fr-FR" noProof="0" dirty="0" smtClean="0"/>
              <a:t> implémente </a:t>
            </a:r>
            <a:r>
              <a:rPr lang="en-US" dirty="0" err="1" smtClean="0">
                <a:latin typeface="Courier New" pitchFamily="49" charset="0"/>
              </a:rPr>
              <a:t>IComparer</a:t>
            </a:r>
            <a:r>
              <a:rPr lang="en-US" dirty="0" smtClean="0">
                <a:latin typeface="Courier New" pitchFamily="49" charset="0"/>
              </a:rPr>
              <a:t>&lt;T&gt;</a:t>
            </a:r>
            <a:endParaRPr lang="fr-FR" noProof="0" dirty="0" smtClean="0">
              <a:latin typeface="Courier New" pitchFamily="49" charset="0"/>
            </a:endParaRPr>
          </a:p>
          <a:p>
            <a:r>
              <a:rPr lang="fr-FR" noProof="0" dirty="0" smtClean="0"/>
              <a:t>Les deux indiquent une méthode de comparaison unique </a:t>
            </a:r>
            <a:r>
              <a:rPr lang="fr-FR" dirty="0" smtClean="0"/>
              <a:t>qui retourne</a:t>
            </a:r>
            <a:endParaRPr lang="fr-FR" noProof="0" dirty="0" smtClean="0"/>
          </a:p>
          <a:p>
            <a:pPr lvl="1"/>
            <a:r>
              <a:rPr lang="fr-FR" noProof="0" dirty="0" smtClean="0">
                <a:latin typeface="Courier New" pitchFamily="49" charset="0"/>
              </a:rPr>
              <a:t>0</a:t>
            </a:r>
            <a:r>
              <a:rPr lang="fr-FR" noProof="0" dirty="0" smtClean="0"/>
              <a:t> si l’objet courant est égal à l’objet comparé</a:t>
            </a:r>
          </a:p>
          <a:p>
            <a:pPr lvl="1"/>
            <a:r>
              <a:rPr lang="fr-FR" noProof="0" dirty="0" smtClean="0"/>
              <a:t>Un </a:t>
            </a:r>
            <a:r>
              <a:rPr lang="fr-FR" dirty="0" smtClean="0"/>
              <a:t>entier négatif si le premier objet est inférieur au second</a:t>
            </a:r>
            <a:endParaRPr lang="fr-FR" noProof="0" dirty="0" smtClean="0"/>
          </a:p>
          <a:p>
            <a:pPr lvl="1"/>
            <a:r>
              <a:rPr lang="fr-FR" dirty="0" smtClean="0"/>
              <a:t>Un entier positif si le premier objet est supérieur au second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134302C3534302C343530"/>
  <p:tag name="IPF" val="4C522C4D616E6970756C6174696E67204461746120696E20746865204D6964646C6520546965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49436F6D70617265723C53686170653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4E65656420666F722044656C65676174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67617465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44656C6567617465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F7274696E672062792044656C65676174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16D6264612045787072657373696F6E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616D6264612045787072657373696F6E732028636F6E74696E756564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F7274696E67206279204C616D6264612045787072657373696F6E2028636F6E74696E756564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3C542C523E2044656C6567617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3C542C523E2044656C65676174652028636F6E74696E756564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1746120696E20746865204D6964646C65205469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4656E73696F6E204D6574686F64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7920457874656E73696F6E204D6574686F642043686F6963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D62696E696E6720457874656E73696F6E204D6574686F6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494E512045787072657373696F6E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F7274696E67204578616D706C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C6C6174696E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436F6D70617261626C6520616E642049436F6D706172657220496E746572666163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759</TotalTime>
  <Words>2198</Words>
  <Application>Microsoft Office PowerPoint</Application>
  <PresentationFormat>Affichage à l'écran (4:3)</PresentationFormat>
  <Paragraphs>398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EPIC</vt:lpstr>
      <vt:lpstr>Manipulation des données au niveau intermédiaire</vt:lpstr>
      <vt:lpstr>Les données au niveau intermédiaire</vt:lpstr>
      <vt:lpstr>Les méthodes d’extension pour les collections</vt:lpstr>
      <vt:lpstr>Nombreuses méthodes d’extension</vt:lpstr>
      <vt:lpstr>Expressions LINQ</vt:lpstr>
      <vt:lpstr>Expressions LINQ</vt:lpstr>
      <vt:lpstr>Exemple de tri</vt:lpstr>
      <vt:lpstr>L’ordre de tri</vt:lpstr>
      <vt:lpstr>Les interfaces IComparable et IComparer</vt:lpstr>
      <vt:lpstr>Implémentation de IComparer&lt;Shape&gt;</vt:lpstr>
      <vt:lpstr>Pourquoi des délégués ?</vt:lpstr>
      <vt:lpstr>Les délégués</vt:lpstr>
      <vt:lpstr>Utilisation des délégués</vt:lpstr>
      <vt:lpstr>Le tri avec des délégués</vt:lpstr>
      <vt:lpstr>Expressions lambda </vt:lpstr>
      <vt:lpstr>Expressions lambda  (suite)</vt:lpstr>
      <vt:lpstr>Le tri avec une expression lambda (suite)</vt:lpstr>
      <vt:lpstr>Délégués génériques</vt:lpstr>
      <vt:lpstr>Délégués génériques (suite)</vt:lpstr>
      <vt:lpstr>Délégués génériques en tant que paramètres</vt:lpstr>
    </vt:vector>
  </TitlesOfParts>
  <Company>Learning Tree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Middle-Tier Data</dc:title>
  <dc:creator>lindak</dc:creator>
  <dc:description>Tagged 7/30/2008 4:34:46 PM</dc:description>
  <cp:lastModifiedBy>Cyril Vincent</cp:lastModifiedBy>
  <cp:revision>192</cp:revision>
  <cp:lastPrinted>2008-10-29T16:22:00Z</cp:lastPrinted>
  <dcterms:created xsi:type="dcterms:W3CDTF">2008-05-20T17:40:57Z</dcterms:created>
  <dcterms:modified xsi:type="dcterms:W3CDTF">2014-11-28T10:30:16Z</dcterms:modified>
</cp:coreProperties>
</file>