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4"/>
  </p:notesMasterIdLst>
  <p:handoutMasterIdLst>
    <p:handoutMasterId r:id="rId15"/>
  </p:handoutMasterIdLst>
  <p:sldIdLst>
    <p:sldId id="256" r:id="rId2"/>
    <p:sldId id="342" r:id="rId3"/>
    <p:sldId id="343" r:id="rId4"/>
    <p:sldId id="344" r:id="rId5"/>
    <p:sldId id="345" r:id="rId6"/>
    <p:sldId id="346" r:id="rId7"/>
    <p:sldId id="295" r:id="rId8"/>
    <p:sldId id="334" r:id="rId9"/>
    <p:sldId id="294" r:id="rId10"/>
    <p:sldId id="337" r:id="rId11"/>
    <p:sldId id="335" r:id="rId12"/>
    <p:sldId id="336" r:id="rId13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3300"/>
    <a:srgbClr val="0033CC"/>
    <a:srgbClr val="FFFF66"/>
    <a:srgbClr val="FF5050"/>
    <a:srgbClr val="FFFFFF"/>
    <a:srgbClr val="ECC43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4129" autoAdjust="0"/>
    <p:restoredTop sz="86351" autoAdjust="0"/>
  </p:normalViewPr>
  <p:slideViewPr>
    <p:cSldViewPr snapToGrid="0">
      <p:cViewPr varScale="1">
        <p:scale>
          <a:sx n="75" d="100"/>
          <a:sy n="75" d="100"/>
        </p:scale>
        <p:origin x="-1722" y="-96"/>
      </p:cViewPr>
      <p:guideLst>
        <p:guide orient="horz" pos="948"/>
        <p:guide pos="262"/>
      </p:guideLst>
    </p:cSldViewPr>
  </p:slideViewPr>
  <p:outlineViewPr>
    <p:cViewPr>
      <p:scale>
        <a:sx n="33" d="100"/>
        <a:sy n="33" d="100"/>
      </p:scale>
      <p:origin x="270" y="435846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-2970" y="-174"/>
      </p:cViewPr>
      <p:guideLst>
        <p:guide orient="horz" pos="3124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226" y="0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2765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226" y="9422765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86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71625" y="244475"/>
            <a:ext cx="5170488" cy="3879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9511083"/>
            <a:ext cx="6781800" cy="38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>
                <a:solidFill>
                  <a:schemeClr val="tx2"/>
                </a:solidFill>
              </a:rPr>
              <a:t>Copyright: All rights reserved. Not to be reproduced by any means without prior consent. 	</a:t>
            </a:r>
            <a:r>
              <a:rPr lang="en-US" sz="1300" dirty="0" smtClean="0">
                <a:solidFill>
                  <a:schemeClr val="tx2"/>
                </a:solidFill>
              </a:rPr>
              <a:t>973-</a:t>
            </a:r>
            <a:r>
              <a:rPr lang="en-US" sz="1300" dirty="0">
                <a:solidFill>
                  <a:schemeClr val="tx2"/>
                </a:solidFill>
              </a:rPr>
              <a:t>5</a:t>
            </a:r>
            <a:r>
              <a:rPr lang="en-US" sz="1300" dirty="0" smtClean="0">
                <a:solidFill>
                  <a:schemeClr val="tx2"/>
                </a:solidFill>
              </a:rPr>
              <a:t>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296935" y="3989560"/>
            <a:ext cx="5177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1548" y="4234130"/>
            <a:ext cx="6287935" cy="12369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45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&lt;*s*o*u*r*c*e*&gt;*9*7*3*a*1*-*5*-*1*&lt;*/*s*o*u*r*c*e*&gt;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086" y="4234131"/>
            <a:ext cx="6260241" cy="1477023"/>
          </a:xfrm>
        </p:spPr>
        <p:txBody>
          <a:bodyPr/>
          <a:lstStyle/>
          <a:p>
            <a:r>
              <a:rPr lang="en-US" dirty="0" smtClean="0">
                <a:solidFill>
                  <a:srgbClr val="663300"/>
                </a:solidFill>
              </a:rPr>
              <a:t>Jogger text: Set the audience s expectation for a great course!</a:t>
            </a:r>
          </a:p>
          <a:p>
            <a:r>
              <a:rPr lang="en-US" dirty="0" smtClean="0">
                <a:solidFill>
                  <a:srgbClr val="663300"/>
                </a:solidFill>
              </a:rPr>
              <a:t>Direction: Both</a:t>
            </a:r>
          </a:p>
          <a:p>
            <a:r>
              <a:rPr lang="en-US" dirty="0" smtClean="0">
                <a:solidFill>
                  <a:srgbClr val="663300"/>
                </a:solidFill>
              </a:rPr>
              <a:t>Chapter starts: Day 3 at 9:30am</a:t>
            </a:r>
          </a:p>
          <a:p>
            <a:r>
              <a:rPr lang="en-US" dirty="0" smtClean="0">
                <a:solidFill>
                  <a:srgbClr val="663300"/>
                </a:solidFill>
              </a:rPr>
              <a:t>Instructor notes:</a:t>
            </a:r>
          </a:p>
          <a:p>
            <a:endParaRPr lang="en-US" dirty="0" smtClean="0">
              <a:solidFill>
                <a:srgbClr val="6633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Jogger text: Modeling Inheritance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There are other solutions to this problem.  Most common alternative is to use a single table with </a:t>
            </a:r>
            <a:r>
              <a:rPr lang="en-US" dirty="0" err="1" smtClean="0"/>
              <a:t>nullable</a:t>
            </a:r>
            <a:r>
              <a:rPr lang="en-US" dirty="0" smtClean="0"/>
              <a:t> columns.</a:t>
            </a:r>
          </a:p>
          <a:p>
            <a:r>
              <a:rPr lang="en-US" dirty="0" smtClean="0"/>
              <a:t>Wastes space, but faster. Difficult to add new subtypes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&lt;*s*o*u*r*c*e*&gt;*9*7*3*a*1*-*5*-*1*8*&lt;*/*s*o*u*r*c*e*&gt;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</a:t>
            </a:r>
            <a:r>
              <a:rPr lang="en-US" dirty="0" err="1" smtClean="0"/>
              <a:t>Nullable</a:t>
            </a:r>
            <a:r>
              <a:rPr lang="en-US" dirty="0" smtClean="0"/>
              <a:t> Types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Assigning </a:t>
            </a:r>
            <a:r>
              <a:rPr lang="en-US" dirty="0" err="1" smtClean="0"/>
              <a:t>Nullable</a:t>
            </a:r>
            <a:r>
              <a:rPr lang="en-US" dirty="0" smtClean="0"/>
              <a:t> Types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&lt;*s*o*u*r*c*e*&gt;*9*7*3*a*1*-*5*-*2*2*&lt;*/*s*o*u*r*c*e*&gt;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95250"/>
            <a:ext cx="5249863" cy="3938588"/>
          </a:xfrm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033" y="4226754"/>
            <a:ext cx="6357938" cy="2437285"/>
          </a:xfrm>
        </p:spPr>
        <p:txBody>
          <a:bodyPr/>
          <a:lstStyle/>
          <a:p>
            <a:r>
              <a:rPr lang="en-US" dirty="0" smtClean="0"/>
              <a:t>Jogger text: Many-to-Many Relationships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GB" dirty="0" smtClean="0"/>
              <a:t>Spot is owned by Sam</a:t>
            </a:r>
          </a:p>
          <a:p>
            <a:r>
              <a:rPr lang="en-GB" dirty="0" smtClean="0"/>
              <a:t>Spike is owned by Sam and Sue</a:t>
            </a:r>
          </a:p>
          <a:p>
            <a:r>
              <a:rPr lang="en-GB" dirty="0" smtClean="0"/>
              <a:t>Spam is a stray</a:t>
            </a:r>
          </a:p>
          <a:p>
            <a:r>
              <a:rPr lang="en-GB" dirty="0" smtClean="0"/>
              <a:t>Sam owns Spot and Spike</a:t>
            </a:r>
          </a:p>
          <a:p>
            <a:r>
              <a:rPr lang="en-GB" dirty="0" smtClean="0"/>
              <a:t>Sue owns just Spike</a:t>
            </a:r>
          </a:p>
          <a:p>
            <a:r>
              <a:rPr lang="en-GB" dirty="0" smtClean="0"/>
              <a:t>Sally doesn’t own any dogs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&lt;*s*o*u*r*c*e*&gt;*9*7*3*a*1*-*5*-*2*3*&lt;*/*s*o*u*r*c*e*&gt;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Mutual Collections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&lt;*s*o*u*r*c*e*&gt;*9*7*3*a*1*-*5*-*2*4*&lt;*/*s*o*u*r*c*e*&gt;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1"/>
            <a:ext cx="6287935" cy="1236957"/>
          </a:xfrm>
        </p:spPr>
        <p:txBody>
          <a:bodyPr/>
          <a:lstStyle/>
          <a:p>
            <a:r>
              <a:rPr lang="en-US" dirty="0" smtClean="0"/>
              <a:t>Jogger text: The Need for Identity Mapping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Point out that only a single instance of Spike should be in memory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&lt;*s*o*u*r*c*e*&gt;*9*7*3*a*1*-*5*-*2*5*&lt;*/*s*o*u*r*c*e*&gt;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Identity Mapping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&lt;*s*o*u*r*c*e*&gt;*9*7*3*e*2*-*6*-*9*&lt;*/*s*o*u*r*c*e*&gt;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Managing Object Graph Extent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&lt;*s*o*u*r*c*e*&gt;*9*7*3*a*1*-*5*-*3*1*&lt;*/*s*o*u*r*c*e*&gt;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Why Inheritance?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O/R Designer Support for Inheritance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&lt;*s*o*u*r*c*e*&gt;*9*7*3*a*1*-*5*-*3*0*&lt;*/*s*o*u*r*c*e*&gt;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95250"/>
            <a:ext cx="5249863" cy="3938588"/>
          </a:xfrm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033" y="4226754"/>
            <a:ext cx="6357938" cy="1661688"/>
          </a:xfrm>
        </p:spPr>
        <p:txBody>
          <a:bodyPr/>
          <a:lstStyle/>
          <a:p>
            <a:r>
              <a:rPr lang="en-US" dirty="0" smtClean="0"/>
              <a:t>Jogger text: Modeling Inheritance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There are other solutions to this problem.  Most common alternative is to use a single table with </a:t>
            </a:r>
            <a:r>
              <a:rPr lang="en-US" dirty="0" err="1" smtClean="0"/>
              <a:t>nullable</a:t>
            </a:r>
            <a:r>
              <a:rPr lang="en-US" dirty="0" smtClean="0"/>
              <a:t> columns.</a:t>
            </a:r>
          </a:p>
          <a:p>
            <a:r>
              <a:rPr lang="en-US" dirty="0" smtClean="0"/>
              <a:t>Wastes space, but faster. Difficult to add new subtypes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1200329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EDD3D7A1-5F69-4AA5-8BC6-A71D6D49610E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60" r:id="rId12"/>
    <p:sldLayoutId id="2147483661" r:id="rId13"/>
    <p:sldLayoutId id="2147483662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309562" y="1363663"/>
            <a:ext cx="8545679" cy="1638300"/>
          </a:xfrm>
        </p:spPr>
        <p:txBody>
          <a:bodyPr/>
          <a:lstStyle/>
          <a:p>
            <a:r>
              <a:rPr lang="fr-FR" noProof="0" dirty="0" smtClean="0"/>
              <a:t>Mappage objet – relationnel complexe</a:t>
            </a:r>
            <a:endParaRPr lang="fr-FR" noProof="0" dirty="0"/>
          </a:p>
        </p:txBody>
      </p:sp>
      <p:sp>
        <p:nvSpPr>
          <p:cNvPr id="2" name="Sous-titr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1175098" y="1668620"/>
          <a:ext cx="4648200" cy="2011680"/>
        </p:xfrm>
        <a:graphic>
          <a:graphicData uri="http://schemas.openxmlformats.org/drawingml/2006/table">
            <a:tbl>
              <a:tblPr/>
              <a:tblGrid>
                <a:gridCol w="987425"/>
                <a:gridCol w="1046163"/>
                <a:gridCol w="1104900"/>
                <a:gridCol w="1509712"/>
              </a:tblGrid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PetId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PetType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Rover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Puss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Butch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9" name="Rectangle 115"/>
          <p:cNvSpPr>
            <a:spLocks noChangeArrowheads="1"/>
          </p:cNvSpPr>
          <p:nvPr/>
        </p:nvSpPr>
        <p:spPr bwMode="white">
          <a:xfrm flipV="1">
            <a:off x="1171074" y="3368837"/>
            <a:ext cx="4648202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Mappage de l’héritage multi-table</a:t>
            </a:r>
            <a:endParaRPr lang="fr-FR" dirty="0"/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gray">
          <a:xfrm>
            <a:off x="1248123" y="4754720"/>
            <a:ext cx="6350" cy="271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Rectangle 45"/>
          <p:cNvSpPr>
            <a:spLocks noChangeArrowheads="1"/>
          </p:cNvSpPr>
          <p:nvPr/>
        </p:nvSpPr>
        <p:spPr bwMode="gray">
          <a:xfrm>
            <a:off x="1248123" y="5026183"/>
            <a:ext cx="6350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gray">
          <a:xfrm>
            <a:off x="1248123" y="5034120"/>
            <a:ext cx="6350" cy="2682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Rectangle 49"/>
          <p:cNvSpPr>
            <a:spLocks noChangeArrowheads="1"/>
          </p:cNvSpPr>
          <p:nvPr/>
        </p:nvSpPr>
        <p:spPr bwMode="gray">
          <a:xfrm>
            <a:off x="1248123" y="5302408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Rectangle 50"/>
          <p:cNvSpPr>
            <a:spLocks noChangeArrowheads="1"/>
          </p:cNvSpPr>
          <p:nvPr/>
        </p:nvSpPr>
        <p:spPr bwMode="auto">
          <a:xfrm>
            <a:off x="1254473" y="5302408"/>
            <a:ext cx="11049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Rectangle 51"/>
          <p:cNvSpPr>
            <a:spLocks noChangeArrowheads="1"/>
          </p:cNvSpPr>
          <p:nvPr/>
        </p:nvSpPr>
        <p:spPr bwMode="auto">
          <a:xfrm>
            <a:off x="2359373" y="5302408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Rectangle 52"/>
          <p:cNvSpPr>
            <a:spLocks noChangeArrowheads="1"/>
          </p:cNvSpPr>
          <p:nvPr/>
        </p:nvSpPr>
        <p:spPr bwMode="auto">
          <a:xfrm>
            <a:off x="2365723" y="5302408"/>
            <a:ext cx="1800225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53"/>
          <p:cNvSpPr>
            <a:spLocks noChangeArrowheads="1"/>
          </p:cNvSpPr>
          <p:nvPr/>
        </p:nvSpPr>
        <p:spPr bwMode="auto">
          <a:xfrm>
            <a:off x="4165948" y="5302408"/>
            <a:ext cx="7938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Rectangle 56"/>
          <p:cNvSpPr>
            <a:spLocks noChangeArrowheads="1"/>
          </p:cNvSpPr>
          <p:nvPr/>
        </p:nvSpPr>
        <p:spPr bwMode="gray">
          <a:xfrm>
            <a:off x="1248123" y="5308758"/>
            <a:ext cx="6350" cy="269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Rectangle 58"/>
          <p:cNvSpPr>
            <a:spLocks noChangeArrowheads="1"/>
          </p:cNvSpPr>
          <p:nvPr/>
        </p:nvSpPr>
        <p:spPr bwMode="gray">
          <a:xfrm>
            <a:off x="1248123" y="5578633"/>
            <a:ext cx="6350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Rectangle 60"/>
          <p:cNvSpPr>
            <a:spLocks noChangeArrowheads="1"/>
          </p:cNvSpPr>
          <p:nvPr/>
        </p:nvSpPr>
        <p:spPr bwMode="gray">
          <a:xfrm>
            <a:off x="1248123" y="5586570"/>
            <a:ext cx="6350" cy="269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Rectangle 62"/>
          <p:cNvSpPr>
            <a:spLocks noChangeArrowheads="1"/>
          </p:cNvSpPr>
          <p:nvPr/>
        </p:nvSpPr>
        <p:spPr bwMode="auto">
          <a:xfrm>
            <a:off x="2272061" y="3824445"/>
            <a:ext cx="377186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i="1" dirty="0" smtClean="0">
                <a:latin typeface="Lucida Sans" pitchFamily="34" charset="0"/>
              </a:rPr>
              <a:t>La clé de substitution identifie le Pet et </a:t>
            </a:r>
            <a:br>
              <a:rPr lang="fr-FR" i="1" dirty="0" smtClean="0">
                <a:latin typeface="Lucida Sans" pitchFamily="34" charset="0"/>
              </a:rPr>
            </a:br>
            <a:r>
              <a:rPr lang="fr-FR" i="1" dirty="0" smtClean="0">
                <a:latin typeface="Lucida Sans" pitchFamily="34" charset="0"/>
              </a:rPr>
              <a:t>relie les informations de Dog à celles de Pet</a:t>
            </a:r>
            <a:endParaRPr lang="fr-FR" dirty="0"/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1221136" y="4207699"/>
            <a:ext cx="4776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 smtClean="0"/>
              <a:t>Dogs</a:t>
            </a:r>
            <a:endParaRPr lang="en-US" dirty="0"/>
          </a:p>
        </p:txBody>
      </p:sp>
      <p:sp>
        <p:nvSpPr>
          <p:cNvPr id="18" name="Rectangle 64"/>
          <p:cNvSpPr>
            <a:spLocks noChangeArrowheads="1"/>
          </p:cNvSpPr>
          <p:nvPr/>
        </p:nvSpPr>
        <p:spPr bwMode="auto">
          <a:xfrm>
            <a:off x="1249711" y="1422558"/>
            <a:ext cx="4103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 smtClean="0"/>
              <a:t>Pets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753727" y="1646238"/>
            <a:ext cx="1524000" cy="4137025"/>
            <a:chOff x="668338" y="1646238"/>
            <a:chExt cx="1524000" cy="4137025"/>
          </a:xfrm>
        </p:grpSpPr>
        <p:sp>
          <p:nvSpPr>
            <p:cNvPr id="19" name="Rectangle 65"/>
            <p:cNvSpPr>
              <a:spLocks noChangeArrowheads="1"/>
            </p:cNvSpPr>
            <p:nvPr/>
          </p:nvSpPr>
          <p:spPr bwMode="gray">
            <a:xfrm>
              <a:off x="923925" y="1646238"/>
              <a:ext cx="1079500" cy="133826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Rectangle 66"/>
            <p:cNvSpPr>
              <a:spLocks noChangeArrowheads="1"/>
            </p:cNvSpPr>
            <p:nvPr/>
          </p:nvSpPr>
          <p:spPr bwMode="gray">
            <a:xfrm>
              <a:off x="1287463" y="1706563"/>
              <a:ext cx="446087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Rectangle 67"/>
            <p:cNvSpPr>
              <a:spLocks noChangeArrowheads="1"/>
            </p:cNvSpPr>
            <p:nvPr/>
          </p:nvSpPr>
          <p:spPr bwMode="gray">
            <a:xfrm>
              <a:off x="1287463" y="1712913"/>
              <a:ext cx="3429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dirty="0"/>
                <a:t>Pet</a:t>
              </a:r>
              <a:endParaRPr lang="en-US" dirty="0"/>
            </a:p>
          </p:txBody>
        </p:sp>
        <p:sp>
          <p:nvSpPr>
            <p:cNvPr id="22" name="Line 68"/>
            <p:cNvSpPr>
              <a:spLocks noChangeShapeType="1"/>
            </p:cNvSpPr>
            <p:nvPr/>
          </p:nvSpPr>
          <p:spPr bwMode="gray">
            <a:xfrm>
              <a:off x="915988" y="2014538"/>
              <a:ext cx="1087437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69"/>
            <p:cNvSpPr>
              <a:spLocks noChangeShapeType="1"/>
            </p:cNvSpPr>
            <p:nvPr/>
          </p:nvSpPr>
          <p:spPr bwMode="gray">
            <a:xfrm>
              <a:off x="915988" y="2652713"/>
              <a:ext cx="1087437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Rectangle 70"/>
            <p:cNvSpPr>
              <a:spLocks noChangeArrowheads="1"/>
            </p:cNvSpPr>
            <p:nvPr/>
          </p:nvSpPr>
          <p:spPr bwMode="gray">
            <a:xfrm>
              <a:off x="971550" y="2052638"/>
              <a:ext cx="712788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 71"/>
            <p:cNvSpPr>
              <a:spLocks noChangeArrowheads="1"/>
            </p:cNvSpPr>
            <p:nvPr/>
          </p:nvSpPr>
          <p:spPr bwMode="gray">
            <a:xfrm>
              <a:off x="971550" y="2058988"/>
              <a:ext cx="6096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dirty="0"/>
                <a:t>Name</a:t>
              </a:r>
              <a:endParaRPr lang="en-US" dirty="0"/>
            </a:p>
          </p:txBody>
        </p:sp>
        <p:sp>
          <p:nvSpPr>
            <p:cNvPr id="26" name="Rectangle 72"/>
            <p:cNvSpPr>
              <a:spLocks noChangeArrowheads="1"/>
            </p:cNvSpPr>
            <p:nvPr/>
          </p:nvSpPr>
          <p:spPr bwMode="gray">
            <a:xfrm>
              <a:off x="996950" y="2290763"/>
              <a:ext cx="509588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Rectangle 73"/>
            <p:cNvSpPr>
              <a:spLocks noChangeArrowheads="1"/>
            </p:cNvSpPr>
            <p:nvPr/>
          </p:nvSpPr>
          <p:spPr bwMode="gray">
            <a:xfrm>
              <a:off x="996950" y="2297113"/>
              <a:ext cx="4064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dirty="0"/>
                <a:t>Age</a:t>
              </a:r>
              <a:endParaRPr lang="en-US" dirty="0"/>
            </a:p>
          </p:txBody>
        </p:sp>
        <p:sp>
          <p:nvSpPr>
            <p:cNvPr id="28" name="Rectangle 74"/>
            <p:cNvSpPr>
              <a:spLocks noChangeArrowheads="1"/>
            </p:cNvSpPr>
            <p:nvPr/>
          </p:nvSpPr>
          <p:spPr bwMode="gray">
            <a:xfrm>
              <a:off x="674688" y="4445000"/>
              <a:ext cx="1479550" cy="133826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Rectangle 75"/>
            <p:cNvSpPr>
              <a:spLocks noChangeArrowheads="1"/>
            </p:cNvSpPr>
            <p:nvPr/>
          </p:nvSpPr>
          <p:spPr bwMode="gray">
            <a:xfrm>
              <a:off x="1200150" y="4508500"/>
              <a:ext cx="52228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Rectangle 76"/>
            <p:cNvSpPr>
              <a:spLocks noChangeArrowheads="1"/>
            </p:cNvSpPr>
            <p:nvPr/>
          </p:nvSpPr>
          <p:spPr bwMode="gray">
            <a:xfrm>
              <a:off x="1200150" y="4514850"/>
              <a:ext cx="4191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dirty="0"/>
                <a:t>Dog</a:t>
              </a:r>
              <a:endParaRPr lang="en-US" dirty="0"/>
            </a:p>
          </p:txBody>
        </p:sp>
        <p:sp>
          <p:nvSpPr>
            <p:cNvPr id="31" name="Line 77"/>
            <p:cNvSpPr>
              <a:spLocks noChangeShapeType="1"/>
            </p:cNvSpPr>
            <p:nvPr/>
          </p:nvSpPr>
          <p:spPr bwMode="gray">
            <a:xfrm>
              <a:off x="668338" y="4816475"/>
              <a:ext cx="14859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Line 78"/>
            <p:cNvSpPr>
              <a:spLocks noChangeShapeType="1"/>
            </p:cNvSpPr>
            <p:nvPr/>
          </p:nvSpPr>
          <p:spPr bwMode="gray">
            <a:xfrm>
              <a:off x="668338" y="5453063"/>
              <a:ext cx="14859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Rectangle 79"/>
            <p:cNvSpPr>
              <a:spLocks noChangeArrowheads="1"/>
            </p:cNvSpPr>
            <p:nvPr/>
          </p:nvSpPr>
          <p:spPr bwMode="gray">
            <a:xfrm>
              <a:off x="722313" y="4854575"/>
              <a:ext cx="14700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80"/>
            <p:cNvSpPr>
              <a:spLocks noChangeArrowheads="1"/>
            </p:cNvSpPr>
            <p:nvPr/>
          </p:nvSpPr>
          <p:spPr bwMode="gray">
            <a:xfrm>
              <a:off x="722313" y="4859338"/>
              <a:ext cx="13589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dirty="0"/>
                <a:t>FavoriteBone</a:t>
              </a:r>
              <a:endParaRPr lang="en-US" dirty="0"/>
            </a:p>
          </p:txBody>
        </p:sp>
        <p:sp>
          <p:nvSpPr>
            <p:cNvPr id="35" name="Rectangle 81"/>
            <p:cNvSpPr>
              <a:spLocks noChangeArrowheads="1"/>
            </p:cNvSpPr>
            <p:nvPr/>
          </p:nvSpPr>
          <p:spPr bwMode="gray">
            <a:xfrm>
              <a:off x="722313" y="5110163"/>
              <a:ext cx="134143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Line 83"/>
            <p:cNvSpPr>
              <a:spLocks noChangeShapeType="1"/>
            </p:cNvSpPr>
            <p:nvPr/>
          </p:nvSpPr>
          <p:spPr bwMode="gray">
            <a:xfrm flipV="1">
              <a:off x="1462088" y="2987675"/>
              <a:ext cx="1587" cy="1454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84"/>
            <p:cNvSpPr>
              <a:spLocks/>
            </p:cNvSpPr>
            <p:nvPr/>
          </p:nvSpPr>
          <p:spPr bwMode="gray">
            <a:xfrm>
              <a:off x="1328738" y="2987675"/>
              <a:ext cx="266700" cy="363538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336" y="459"/>
                </a:cxn>
                <a:cxn ang="0">
                  <a:pos x="0" y="459"/>
                </a:cxn>
                <a:cxn ang="0">
                  <a:pos x="169" y="0"/>
                </a:cxn>
              </a:cxnLst>
              <a:rect l="0" t="0" r="r" b="b"/>
              <a:pathLst>
                <a:path w="336" h="459">
                  <a:moveTo>
                    <a:pt x="169" y="0"/>
                  </a:moveTo>
                  <a:lnTo>
                    <a:pt x="336" y="459"/>
                  </a:lnTo>
                  <a:lnTo>
                    <a:pt x="0" y="459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aphicFrame>
        <p:nvGraphicFramePr>
          <p:cNvPr id="38" name="Group 121"/>
          <p:cNvGraphicFramePr>
            <a:graphicFrameLocks noGrp="1"/>
          </p:cNvGraphicFramePr>
          <p:nvPr/>
        </p:nvGraphicFramePr>
        <p:xfrm>
          <a:off x="1175098" y="4519770"/>
          <a:ext cx="3098800" cy="1554480"/>
        </p:xfrm>
        <a:graphic>
          <a:graphicData uri="http://schemas.openxmlformats.org/drawingml/2006/table">
            <a:tbl>
              <a:tblPr/>
              <a:tblGrid>
                <a:gridCol w="1393825"/>
                <a:gridCol w="1704975"/>
              </a:tblGrid>
              <a:tr h="2936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PetId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Favorite Bone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36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36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Beef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36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Human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3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n-lt"/>
                          <a:cs typeface="Arial"/>
                        </a:rPr>
                        <a:t>…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n-lt"/>
                          <a:cs typeface="Arial"/>
                        </a:rPr>
                        <a:t>…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1" name="Line 117"/>
          <p:cNvSpPr>
            <a:spLocks noChangeShapeType="1"/>
          </p:cNvSpPr>
          <p:nvPr/>
        </p:nvSpPr>
        <p:spPr bwMode="auto">
          <a:xfrm flipH="1" flipV="1">
            <a:off x="1683098" y="1928970"/>
            <a:ext cx="482600" cy="203835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2" name="Freeform 118"/>
          <p:cNvSpPr>
            <a:spLocks/>
          </p:cNvSpPr>
          <p:nvPr/>
        </p:nvSpPr>
        <p:spPr bwMode="gray">
          <a:xfrm>
            <a:off x="6063930" y="3533273"/>
            <a:ext cx="1047750" cy="381000"/>
          </a:xfrm>
          <a:custGeom>
            <a:avLst/>
            <a:gdLst/>
            <a:ahLst/>
            <a:cxnLst>
              <a:cxn ang="0">
                <a:pos x="721" y="0"/>
              </a:cxn>
              <a:cxn ang="0">
                <a:pos x="721" y="126"/>
              </a:cxn>
              <a:cxn ang="0">
                <a:pos x="0" y="126"/>
              </a:cxn>
              <a:cxn ang="0">
                <a:pos x="0" y="351"/>
              </a:cxn>
              <a:cxn ang="0">
                <a:pos x="721" y="351"/>
              </a:cxn>
              <a:cxn ang="0">
                <a:pos x="721" y="479"/>
              </a:cxn>
              <a:cxn ang="0">
                <a:pos x="1320" y="241"/>
              </a:cxn>
              <a:cxn ang="0">
                <a:pos x="721" y="0"/>
              </a:cxn>
            </a:cxnLst>
            <a:rect l="0" t="0" r="r" b="b"/>
            <a:pathLst>
              <a:path w="1320" h="479">
                <a:moveTo>
                  <a:pt x="721" y="0"/>
                </a:moveTo>
                <a:lnTo>
                  <a:pt x="721" y="126"/>
                </a:lnTo>
                <a:lnTo>
                  <a:pt x="0" y="126"/>
                </a:lnTo>
                <a:lnTo>
                  <a:pt x="0" y="351"/>
                </a:lnTo>
                <a:lnTo>
                  <a:pt x="721" y="351"/>
                </a:lnTo>
                <a:lnTo>
                  <a:pt x="721" y="479"/>
                </a:lnTo>
                <a:lnTo>
                  <a:pt x="1320" y="241"/>
                </a:lnTo>
                <a:lnTo>
                  <a:pt x="721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3" name="Line 117"/>
          <p:cNvSpPr>
            <a:spLocks noChangeShapeType="1"/>
          </p:cNvSpPr>
          <p:nvPr/>
        </p:nvSpPr>
        <p:spPr bwMode="auto">
          <a:xfrm flipH="1">
            <a:off x="1895310" y="3996816"/>
            <a:ext cx="280219" cy="693174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Les types « </a:t>
            </a:r>
            <a:r>
              <a:rPr lang="fr-FR" noProof="0" dirty="0" err="1" smtClean="0"/>
              <a:t>nullables</a:t>
            </a:r>
            <a:r>
              <a:rPr lang="fr-FR" noProof="0" dirty="0" smtClean="0"/>
              <a:t> »</a:t>
            </a:r>
            <a:endParaRPr lang="fr-FR" noProof="0" dirty="0"/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5150128"/>
          </a:xfrm>
        </p:spPr>
        <p:txBody>
          <a:bodyPr/>
          <a:lstStyle/>
          <a:p>
            <a:r>
              <a:rPr lang="fr-FR" dirty="0" smtClean="0"/>
              <a:t>Une colonne relationnelle de valeur </a:t>
            </a:r>
            <a:r>
              <a:rPr lang="fr-FR" dirty="0" err="1" smtClean="0">
                <a:latin typeface="Courier New" pitchFamily="49" charset="0"/>
              </a:rPr>
              <a:t>null</a:t>
            </a:r>
            <a:r>
              <a:rPr lang="fr-FR" dirty="0" smtClean="0"/>
              <a:t> indique qu’il n’existe « pas de donnée » pour ce champ</a:t>
            </a:r>
          </a:p>
          <a:p>
            <a:pPr lvl="1"/>
            <a:r>
              <a:rPr lang="fr-FR" dirty="0" smtClean="0">
                <a:latin typeface="Courier New" pitchFamily="49" charset="0"/>
              </a:rPr>
              <a:t>0</a:t>
            </a:r>
            <a:r>
              <a:rPr lang="fr-FR" dirty="0" smtClean="0"/>
              <a:t> n’est </a:t>
            </a:r>
            <a:r>
              <a:rPr lang="fr-FR" i="1" dirty="0" smtClean="0">
                <a:latin typeface="Century Schoolbook" pitchFamily="18" charset="0"/>
              </a:rPr>
              <a:t>pas</a:t>
            </a:r>
            <a:r>
              <a:rPr lang="fr-FR" dirty="0" smtClean="0"/>
              <a:t> semblable à « pas de donnée »</a:t>
            </a:r>
          </a:p>
          <a:p>
            <a:pPr lvl="1"/>
            <a:r>
              <a:rPr lang="fr-FR" dirty="0" smtClean="0"/>
              <a:t>Fréquent dans les tables adaptées à l’héritage mono-table</a:t>
            </a:r>
          </a:p>
          <a:p>
            <a:r>
              <a:rPr lang="fr-FR" dirty="0" smtClean="0"/>
              <a:t>Pour les types de valeur tels que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/>
              <a:t>, le champ mappé doit être déclaré </a:t>
            </a:r>
            <a:r>
              <a:rPr lang="fr-FR" i="1" dirty="0" err="1" smtClean="0">
                <a:latin typeface="Century Schoolbook" pitchFamily="18" charset="0"/>
              </a:rPr>
              <a:t>nullable</a:t>
            </a:r>
            <a:endParaRPr lang="fr-FR" i="1" dirty="0" smtClean="0"/>
          </a:p>
          <a:p>
            <a:pPr lvl="1"/>
            <a:r>
              <a:rPr lang="fr-FR" dirty="0" smtClean="0"/>
              <a:t>En C#, on ajoute le spécificateur </a:t>
            </a:r>
            <a:r>
              <a:rPr lang="fr-FR" dirty="0" smtClean="0">
                <a:latin typeface="Courier New" pitchFamily="49" charset="0"/>
              </a:rPr>
              <a:t>?</a:t>
            </a:r>
            <a:r>
              <a:rPr lang="fr-FR" dirty="0" smtClean="0"/>
              <a:t> à la déclaration d’un type de valeur</a:t>
            </a:r>
          </a:p>
          <a:p>
            <a:r>
              <a:rPr lang="fr-FR" dirty="0" smtClean="0"/>
              <a:t>Elle peut être directement utilisée</a:t>
            </a:r>
          </a:p>
          <a:p>
            <a:pPr lvl="1"/>
            <a:r>
              <a:rPr lang="fr-FR" dirty="0" smtClean="0"/>
              <a:t>Doit être intégrée dans une expression avec des termes « non-</a:t>
            </a:r>
            <a:r>
              <a:rPr lang="fr-FR" dirty="0" err="1" smtClean="0"/>
              <a:t>nullables</a:t>
            </a:r>
            <a:r>
              <a:rPr lang="fr-FR" dirty="0" smtClean="0"/>
              <a:t> »</a:t>
            </a:r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>Le Concepteur O/R gère correctement les types « </a:t>
            </a:r>
            <a:r>
              <a:rPr lang="fr-FR" noProof="0" dirty="0" err="1" smtClean="0"/>
              <a:t>nullables</a:t>
            </a:r>
            <a:r>
              <a:rPr lang="fr-FR" noProof="0" dirty="0" smtClean="0"/>
              <a:t> »</a:t>
            </a:r>
            <a:endParaRPr lang="fr-FR" noProof="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1652511" y="4398263"/>
            <a:ext cx="5967231" cy="156966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GB" sz="1600" b="1" dirty="0">
                <a:latin typeface="Courier New" pitchFamily="49" charset="0"/>
              </a:rPr>
              <a:t>int?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</a:rPr>
              <a:t>age;</a:t>
            </a:r>
            <a:endParaRPr lang="en-GB" sz="1600" dirty="0">
              <a:latin typeface="Courier New" pitchFamily="49" charset="0"/>
            </a:endParaRPr>
          </a:p>
          <a:p>
            <a:pPr algn="l"/>
            <a:r>
              <a:rPr lang="en-GB" sz="1600" dirty="0" smtClean="0">
                <a:latin typeface="Courier New" pitchFamily="49" charset="0"/>
              </a:rPr>
              <a:t>...</a:t>
            </a:r>
            <a:endParaRPr lang="en-GB" sz="1600" dirty="0">
              <a:latin typeface="Courier New" pitchFamily="49" charset="0"/>
            </a:endParaRPr>
          </a:p>
          <a:p>
            <a:pPr algn="l"/>
            <a:r>
              <a:rPr lang="en-GB" sz="1600" b="1" dirty="0">
                <a:latin typeface="Courier New" pitchFamily="49" charset="0"/>
              </a:rPr>
              <a:t>if</a:t>
            </a:r>
            <a:r>
              <a:rPr lang="en-GB" sz="1600" dirty="0">
                <a:latin typeface="Courier New" pitchFamily="49" charset="0"/>
              </a:rPr>
              <a:t> (age == </a:t>
            </a:r>
            <a:r>
              <a:rPr lang="en-GB" sz="1600" b="1" dirty="0">
                <a:latin typeface="Courier New" pitchFamily="49" charset="0"/>
              </a:rPr>
              <a:t>null</a:t>
            </a:r>
            <a:r>
              <a:rPr lang="en-GB" sz="1600" dirty="0">
                <a:latin typeface="Courier New" pitchFamily="49" charset="0"/>
              </a:rPr>
              <a:t>) Show("No data");</a:t>
            </a:r>
          </a:p>
          <a:p>
            <a:pPr algn="l"/>
            <a:r>
              <a:rPr lang="en-GB" sz="1600" b="1" dirty="0" smtClean="0">
                <a:latin typeface="Courier New" pitchFamily="49" charset="0"/>
              </a:rPr>
              <a:t>else </a:t>
            </a:r>
            <a:r>
              <a:rPr lang="en-GB" sz="1600" dirty="0" smtClean="0">
                <a:latin typeface="Courier New" pitchFamily="49" charset="0"/>
              </a:rPr>
              <a:t>{ age += 1; Show</a:t>
            </a:r>
            <a:r>
              <a:rPr lang="en-GB" sz="1600" dirty="0">
                <a:latin typeface="Courier New" pitchFamily="49" charset="0"/>
              </a:rPr>
              <a:t>("Age </a:t>
            </a:r>
            <a:r>
              <a:rPr lang="en-GB" sz="1600" dirty="0" smtClean="0">
                <a:latin typeface="Courier New" pitchFamily="49" charset="0"/>
              </a:rPr>
              <a:t>is", age); }</a:t>
            </a:r>
          </a:p>
          <a:p>
            <a:pPr algn="l"/>
            <a:r>
              <a:rPr lang="en-GB" sz="1600" b="1" dirty="0" smtClean="0">
                <a:latin typeface="Courier New" pitchFamily="49" charset="0"/>
              </a:rPr>
              <a:t>int</a:t>
            </a:r>
            <a:r>
              <a:rPr lang="en-GB" sz="1600" dirty="0" smtClean="0">
                <a:latin typeface="Courier New" pitchFamily="49" charset="0"/>
              </a:rPr>
              <a:t> i = 2;</a:t>
            </a:r>
          </a:p>
          <a:p>
            <a:pPr algn="l"/>
            <a:r>
              <a:rPr lang="en-GB" sz="1600" dirty="0" smtClean="0">
                <a:latin typeface="Courier New" pitchFamily="49" charset="0"/>
              </a:rPr>
              <a:t>i = i + (int)age;</a:t>
            </a:r>
            <a:endParaRPr lang="en-GB" sz="1600" dirty="0">
              <a:latin typeface="Courier New" pitchFamily="49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gray">
          <a:xfrm flipH="1">
            <a:off x="174270" y="5880396"/>
            <a:ext cx="409423" cy="518606"/>
            <a:chOff x="262" y="3536"/>
            <a:chExt cx="417" cy="485"/>
          </a:xfrm>
        </p:grpSpPr>
        <p:sp>
          <p:nvSpPr>
            <p:cNvPr id="7" name="Freeform 6"/>
            <p:cNvSpPr>
              <a:spLocks/>
            </p:cNvSpPr>
            <p:nvPr/>
          </p:nvSpPr>
          <p:spPr bwMode="gray">
            <a:xfrm flipH="1">
              <a:off x="348" y="3848"/>
              <a:ext cx="70" cy="173"/>
            </a:xfrm>
            <a:custGeom>
              <a:avLst/>
              <a:gdLst>
                <a:gd name="T0" fmla="*/ 16 w 116"/>
                <a:gd name="T1" fmla="*/ 0 h 288"/>
                <a:gd name="T2" fmla="*/ 0 w 116"/>
                <a:gd name="T3" fmla="*/ 55 h 288"/>
                <a:gd name="T4" fmla="*/ 10 w 116"/>
                <a:gd name="T5" fmla="*/ 52 h 288"/>
                <a:gd name="T6" fmla="*/ 18 w 116"/>
                <a:gd name="T7" fmla="*/ 62 h 288"/>
                <a:gd name="T8" fmla="*/ 25 w 116"/>
                <a:gd name="T9" fmla="*/ 8 h 288"/>
                <a:gd name="T10" fmla="*/ 16 w 116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288"/>
                <a:gd name="T20" fmla="*/ 116 w 116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288">
                  <a:moveTo>
                    <a:pt x="73" y="0"/>
                  </a:moveTo>
                  <a:lnTo>
                    <a:pt x="0" y="253"/>
                  </a:lnTo>
                  <a:lnTo>
                    <a:pt x="45" y="241"/>
                  </a:lnTo>
                  <a:lnTo>
                    <a:pt x="81" y="288"/>
                  </a:lnTo>
                  <a:lnTo>
                    <a:pt x="116" y="3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gray">
            <a:xfrm flipH="1">
              <a:off x="285" y="3874"/>
              <a:ext cx="75" cy="131"/>
            </a:xfrm>
            <a:custGeom>
              <a:avLst/>
              <a:gdLst>
                <a:gd name="T0" fmla="*/ 0 w 124"/>
                <a:gd name="T1" fmla="*/ 3 h 217"/>
                <a:gd name="T2" fmla="*/ 13 w 124"/>
                <a:gd name="T3" fmla="*/ 48 h 217"/>
                <a:gd name="T4" fmla="*/ 19 w 124"/>
                <a:gd name="T5" fmla="*/ 40 h 217"/>
                <a:gd name="T6" fmla="*/ 27 w 124"/>
                <a:gd name="T7" fmla="*/ 43 h 217"/>
                <a:gd name="T8" fmla="*/ 13 w 124"/>
                <a:gd name="T9" fmla="*/ 0 h 217"/>
                <a:gd name="T10" fmla="*/ 0 w 124"/>
                <a:gd name="T11" fmla="*/ 3 h 2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217"/>
                <a:gd name="T20" fmla="*/ 124 w 124"/>
                <a:gd name="T21" fmla="*/ 217 h 2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217">
                  <a:moveTo>
                    <a:pt x="0" y="15"/>
                  </a:moveTo>
                  <a:lnTo>
                    <a:pt x="60" y="217"/>
                  </a:lnTo>
                  <a:lnTo>
                    <a:pt x="84" y="182"/>
                  </a:lnTo>
                  <a:lnTo>
                    <a:pt x="124" y="199"/>
                  </a:lnTo>
                  <a:lnTo>
                    <a:pt x="59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">
            <a:xfrm flipH="1">
              <a:off x="348" y="3866"/>
              <a:ext cx="43" cy="55"/>
            </a:xfrm>
            <a:custGeom>
              <a:avLst/>
              <a:gdLst>
                <a:gd name="T0" fmla="*/ 13 w 71"/>
                <a:gd name="T1" fmla="*/ 20 h 93"/>
                <a:gd name="T2" fmla="*/ 16 w 71"/>
                <a:gd name="T3" fmla="*/ 1 h 93"/>
                <a:gd name="T4" fmla="*/ 14 w 71"/>
                <a:gd name="T5" fmla="*/ 0 h 93"/>
                <a:gd name="T6" fmla="*/ 4 w 71"/>
                <a:gd name="T7" fmla="*/ 3 h 93"/>
                <a:gd name="T8" fmla="*/ 0 w 71"/>
                <a:gd name="T9" fmla="*/ 14 h 93"/>
                <a:gd name="T10" fmla="*/ 9 w 71"/>
                <a:gd name="T11" fmla="*/ 14 h 93"/>
                <a:gd name="T12" fmla="*/ 13 w 71"/>
                <a:gd name="T13" fmla="*/ 20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93"/>
                <a:gd name="T23" fmla="*/ 71 w 71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93">
                  <a:moveTo>
                    <a:pt x="59" y="93"/>
                  </a:moveTo>
                  <a:lnTo>
                    <a:pt x="71" y="7"/>
                  </a:lnTo>
                  <a:lnTo>
                    <a:pt x="63" y="0"/>
                  </a:lnTo>
                  <a:lnTo>
                    <a:pt x="16" y="15"/>
                  </a:lnTo>
                  <a:lnTo>
                    <a:pt x="0" y="68"/>
                  </a:lnTo>
                  <a:lnTo>
                    <a:pt x="40" y="70"/>
                  </a:lnTo>
                  <a:lnTo>
                    <a:pt x="59" y="93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 flipH="1">
              <a:off x="312" y="3874"/>
              <a:ext cx="48" cy="47"/>
            </a:xfrm>
            <a:custGeom>
              <a:avLst/>
              <a:gdLst>
                <a:gd name="T0" fmla="*/ 17 w 80"/>
                <a:gd name="T1" fmla="*/ 15 h 76"/>
                <a:gd name="T2" fmla="*/ 13 w 80"/>
                <a:gd name="T3" fmla="*/ 0 h 76"/>
                <a:gd name="T4" fmla="*/ 0 w 80"/>
                <a:gd name="T5" fmla="*/ 4 h 76"/>
                <a:gd name="T6" fmla="*/ 4 w 80"/>
                <a:gd name="T7" fmla="*/ 18 h 76"/>
                <a:gd name="T8" fmla="*/ 8 w 80"/>
                <a:gd name="T9" fmla="*/ 12 h 76"/>
                <a:gd name="T10" fmla="*/ 17 w 80"/>
                <a:gd name="T11" fmla="*/ 15 h 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76"/>
                <a:gd name="T20" fmla="*/ 80 w 80"/>
                <a:gd name="T21" fmla="*/ 76 h 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76">
                  <a:moveTo>
                    <a:pt x="80" y="65"/>
                  </a:moveTo>
                  <a:lnTo>
                    <a:pt x="59" y="0"/>
                  </a:lnTo>
                  <a:lnTo>
                    <a:pt x="0" y="15"/>
                  </a:lnTo>
                  <a:lnTo>
                    <a:pt x="17" y="76"/>
                  </a:lnTo>
                  <a:lnTo>
                    <a:pt x="36" y="53"/>
                  </a:lnTo>
                  <a:lnTo>
                    <a:pt x="80" y="65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 flipH="1">
              <a:off x="321" y="3565"/>
              <a:ext cx="337" cy="331"/>
            </a:xfrm>
            <a:custGeom>
              <a:avLst/>
              <a:gdLst>
                <a:gd name="T0" fmla="*/ 61 w 559"/>
                <a:gd name="T1" fmla="*/ 0 h 551"/>
                <a:gd name="T2" fmla="*/ 74 w 559"/>
                <a:gd name="T3" fmla="*/ 1 h 551"/>
                <a:gd name="T4" fmla="*/ 86 w 559"/>
                <a:gd name="T5" fmla="*/ 5 h 551"/>
                <a:gd name="T6" fmla="*/ 96 w 559"/>
                <a:gd name="T7" fmla="*/ 10 h 551"/>
                <a:gd name="T8" fmla="*/ 105 w 559"/>
                <a:gd name="T9" fmla="*/ 17 h 551"/>
                <a:gd name="T10" fmla="*/ 112 w 559"/>
                <a:gd name="T11" fmla="*/ 26 h 551"/>
                <a:gd name="T12" fmla="*/ 118 w 559"/>
                <a:gd name="T13" fmla="*/ 37 h 551"/>
                <a:gd name="T14" fmla="*/ 121 w 559"/>
                <a:gd name="T15" fmla="*/ 47 h 551"/>
                <a:gd name="T16" fmla="*/ 122 w 559"/>
                <a:gd name="T17" fmla="*/ 59 h 551"/>
                <a:gd name="T18" fmla="*/ 122 w 559"/>
                <a:gd name="T19" fmla="*/ 65 h 551"/>
                <a:gd name="T20" fmla="*/ 120 w 559"/>
                <a:gd name="T21" fmla="*/ 77 h 551"/>
                <a:gd name="T22" fmla="*/ 115 w 559"/>
                <a:gd name="T23" fmla="*/ 88 h 551"/>
                <a:gd name="T24" fmla="*/ 109 w 559"/>
                <a:gd name="T25" fmla="*/ 97 h 551"/>
                <a:gd name="T26" fmla="*/ 100 w 559"/>
                <a:gd name="T27" fmla="*/ 106 h 551"/>
                <a:gd name="T28" fmla="*/ 90 w 559"/>
                <a:gd name="T29" fmla="*/ 112 h 551"/>
                <a:gd name="T30" fmla="*/ 79 w 559"/>
                <a:gd name="T31" fmla="*/ 117 h 551"/>
                <a:gd name="T32" fmla="*/ 68 w 559"/>
                <a:gd name="T33" fmla="*/ 119 h 551"/>
                <a:gd name="T34" fmla="*/ 61 w 559"/>
                <a:gd name="T35" fmla="*/ 120 h 551"/>
                <a:gd name="T36" fmla="*/ 49 w 559"/>
                <a:gd name="T37" fmla="*/ 118 h 551"/>
                <a:gd name="T38" fmla="*/ 37 w 559"/>
                <a:gd name="T39" fmla="*/ 115 h 551"/>
                <a:gd name="T40" fmla="*/ 27 w 559"/>
                <a:gd name="T41" fmla="*/ 109 h 551"/>
                <a:gd name="T42" fmla="*/ 18 w 559"/>
                <a:gd name="T43" fmla="*/ 102 h 551"/>
                <a:gd name="T44" fmla="*/ 10 w 559"/>
                <a:gd name="T45" fmla="*/ 93 h 551"/>
                <a:gd name="T46" fmla="*/ 5 w 559"/>
                <a:gd name="T47" fmla="*/ 83 h 551"/>
                <a:gd name="T48" fmla="*/ 1 w 559"/>
                <a:gd name="T49" fmla="*/ 72 h 551"/>
                <a:gd name="T50" fmla="*/ 0 w 559"/>
                <a:gd name="T51" fmla="*/ 59 h 551"/>
                <a:gd name="T52" fmla="*/ 1 w 559"/>
                <a:gd name="T53" fmla="*/ 53 h 551"/>
                <a:gd name="T54" fmla="*/ 3 w 559"/>
                <a:gd name="T55" fmla="*/ 42 h 551"/>
                <a:gd name="T56" fmla="*/ 7 w 559"/>
                <a:gd name="T57" fmla="*/ 31 h 551"/>
                <a:gd name="T58" fmla="*/ 14 w 559"/>
                <a:gd name="T59" fmla="*/ 22 h 551"/>
                <a:gd name="T60" fmla="*/ 22 w 559"/>
                <a:gd name="T61" fmla="*/ 14 h 551"/>
                <a:gd name="T62" fmla="*/ 32 w 559"/>
                <a:gd name="T63" fmla="*/ 7 h 551"/>
                <a:gd name="T64" fmla="*/ 43 w 559"/>
                <a:gd name="T65" fmla="*/ 2 h 551"/>
                <a:gd name="T66" fmla="*/ 55 w 559"/>
                <a:gd name="T67" fmla="*/ 1 h 551"/>
                <a:gd name="T68" fmla="*/ 61 w 559"/>
                <a:gd name="T69" fmla="*/ 0 h 5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9"/>
                <a:gd name="T106" fmla="*/ 0 h 551"/>
                <a:gd name="T107" fmla="*/ 559 w 559"/>
                <a:gd name="T108" fmla="*/ 551 h 5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9" h="551">
                  <a:moveTo>
                    <a:pt x="280" y="0"/>
                  </a:moveTo>
                  <a:lnTo>
                    <a:pt x="280" y="0"/>
                  </a:lnTo>
                  <a:lnTo>
                    <a:pt x="308" y="1"/>
                  </a:lnTo>
                  <a:lnTo>
                    <a:pt x="336" y="5"/>
                  </a:lnTo>
                  <a:lnTo>
                    <a:pt x="362" y="12"/>
                  </a:lnTo>
                  <a:lnTo>
                    <a:pt x="389" y="21"/>
                  </a:lnTo>
                  <a:lnTo>
                    <a:pt x="413" y="33"/>
                  </a:lnTo>
                  <a:lnTo>
                    <a:pt x="436" y="47"/>
                  </a:lnTo>
                  <a:lnTo>
                    <a:pt x="457" y="63"/>
                  </a:lnTo>
                  <a:lnTo>
                    <a:pt x="477" y="80"/>
                  </a:lnTo>
                  <a:lnTo>
                    <a:pt x="495" y="100"/>
                  </a:lnTo>
                  <a:lnTo>
                    <a:pt x="511" y="122"/>
                  </a:lnTo>
                  <a:lnTo>
                    <a:pt x="525" y="145"/>
                  </a:lnTo>
                  <a:lnTo>
                    <a:pt x="537" y="169"/>
                  </a:lnTo>
                  <a:lnTo>
                    <a:pt x="547" y="193"/>
                  </a:lnTo>
                  <a:lnTo>
                    <a:pt x="554" y="220"/>
                  </a:lnTo>
                  <a:lnTo>
                    <a:pt x="558" y="246"/>
                  </a:lnTo>
                  <a:lnTo>
                    <a:pt x="559" y="275"/>
                  </a:lnTo>
                  <a:lnTo>
                    <a:pt x="558" y="303"/>
                  </a:lnTo>
                  <a:lnTo>
                    <a:pt x="554" y="331"/>
                  </a:lnTo>
                  <a:lnTo>
                    <a:pt x="547" y="356"/>
                  </a:lnTo>
                  <a:lnTo>
                    <a:pt x="537" y="382"/>
                  </a:lnTo>
                  <a:lnTo>
                    <a:pt x="525" y="406"/>
                  </a:lnTo>
                  <a:lnTo>
                    <a:pt x="511" y="429"/>
                  </a:lnTo>
                  <a:lnTo>
                    <a:pt x="495" y="450"/>
                  </a:lnTo>
                  <a:lnTo>
                    <a:pt x="477" y="469"/>
                  </a:lnTo>
                  <a:lnTo>
                    <a:pt x="457" y="488"/>
                  </a:lnTo>
                  <a:lnTo>
                    <a:pt x="436" y="504"/>
                  </a:lnTo>
                  <a:lnTo>
                    <a:pt x="413" y="517"/>
                  </a:lnTo>
                  <a:lnTo>
                    <a:pt x="389" y="529"/>
                  </a:lnTo>
                  <a:lnTo>
                    <a:pt x="362" y="537"/>
                  </a:lnTo>
                  <a:lnTo>
                    <a:pt x="336" y="545"/>
                  </a:lnTo>
                  <a:lnTo>
                    <a:pt x="308" y="549"/>
                  </a:lnTo>
                  <a:lnTo>
                    <a:pt x="280" y="551"/>
                  </a:lnTo>
                  <a:lnTo>
                    <a:pt x="251" y="549"/>
                  </a:lnTo>
                  <a:lnTo>
                    <a:pt x="224" y="545"/>
                  </a:lnTo>
                  <a:lnTo>
                    <a:pt x="197" y="537"/>
                  </a:lnTo>
                  <a:lnTo>
                    <a:pt x="171" y="529"/>
                  </a:lnTo>
                  <a:lnTo>
                    <a:pt x="146" y="517"/>
                  </a:lnTo>
                  <a:lnTo>
                    <a:pt x="123" y="504"/>
                  </a:lnTo>
                  <a:lnTo>
                    <a:pt x="102" y="488"/>
                  </a:lnTo>
                  <a:lnTo>
                    <a:pt x="82" y="469"/>
                  </a:lnTo>
                  <a:lnTo>
                    <a:pt x="64" y="450"/>
                  </a:lnTo>
                  <a:lnTo>
                    <a:pt x="48" y="429"/>
                  </a:lnTo>
                  <a:lnTo>
                    <a:pt x="33" y="406"/>
                  </a:lnTo>
                  <a:lnTo>
                    <a:pt x="23" y="382"/>
                  </a:lnTo>
                  <a:lnTo>
                    <a:pt x="13" y="356"/>
                  </a:lnTo>
                  <a:lnTo>
                    <a:pt x="5" y="331"/>
                  </a:lnTo>
                  <a:lnTo>
                    <a:pt x="1" y="303"/>
                  </a:lnTo>
                  <a:lnTo>
                    <a:pt x="0" y="275"/>
                  </a:lnTo>
                  <a:lnTo>
                    <a:pt x="1" y="246"/>
                  </a:lnTo>
                  <a:lnTo>
                    <a:pt x="5" y="220"/>
                  </a:lnTo>
                  <a:lnTo>
                    <a:pt x="13" y="193"/>
                  </a:lnTo>
                  <a:lnTo>
                    <a:pt x="23" y="169"/>
                  </a:lnTo>
                  <a:lnTo>
                    <a:pt x="33" y="145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0"/>
                  </a:lnTo>
                  <a:lnTo>
                    <a:pt x="102" y="63"/>
                  </a:lnTo>
                  <a:lnTo>
                    <a:pt x="123" y="47"/>
                  </a:lnTo>
                  <a:lnTo>
                    <a:pt x="146" y="33"/>
                  </a:lnTo>
                  <a:lnTo>
                    <a:pt x="171" y="21"/>
                  </a:lnTo>
                  <a:lnTo>
                    <a:pt x="197" y="12"/>
                  </a:lnTo>
                  <a:lnTo>
                    <a:pt x="224" y="5"/>
                  </a:lnTo>
                  <a:lnTo>
                    <a:pt x="251" y="1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">
            <a:xfrm flipH="1">
              <a:off x="321" y="3565"/>
              <a:ext cx="338" cy="331"/>
            </a:xfrm>
            <a:custGeom>
              <a:avLst/>
              <a:gdLst>
                <a:gd name="T0" fmla="*/ 61 w 562"/>
                <a:gd name="T1" fmla="*/ 0 h 552"/>
                <a:gd name="T2" fmla="*/ 73 w 562"/>
                <a:gd name="T3" fmla="*/ 1 h 552"/>
                <a:gd name="T4" fmla="*/ 85 w 562"/>
                <a:gd name="T5" fmla="*/ 5 h 552"/>
                <a:gd name="T6" fmla="*/ 96 w 562"/>
                <a:gd name="T7" fmla="*/ 10 h 552"/>
                <a:gd name="T8" fmla="*/ 105 w 562"/>
                <a:gd name="T9" fmla="*/ 17 h 552"/>
                <a:gd name="T10" fmla="*/ 112 w 562"/>
                <a:gd name="T11" fmla="*/ 26 h 552"/>
                <a:gd name="T12" fmla="*/ 117 w 562"/>
                <a:gd name="T13" fmla="*/ 37 h 552"/>
                <a:gd name="T14" fmla="*/ 121 w 562"/>
                <a:gd name="T15" fmla="*/ 48 h 552"/>
                <a:gd name="T16" fmla="*/ 122 w 562"/>
                <a:gd name="T17" fmla="*/ 60 h 552"/>
                <a:gd name="T18" fmla="*/ 122 w 562"/>
                <a:gd name="T19" fmla="*/ 65 h 552"/>
                <a:gd name="T20" fmla="*/ 120 w 562"/>
                <a:gd name="T21" fmla="*/ 77 h 552"/>
                <a:gd name="T22" fmla="*/ 115 w 562"/>
                <a:gd name="T23" fmla="*/ 88 h 552"/>
                <a:gd name="T24" fmla="*/ 108 w 562"/>
                <a:gd name="T25" fmla="*/ 97 h 552"/>
                <a:gd name="T26" fmla="*/ 100 w 562"/>
                <a:gd name="T27" fmla="*/ 106 h 552"/>
                <a:gd name="T28" fmla="*/ 90 w 562"/>
                <a:gd name="T29" fmla="*/ 112 h 552"/>
                <a:gd name="T30" fmla="*/ 79 w 562"/>
                <a:gd name="T31" fmla="*/ 116 h 552"/>
                <a:gd name="T32" fmla="*/ 67 w 562"/>
                <a:gd name="T33" fmla="*/ 119 h 552"/>
                <a:gd name="T34" fmla="*/ 61 w 562"/>
                <a:gd name="T35" fmla="*/ 119 h 552"/>
                <a:gd name="T36" fmla="*/ 49 w 562"/>
                <a:gd name="T37" fmla="*/ 118 h 552"/>
                <a:gd name="T38" fmla="*/ 38 w 562"/>
                <a:gd name="T39" fmla="*/ 115 h 552"/>
                <a:gd name="T40" fmla="*/ 27 w 562"/>
                <a:gd name="T41" fmla="*/ 109 h 552"/>
                <a:gd name="T42" fmla="*/ 18 w 562"/>
                <a:gd name="T43" fmla="*/ 101 h 552"/>
                <a:gd name="T44" fmla="*/ 10 w 562"/>
                <a:gd name="T45" fmla="*/ 93 h 552"/>
                <a:gd name="T46" fmla="*/ 5 w 562"/>
                <a:gd name="T47" fmla="*/ 83 h 552"/>
                <a:gd name="T48" fmla="*/ 1 w 562"/>
                <a:gd name="T49" fmla="*/ 71 h 552"/>
                <a:gd name="T50" fmla="*/ 0 w 562"/>
                <a:gd name="T51" fmla="*/ 60 h 552"/>
                <a:gd name="T52" fmla="*/ 1 w 562"/>
                <a:gd name="T53" fmla="*/ 53 h 552"/>
                <a:gd name="T54" fmla="*/ 3 w 562"/>
                <a:gd name="T55" fmla="*/ 42 h 552"/>
                <a:gd name="T56" fmla="*/ 8 w 562"/>
                <a:gd name="T57" fmla="*/ 31 h 552"/>
                <a:gd name="T58" fmla="*/ 14 w 562"/>
                <a:gd name="T59" fmla="*/ 22 h 552"/>
                <a:gd name="T60" fmla="*/ 22 w 562"/>
                <a:gd name="T61" fmla="*/ 14 h 552"/>
                <a:gd name="T62" fmla="*/ 32 w 562"/>
                <a:gd name="T63" fmla="*/ 7 h 552"/>
                <a:gd name="T64" fmla="*/ 43 w 562"/>
                <a:gd name="T65" fmla="*/ 2 h 552"/>
                <a:gd name="T66" fmla="*/ 55 w 562"/>
                <a:gd name="T67" fmla="*/ 1 h 552"/>
                <a:gd name="T68" fmla="*/ 61 w 562"/>
                <a:gd name="T69" fmla="*/ 0 h 5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2"/>
                <a:gd name="T106" fmla="*/ 0 h 552"/>
                <a:gd name="T107" fmla="*/ 562 w 562"/>
                <a:gd name="T108" fmla="*/ 552 h 5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2" h="552">
                  <a:moveTo>
                    <a:pt x="282" y="0"/>
                  </a:moveTo>
                  <a:lnTo>
                    <a:pt x="282" y="0"/>
                  </a:lnTo>
                  <a:lnTo>
                    <a:pt x="310" y="1"/>
                  </a:lnTo>
                  <a:lnTo>
                    <a:pt x="338" y="5"/>
                  </a:lnTo>
                  <a:lnTo>
                    <a:pt x="365" y="12"/>
                  </a:lnTo>
                  <a:lnTo>
                    <a:pt x="390" y="21"/>
                  </a:lnTo>
                  <a:lnTo>
                    <a:pt x="416" y="33"/>
                  </a:lnTo>
                  <a:lnTo>
                    <a:pt x="439" y="46"/>
                  </a:lnTo>
                  <a:lnTo>
                    <a:pt x="460" y="63"/>
                  </a:lnTo>
                  <a:lnTo>
                    <a:pt x="480" y="80"/>
                  </a:lnTo>
                  <a:lnTo>
                    <a:pt x="499" y="100"/>
                  </a:lnTo>
                  <a:lnTo>
                    <a:pt x="515" y="122"/>
                  </a:lnTo>
                  <a:lnTo>
                    <a:pt x="528" y="144"/>
                  </a:lnTo>
                  <a:lnTo>
                    <a:pt x="540" y="168"/>
                  </a:lnTo>
                  <a:lnTo>
                    <a:pt x="550" y="194"/>
                  </a:lnTo>
                  <a:lnTo>
                    <a:pt x="557" y="221"/>
                  </a:lnTo>
                  <a:lnTo>
                    <a:pt x="561" y="247"/>
                  </a:lnTo>
                  <a:lnTo>
                    <a:pt x="562" y="276"/>
                  </a:lnTo>
                  <a:lnTo>
                    <a:pt x="561" y="304"/>
                  </a:lnTo>
                  <a:lnTo>
                    <a:pt x="557" y="332"/>
                  </a:lnTo>
                  <a:lnTo>
                    <a:pt x="550" y="357"/>
                  </a:lnTo>
                  <a:lnTo>
                    <a:pt x="540" y="383"/>
                  </a:lnTo>
                  <a:lnTo>
                    <a:pt x="528" y="407"/>
                  </a:lnTo>
                  <a:lnTo>
                    <a:pt x="515" y="430"/>
                  </a:lnTo>
                  <a:lnTo>
                    <a:pt x="499" y="451"/>
                  </a:lnTo>
                  <a:lnTo>
                    <a:pt x="480" y="471"/>
                  </a:lnTo>
                  <a:lnTo>
                    <a:pt x="460" y="489"/>
                  </a:lnTo>
                  <a:lnTo>
                    <a:pt x="439" y="505"/>
                  </a:lnTo>
                  <a:lnTo>
                    <a:pt x="416" y="518"/>
                  </a:lnTo>
                  <a:lnTo>
                    <a:pt x="390" y="530"/>
                  </a:lnTo>
                  <a:lnTo>
                    <a:pt x="365" y="540"/>
                  </a:lnTo>
                  <a:lnTo>
                    <a:pt x="338" y="546"/>
                  </a:lnTo>
                  <a:lnTo>
                    <a:pt x="310" y="550"/>
                  </a:lnTo>
                  <a:lnTo>
                    <a:pt x="282" y="552"/>
                  </a:lnTo>
                  <a:lnTo>
                    <a:pt x="254" y="550"/>
                  </a:lnTo>
                  <a:lnTo>
                    <a:pt x="225" y="546"/>
                  </a:lnTo>
                  <a:lnTo>
                    <a:pt x="199" y="540"/>
                  </a:lnTo>
                  <a:lnTo>
                    <a:pt x="173" y="530"/>
                  </a:lnTo>
                  <a:lnTo>
                    <a:pt x="148" y="518"/>
                  </a:lnTo>
                  <a:lnTo>
                    <a:pt x="125" y="505"/>
                  </a:lnTo>
                  <a:lnTo>
                    <a:pt x="103" y="489"/>
                  </a:lnTo>
                  <a:lnTo>
                    <a:pt x="83" y="471"/>
                  </a:lnTo>
                  <a:lnTo>
                    <a:pt x="65" y="451"/>
                  </a:lnTo>
                  <a:lnTo>
                    <a:pt x="48" y="430"/>
                  </a:lnTo>
                  <a:lnTo>
                    <a:pt x="35" y="407"/>
                  </a:lnTo>
                  <a:lnTo>
                    <a:pt x="23" y="383"/>
                  </a:lnTo>
                  <a:lnTo>
                    <a:pt x="14" y="357"/>
                  </a:lnTo>
                  <a:lnTo>
                    <a:pt x="7" y="332"/>
                  </a:lnTo>
                  <a:lnTo>
                    <a:pt x="3" y="304"/>
                  </a:lnTo>
                  <a:lnTo>
                    <a:pt x="0" y="276"/>
                  </a:lnTo>
                  <a:lnTo>
                    <a:pt x="3" y="247"/>
                  </a:lnTo>
                  <a:lnTo>
                    <a:pt x="7" y="221"/>
                  </a:lnTo>
                  <a:lnTo>
                    <a:pt x="14" y="194"/>
                  </a:lnTo>
                  <a:lnTo>
                    <a:pt x="23" y="168"/>
                  </a:lnTo>
                  <a:lnTo>
                    <a:pt x="35" y="144"/>
                  </a:lnTo>
                  <a:lnTo>
                    <a:pt x="48" y="122"/>
                  </a:lnTo>
                  <a:lnTo>
                    <a:pt x="65" y="100"/>
                  </a:lnTo>
                  <a:lnTo>
                    <a:pt x="83" y="80"/>
                  </a:lnTo>
                  <a:lnTo>
                    <a:pt x="103" y="63"/>
                  </a:lnTo>
                  <a:lnTo>
                    <a:pt x="125" y="46"/>
                  </a:lnTo>
                  <a:lnTo>
                    <a:pt x="148" y="33"/>
                  </a:lnTo>
                  <a:lnTo>
                    <a:pt x="173" y="21"/>
                  </a:lnTo>
                  <a:lnTo>
                    <a:pt x="199" y="12"/>
                  </a:lnTo>
                  <a:lnTo>
                    <a:pt x="225" y="5"/>
                  </a:lnTo>
                  <a:lnTo>
                    <a:pt x="254" y="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F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">
            <a:xfrm flipH="1">
              <a:off x="320" y="3562"/>
              <a:ext cx="339" cy="334"/>
            </a:xfrm>
            <a:custGeom>
              <a:avLst/>
              <a:gdLst>
                <a:gd name="T0" fmla="*/ 61 w 564"/>
                <a:gd name="T1" fmla="*/ 0 h 556"/>
                <a:gd name="T2" fmla="*/ 74 w 564"/>
                <a:gd name="T3" fmla="*/ 1 h 556"/>
                <a:gd name="T4" fmla="*/ 85 w 564"/>
                <a:gd name="T5" fmla="*/ 5 h 556"/>
                <a:gd name="T6" fmla="*/ 96 w 564"/>
                <a:gd name="T7" fmla="*/ 10 h 556"/>
                <a:gd name="T8" fmla="*/ 105 w 564"/>
                <a:gd name="T9" fmla="*/ 17 h 556"/>
                <a:gd name="T10" fmla="*/ 112 w 564"/>
                <a:gd name="T11" fmla="*/ 26 h 556"/>
                <a:gd name="T12" fmla="*/ 117 w 564"/>
                <a:gd name="T13" fmla="*/ 37 h 556"/>
                <a:gd name="T14" fmla="*/ 121 w 564"/>
                <a:gd name="T15" fmla="*/ 48 h 556"/>
                <a:gd name="T16" fmla="*/ 123 w 564"/>
                <a:gd name="T17" fmla="*/ 61 h 556"/>
                <a:gd name="T18" fmla="*/ 122 w 564"/>
                <a:gd name="T19" fmla="*/ 67 h 556"/>
                <a:gd name="T20" fmla="*/ 120 w 564"/>
                <a:gd name="T21" fmla="*/ 78 h 556"/>
                <a:gd name="T22" fmla="*/ 115 w 564"/>
                <a:gd name="T23" fmla="*/ 89 h 556"/>
                <a:gd name="T24" fmla="*/ 109 w 564"/>
                <a:gd name="T25" fmla="*/ 99 h 556"/>
                <a:gd name="T26" fmla="*/ 100 w 564"/>
                <a:gd name="T27" fmla="*/ 107 h 556"/>
                <a:gd name="T28" fmla="*/ 91 w 564"/>
                <a:gd name="T29" fmla="*/ 114 h 556"/>
                <a:gd name="T30" fmla="*/ 79 w 564"/>
                <a:gd name="T31" fmla="*/ 118 h 556"/>
                <a:gd name="T32" fmla="*/ 67 w 564"/>
                <a:gd name="T33" fmla="*/ 120 h 556"/>
                <a:gd name="T34" fmla="*/ 61 w 564"/>
                <a:gd name="T35" fmla="*/ 121 h 556"/>
                <a:gd name="T36" fmla="*/ 49 w 564"/>
                <a:gd name="T37" fmla="*/ 120 h 556"/>
                <a:gd name="T38" fmla="*/ 38 w 564"/>
                <a:gd name="T39" fmla="*/ 116 h 556"/>
                <a:gd name="T40" fmla="*/ 27 w 564"/>
                <a:gd name="T41" fmla="*/ 111 h 556"/>
                <a:gd name="T42" fmla="*/ 18 w 564"/>
                <a:gd name="T43" fmla="*/ 103 h 556"/>
                <a:gd name="T44" fmla="*/ 10 w 564"/>
                <a:gd name="T45" fmla="*/ 94 h 556"/>
                <a:gd name="T46" fmla="*/ 5 w 564"/>
                <a:gd name="T47" fmla="*/ 84 h 556"/>
                <a:gd name="T48" fmla="*/ 1 w 564"/>
                <a:gd name="T49" fmla="*/ 73 h 556"/>
                <a:gd name="T50" fmla="*/ 0 w 564"/>
                <a:gd name="T51" fmla="*/ 61 h 556"/>
                <a:gd name="T52" fmla="*/ 1 w 564"/>
                <a:gd name="T53" fmla="*/ 54 h 556"/>
                <a:gd name="T54" fmla="*/ 2 w 564"/>
                <a:gd name="T55" fmla="*/ 43 h 556"/>
                <a:gd name="T56" fmla="*/ 7 w 564"/>
                <a:gd name="T57" fmla="*/ 32 h 556"/>
                <a:gd name="T58" fmla="*/ 14 w 564"/>
                <a:gd name="T59" fmla="*/ 22 h 556"/>
                <a:gd name="T60" fmla="*/ 22 w 564"/>
                <a:gd name="T61" fmla="*/ 14 h 556"/>
                <a:gd name="T62" fmla="*/ 32 w 564"/>
                <a:gd name="T63" fmla="*/ 7 h 556"/>
                <a:gd name="T64" fmla="*/ 43 w 564"/>
                <a:gd name="T65" fmla="*/ 3 h 556"/>
                <a:gd name="T66" fmla="*/ 55 w 564"/>
                <a:gd name="T67" fmla="*/ 1 h 556"/>
                <a:gd name="T68" fmla="*/ 61 w 564"/>
                <a:gd name="T69" fmla="*/ 0 h 5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4"/>
                <a:gd name="T106" fmla="*/ 0 h 556"/>
                <a:gd name="T107" fmla="*/ 564 w 564"/>
                <a:gd name="T108" fmla="*/ 556 h 5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4" h="556">
                  <a:moveTo>
                    <a:pt x="281" y="0"/>
                  </a:moveTo>
                  <a:lnTo>
                    <a:pt x="281" y="0"/>
                  </a:lnTo>
                  <a:lnTo>
                    <a:pt x="311" y="1"/>
                  </a:lnTo>
                  <a:lnTo>
                    <a:pt x="339" y="7"/>
                  </a:lnTo>
                  <a:lnTo>
                    <a:pt x="366" y="13"/>
                  </a:lnTo>
                  <a:lnTo>
                    <a:pt x="391" y="23"/>
                  </a:lnTo>
                  <a:lnTo>
                    <a:pt x="417" y="33"/>
                  </a:lnTo>
                  <a:lnTo>
                    <a:pt x="440" y="48"/>
                  </a:lnTo>
                  <a:lnTo>
                    <a:pt x="461" y="64"/>
                  </a:lnTo>
                  <a:lnTo>
                    <a:pt x="481" y="82"/>
                  </a:lnTo>
                  <a:lnTo>
                    <a:pt x="500" y="102"/>
                  </a:lnTo>
                  <a:lnTo>
                    <a:pt x="516" y="123"/>
                  </a:lnTo>
                  <a:lnTo>
                    <a:pt x="529" y="146"/>
                  </a:lnTo>
                  <a:lnTo>
                    <a:pt x="541" y="170"/>
                  </a:lnTo>
                  <a:lnTo>
                    <a:pt x="551" y="196"/>
                  </a:lnTo>
                  <a:lnTo>
                    <a:pt x="559" y="222"/>
                  </a:lnTo>
                  <a:lnTo>
                    <a:pt x="563" y="250"/>
                  </a:lnTo>
                  <a:lnTo>
                    <a:pt x="564" y="279"/>
                  </a:lnTo>
                  <a:lnTo>
                    <a:pt x="563" y="307"/>
                  </a:lnTo>
                  <a:lnTo>
                    <a:pt x="559" y="334"/>
                  </a:lnTo>
                  <a:lnTo>
                    <a:pt x="551" y="360"/>
                  </a:lnTo>
                  <a:lnTo>
                    <a:pt x="541" y="386"/>
                  </a:lnTo>
                  <a:lnTo>
                    <a:pt x="529" y="410"/>
                  </a:lnTo>
                  <a:lnTo>
                    <a:pt x="516" y="434"/>
                  </a:lnTo>
                  <a:lnTo>
                    <a:pt x="500" y="455"/>
                  </a:lnTo>
                  <a:lnTo>
                    <a:pt x="481" y="474"/>
                  </a:lnTo>
                  <a:lnTo>
                    <a:pt x="461" y="493"/>
                  </a:lnTo>
                  <a:lnTo>
                    <a:pt x="440" y="509"/>
                  </a:lnTo>
                  <a:lnTo>
                    <a:pt x="417" y="522"/>
                  </a:lnTo>
                  <a:lnTo>
                    <a:pt x="391" y="535"/>
                  </a:lnTo>
                  <a:lnTo>
                    <a:pt x="366" y="544"/>
                  </a:lnTo>
                  <a:lnTo>
                    <a:pt x="339" y="551"/>
                  </a:lnTo>
                  <a:lnTo>
                    <a:pt x="311" y="555"/>
                  </a:lnTo>
                  <a:lnTo>
                    <a:pt x="281" y="556"/>
                  </a:lnTo>
                  <a:lnTo>
                    <a:pt x="253" y="555"/>
                  </a:lnTo>
                  <a:lnTo>
                    <a:pt x="225" y="551"/>
                  </a:lnTo>
                  <a:lnTo>
                    <a:pt x="198" y="544"/>
                  </a:lnTo>
                  <a:lnTo>
                    <a:pt x="173" y="535"/>
                  </a:lnTo>
                  <a:lnTo>
                    <a:pt x="147" y="522"/>
                  </a:lnTo>
                  <a:lnTo>
                    <a:pt x="125" y="509"/>
                  </a:lnTo>
                  <a:lnTo>
                    <a:pt x="103" y="493"/>
                  </a:lnTo>
                  <a:lnTo>
                    <a:pt x="83" y="474"/>
                  </a:lnTo>
                  <a:lnTo>
                    <a:pt x="64" y="455"/>
                  </a:lnTo>
                  <a:lnTo>
                    <a:pt x="48" y="434"/>
                  </a:lnTo>
                  <a:lnTo>
                    <a:pt x="33" y="410"/>
                  </a:lnTo>
                  <a:lnTo>
                    <a:pt x="21" y="386"/>
                  </a:lnTo>
                  <a:lnTo>
                    <a:pt x="12" y="360"/>
                  </a:lnTo>
                  <a:lnTo>
                    <a:pt x="5" y="334"/>
                  </a:lnTo>
                  <a:lnTo>
                    <a:pt x="1" y="307"/>
                  </a:lnTo>
                  <a:lnTo>
                    <a:pt x="0" y="279"/>
                  </a:lnTo>
                  <a:lnTo>
                    <a:pt x="1" y="250"/>
                  </a:lnTo>
                  <a:lnTo>
                    <a:pt x="5" y="222"/>
                  </a:lnTo>
                  <a:lnTo>
                    <a:pt x="12" y="196"/>
                  </a:lnTo>
                  <a:lnTo>
                    <a:pt x="21" y="170"/>
                  </a:lnTo>
                  <a:lnTo>
                    <a:pt x="33" y="146"/>
                  </a:lnTo>
                  <a:lnTo>
                    <a:pt x="48" y="123"/>
                  </a:lnTo>
                  <a:lnTo>
                    <a:pt x="64" y="102"/>
                  </a:lnTo>
                  <a:lnTo>
                    <a:pt x="83" y="82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7" y="33"/>
                  </a:lnTo>
                  <a:lnTo>
                    <a:pt x="173" y="23"/>
                  </a:lnTo>
                  <a:lnTo>
                    <a:pt x="198" y="13"/>
                  </a:lnTo>
                  <a:lnTo>
                    <a:pt x="225" y="7"/>
                  </a:lnTo>
                  <a:lnTo>
                    <a:pt x="253" y="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 flipH="1">
              <a:off x="320" y="3562"/>
              <a:ext cx="341" cy="335"/>
            </a:xfrm>
            <a:custGeom>
              <a:avLst/>
              <a:gdLst>
                <a:gd name="T0" fmla="*/ 62 w 567"/>
                <a:gd name="T1" fmla="*/ 0 h 558"/>
                <a:gd name="T2" fmla="*/ 74 w 567"/>
                <a:gd name="T3" fmla="*/ 1 h 558"/>
                <a:gd name="T4" fmla="*/ 86 w 567"/>
                <a:gd name="T5" fmla="*/ 5 h 558"/>
                <a:gd name="T6" fmla="*/ 96 w 567"/>
                <a:gd name="T7" fmla="*/ 10 h 558"/>
                <a:gd name="T8" fmla="*/ 105 w 567"/>
                <a:gd name="T9" fmla="*/ 17 h 558"/>
                <a:gd name="T10" fmla="*/ 113 w 567"/>
                <a:gd name="T11" fmla="*/ 26 h 558"/>
                <a:gd name="T12" fmla="*/ 118 w 567"/>
                <a:gd name="T13" fmla="*/ 37 h 558"/>
                <a:gd name="T14" fmla="*/ 122 w 567"/>
                <a:gd name="T15" fmla="*/ 48 h 558"/>
                <a:gd name="T16" fmla="*/ 123 w 567"/>
                <a:gd name="T17" fmla="*/ 60 h 558"/>
                <a:gd name="T18" fmla="*/ 123 w 567"/>
                <a:gd name="T19" fmla="*/ 67 h 558"/>
                <a:gd name="T20" fmla="*/ 121 w 567"/>
                <a:gd name="T21" fmla="*/ 78 h 558"/>
                <a:gd name="T22" fmla="*/ 116 w 567"/>
                <a:gd name="T23" fmla="*/ 89 h 558"/>
                <a:gd name="T24" fmla="*/ 109 w 567"/>
                <a:gd name="T25" fmla="*/ 98 h 558"/>
                <a:gd name="T26" fmla="*/ 101 w 567"/>
                <a:gd name="T27" fmla="*/ 107 h 558"/>
                <a:gd name="T28" fmla="*/ 91 w 567"/>
                <a:gd name="T29" fmla="*/ 113 h 558"/>
                <a:gd name="T30" fmla="*/ 80 w 567"/>
                <a:gd name="T31" fmla="*/ 118 h 558"/>
                <a:gd name="T32" fmla="*/ 68 w 567"/>
                <a:gd name="T33" fmla="*/ 121 h 558"/>
                <a:gd name="T34" fmla="*/ 62 w 567"/>
                <a:gd name="T35" fmla="*/ 121 h 558"/>
                <a:gd name="T36" fmla="*/ 49 w 567"/>
                <a:gd name="T37" fmla="*/ 119 h 558"/>
                <a:gd name="T38" fmla="*/ 38 w 567"/>
                <a:gd name="T39" fmla="*/ 116 h 558"/>
                <a:gd name="T40" fmla="*/ 27 w 567"/>
                <a:gd name="T41" fmla="*/ 110 h 558"/>
                <a:gd name="T42" fmla="*/ 18 w 567"/>
                <a:gd name="T43" fmla="*/ 103 h 558"/>
                <a:gd name="T44" fmla="*/ 10 w 567"/>
                <a:gd name="T45" fmla="*/ 94 h 558"/>
                <a:gd name="T46" fmla="*/ 5 w 567"/>
                <a:gd name="T47" fmla="*/ 83 h 558"/>
                <a:gd name="T48" fmla="*/ 1 w 567"/>
                <a:gd name="T49" fmla="*/ 73 h 558"/>
                <a:gd name="T50" fmla="*/ 0 w 567"/>
                <a:gd name="T51" fmla="*/ 60 h 558"/>
                <a:gd name="T52" fmla="*/ 1 w 567"/>
                <a:gd name="T53" fmla="*/ 54 h 558"/>
                <a:gd name="T54" fmla="*/ 3 w 567"/>
                <a:gd name="T55" fmla="*/ 43 h 558"/>
                <a:gd name="T56" fmla="*/ 8 w 567"/>
                <a:gd name="T57" fmla="*/ 32 h 558"/>
                <a:gd name="T58" fmla="*/ 14 w 567"/>
                <a:gd name="T59" fmla="*/ 22 h 558"/>
                <a:gd name="T60" fmla="*/ 22 w 567"/>
                <a:gd name="T61" fmla="*/ 14 h 558"/>
                <a:gd name="T62" fmla="*/ 32 w 567"/>
                <a:gd name="T63" fmla="*/ 7 h 558"/>
                <a:gd name="T64" fmla="*/ 43 w 567"/>
                <a:gd name="T65" fmla="*/ 2 h 558"/>
                <a:gd name="T66" fmla="*/ 55 w 567"/>
                <a:gd name="T67" fmla="*/ 1 h 558"/>
                <a:gd name="T68" fmla="*/ 62 w 567"/>
                <a:gd name="T69" fmla="*/ 0 h 5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7"/>
                <a:gd name="T106" fmla="*/ 0 h 558"/>
                <a:gd name="T107" fmla="*/ 567 w 567"/>
                <a:gd name="T108" fmla="*/ 558 h 5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7" h="558">
                  <a:moveTo>
                    <a:pt x="284" y="0"/>
                  </a:moveTo>
                  <a:lnTo>
                    <a:pt x="284" y="0"/>
                  </a:lnTo>
                  <a:lnTo>
                    <a:pt x="313" y="1"/>
                  </a:lnTo>
                  <a:lnTo>
                    <a:pt x="341" y="5"/>
                  </a:lnTo>
                  <a:lnTo>
                    <a:pt x="368" y="12"/>
                  </a:lnTo>
                  <a:lnTo>
                    <a:pt x="394" y="21"/>
                  </a:lnTo>
                  <a:lnTo>
                    <a:pt x="418" y="33"/>
                  </a:lnTo>
                  <a:lnTo>
                    <a:pt x="443" y="48"/>
                  </a:lnTo>
                  <a:lnTo>
                    <a:pt x="464" y="64"/>
                  </a:lnTo>
                  <a:lnTo>
                    <a:pt x="484" y="81"/>
                  </a:lnTo>
                  <a:lnTo>
                    <a:pt x="503" y="101"/>
                  </a:lnTo>
                  <a:lnTo>
                    <a:pt x="519" y="123"/>
                  </a:lnTo>
                  <a:lnTo>
                    <a:pt x="534" y="146"/>
                  </a:lnTo>
                  <a:lnTo>
                    <a:pt x="546" y="170"/>
                  </a:lnTo>
                  <a:lnTo>
                    <a:pt x="555" y="197"/>
                  </a:lnTo>
                  <a:lnTo>
                    <a:pt x="562" y="222"/>
                  </a:lnTo>
                  <a:lnTo>
                    <a:pt x="566" y="250"/>
                  </a:lnTo>
                  <a:lnTo>
                    <a:pt x="567" y="278"/>
                  </a:lnTo>
                  <a:lnTo>
                    <a:pt x="566" y="308"/>
                  </a:lnTo>
                  <a:lnTo>
                    <a:pt x="562" y="335"/>
                  </a:lnTo>
                  <a:lnTo>
                    <a:pt x="555" y="361"/>
                  </a:lnTo>
                  <a:lnTo>
                    <a:pt x="546" y="387"/>
                  </a:lnTo>
                  <a:lnTo>
                    <a:pt x="534" y="412"/>
                  </a:lnTo>
                  <a:lnTo>
                    <a:pt x="519" y="435"/>
                  </a:lnTo>
                  <a:lnTo>
                    <a:pt x="503" y="456"/>
                  </a:lnTo>
                  <a:lnTo>
                    <a:pt x="484" y="477"/>
                  </a:lnTo>
                  <a:lnTo>
                    <a:pt x="464" y="494"/>
                  </a:lnTo>
                  <a:lnTo>
                    <a:pt x="443" y="510"/>
                  </a:lnTo>
                  <a:lnTo>
                    <a:pt x="418" y="525"/>
                  </a:lnTo>
                  <a:lnTo>
                    <a:pt x="394" y="536"/>
                  </a:lnTo>
                  <a:lnTo>
                    <a:pt x="368" y="545"/>
                  </a:lnTo>
                  <a:lnTo>
                    <a:pt x="341" y="553"/>
                  </a:lnTo>
                  <a:lnTo>
                    <a:pt x="313" y="557"/>
                  </a:lnTo>
                  <a:lnTo>
                    <a:pt x="284" y="558"/>
                  </a:lnTo>
                  <a:lnTo>
                    <a:pt x="255" y="557"/>
                  </a:lnTo>
                  <a:lnTo>
                    <a:pt x="227" y="553"/>
                  </a:lnTo>
                  <a:lnTo>
                    <a:pt x="200" y="545"/>
                  </a:lnTo>
                  <a:lnTo>
                    <a:pt x="173" y="536"/>
                  </a:lnTo>
                  <a:lnTo>
                    <a:pt x="149" y="525"/>
                  </a:lnTo>
                  <a:lnTo>
                    <a:pt x="125" y="510"/>
                  </a:lnTo>
                  <a:lnTo>
                    <a:pt x="103" y="494"/>
                  </a:lnTo>
                  <a:lnTo>
                    <a:pt x="83" y="477"/>
                  </a:lnTo>
                  <a:lnTo>
                    <a:pt x="65" y="456"/>
                  </a:lnTo>
                  <a:lnTo>
                    <a:pt x="48" y="435"/>
                  </a:lnTo>
                  <a:lnTo>
                    <a:pt x="35" y="412"/>
                  </a:lnTo>
                  <a:lnTo>
                    <a:pt x="23" y="387"/>
                  </a:lnTo>
                  <a:lnTo>
                    <a:pt x="14" y="361"/>
                  </a:lnTo>
                  <a:lnTo>
                    <a:pt x="6" y="335"/>
                  </a:lnTo>
                  <a:lnTo>
                    <a:pt x="2" y="30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7"/>
                  </a:lnTo>
                  <a:lnTo>
                    <a:pt x="23" y="170"/>
                  </a:lnTo>
                  <a:lnTo>
                    <a:pt x="35" y="146"/>
                  </a:lnTo>
                  <a:lnTo>
                    <a:pt x="48" y="123"/>
                  </a:lnTo>
                  <a:lnTo>
                    <a:pt x="65" y="101"/>
                  </a:lnTo>
                  <a:lnTo>
                    <a:pt x="83" y="81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9" y="33"/>
                  </a:lnTo>
                  <a:lnTo>
                    <a:pt x="173" y="21"/>
                  </a:lnTo>
                  <a:lnTo>
                    <a:pt x="200" y="12"/>
                  </a:lnTo>
                  <a:lnTo>
                    <a:pt x="227" y="5"/>
                  </a:lnTo>
                  <a:lnTo>
                    <a:pt x="255" y="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">
            <a:xfrm flipH="1">
              <a:off x="320" y="3562"/>
              <a:ext cx="342" cy="337"/>
            </a:xfrm>
            <a:custGeom>
              <a:avLst/>
              <a:gdLst>
                <a:gd name="T0" fmla="*/ 61 w 572"/>
                <a:gd name="T1" fmla="*/ 0 h 562"/>
                <a:gd name="T2" fmla="*/ 74 w 572"/>
                <a:gd name="T3" fmla="*/ 1 h 562"/>
                <a:gd name="T4" fmla="*/ 85 w 572"/>
                <a:gd name="T5" fmla="*/ 5 h 562"/>
                <a:gd name="T6" fmla="*/ 96 w 572"/>
                <a:gd name="T7" fmla="*/ 10 h 562"/>
                <a:gd name="T8" fmla="*/ 104 w 572"/>
                <a:gd name="T9" fmla="*/ 17 h 562"/>
                <a:gd name="T10" fmla="*/ 112 w 572"/>
                <a:gd name="T11" fmla="*/ 26 h 562"/>
                <a:gd name="T12" fmla="*/ 117 w 572"/>
                <a:gd name="T13" fmla="*/ 37 h 562"/>
                <a:gd name="T14" fmla="*/ 121 w 572"/>
                <a:gd name="T15" fmla="*/ 48 h 562"/>
                <a:gd name="T16" fmla="*/ 122 w 572"/>
                <a:gd name="T17" fmla="*/ 61 h 562"/>
                <a:gd name="T18" fmla="*/ 122 w 572"/>
                <a:gd name="T19" fmla="*/ 67 h 562"/>
                <a:gd name="T20" fmla="*/ 120 w 572"/>
                <a:gd name="T21" fmla="*/ 79 h 562"/>
                <a:gd name="T22" fmla="*/ 115 w 572"/>
                <a:gd name="T23" fmla="*/ 89 h 562"/>
                <a:gd name="T24" fmla="*/ 108 w 572"/>
                <a:gd name="T25" fmla="*/ 99 h 562"/>
                <a:gd name="T26" fmla="*/ 100 w 572"/>
                <a:gd name="T27" fmla="*/ 107 h 562"/>
                <a:gd name="T28" fmla="*/ 90 w 572"/>
                <a:gd name="T29" fmla="*/ 113 h 562"/>
                <a:gd name="T30" fmla="*/ 80 w 572"/>
                <a:gd name="T31" fmla="*/ 118 h 562"/>
                <a:gd name="T32" fmla="*/ 68 w 572"/>
                <a:gd name="T33" fmla="*/ 121 h 562"/>
                <a:gd name="T34" fmla="*/ 61 w 572"/>
                <a:gd name="T35" fmla="*/ 121 h 562"/>
                <a:gd name="T36" fmla="*/ 48 w 572"/>
                <a:gd name="T37" fmla="*/ 120 h 562"/>
                <a:gd name="T38" fmla="*/ 38 w 572"/>
                <a:gd name="T39" fmla="*/ 116 h 562"/>
                <a:gd name="T40" fmla="*/ 27 w 572"/>
                <a:gd name="T41" fmla="*/ 111 h 562"/>
                <a:gd name="T42" fmla="*/ 18 w 572"/>
                <a:gd name="T43" fmla="*/ 103 h 562"/>
                <a:gd name="T44" fmla="*/ 11 w 572"/>
                <a:gd name="T45" fmla="*/ 94 h 562"/>
                <a:gd name="T46" fmla="*/ 5 w 572"/>
                <a:gd name="T47" fmla="*/ 84 h 562"/>
                <a:gd name="T48" fmla="*/ 1 w 572"/>
                <a:gd name="T49" fmla="*/ 73 h 562"/>
                <a:gd name="T50" fmla="*/ 0 w 572"/>
                <a:gd name="T51" fmla="*/ 61 h 562"/>
                <a:gd name="T52" fmla="*/ 1 w 572"/>
                <a:gd name="T53" fmla="*/ 55 h 562"/>
                <a:gd name="T54" fmla="*/ 3 w 572"/>
                <a:gd name="T55" fmla="*/ 43 h 562"/>
                <a:gd name="T56" fmla="*/ 8 w 572"/>
                <a:gd name="T57" fmla="*/ 32 h 562"/>
                <a:gd name="T58" fmla="*/ 14 w 572"/>
                <a:gd name="T59" fmla="*/ 22 h 562"/>
                <a:gd name="T60" fmla="*/ 23 w 572"/>
                <a:gd name="T61" fmla="*/ 14 h 562"/>
                <a:gd name="T62" fmla="*/ 32 w 572"/>
                <a:gd name="T63" fmla="*/ 7 h 562"/>
                <a:gd name="T64" fmla="*/ 43 w 572"/>
                <a:gd name="T65" fmla="*/ 2 h 562"/>
                <a:gd name="T66" fmla="*/ 55 w 572"/>
                <a:gd name="T67" fmla="*/ 1 h 562"/>
                <a:gd name="T68" fmla="*/ 61 w 572"/>
                <a:gd name="T69" fmla="*/ 0 h 5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2"/>
                <a:gd name="T106" fmla="*/ 0 h 562"/>
                <a:gd name="T107" fmla="*/ 572 w 572"/>
                <a:gd name="T108" fmla="*/ 562 h 5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2" h="562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1" y="12"/>
                  </a:lnTo>
                  <a:lnTo>
                    <a:pt x="397" y="22"/>
                  </a:lnTo>
                  <a:lnTo>
                    <a:pt x="421" y="34"/>
                  </a:lnTo>
                  <a:lnTo>
                    <a:pt x="446" y="47"/>
                  </a:lnTo>
                  <a:lnTo>
                    <a:pt x="467" y="65"/>
                  </a:lnTo>
                  <a:lnTo>
                    <a:pt x="487" y="82"/>
                  </a:lnTo>
                  <a:lnTo>
                    <a:pt x="506" y="102"/>
                  </a:lnTo>
                  <a:lnTo>
                    <a:pt x="522" y="123"/>
                  </a:lnTo>
                  <a:lnTo>
                    <a:pt x="537" y="146"/>
                  </a:lnTo>
                  <a:lnTo>
                    <a:pt x="549" y="172"/>
                  </a:lnTo>
                  <a:lnTo>
                    <a:pt x="558" y="197"/>
                  </a:lnTo>
                  <a:lnTo>
                    <a:pt x="565" y="224"/>
                  </a:lnTo>
                  <a:lnTo>
                    <a:pt x="570" y="252"/>
                  </a:lnTo>
                  <a:lnTo>
                    <a:pt x="572" y="280"/>
                  </a:lnTo>
                  <a:lnTo>
                    <a:pt x="570" y="308"/>
                  </a:lnTo>
                  <a:lnTo>
                    <a:pt x="565" y="337"/>
                  </a:lnTo>
                  <a:lnTo>
                    <a:pt x="558" y="363"/>
                  </a:lnTo>
                  <a:lnTo>
                    <a:pt x="549" y="389"/>
                  </a:lnTo>
                  <a:lnTo>
                    <a:pt x="537" y="414"/>
                  </a:lnTo>
                  <a:lnTo>
                    <a:pt x="522" y="437"/>
                  </a:lnTo>
                  <a:lnTo>
                    <a:pt x="506" y="458"/>
                  </a:lnTo>
                  <a:lnTo>
                    <a:pt x="487" y="479"/>
                  </a:lnTo>
                  <a:lnTo>
                    <a:pt x="467" y="497"/>
                  </a:lnTo>
                  <a:lnTo>
                    <a:pt x="446" y="513"/>
                  </a:lnTo>
                  <a:lnTo>
                    <a:pt x="421" y="527"/>
                  </a:lnTo>
                  <a:lnTo>
                    <a:pt x="397" y="539"/>
                  </a:lnTo>
                  <a:lnTo>
                    <a:pt x="371" y="548"/>
                  </a:lnTo>
                  <a:lnTo>
                    <a:pt x="344" y="555"/>
                  </a:lnTo>
                  <a:lnTo>
                    <a:pt x="316" y="559"/>
                  </a:lnTo>
                  <a:lnTo>
                    <a:pt x="286" y="562"/>
                  </a:lnTo>
                  <a:lnTo>
                    <a:pt x="257" y="559"/>
                  </a:lnTo>
                  <a:lnTo>
                    <a:pt x="228" y="555"/>
                  </a:lnTo>
                  <a:lnTo>
                    <a:pt x="202" y="548"/>
                  </a:lnTo>
                  <a:lnTo>
                    <a:pt x="175" y="539"/>
                  </a:lnTo>
                  <a:lnTo>
                    <a:pt x="151" y="527"/>
                  </a:lnTo>
                  <a:lnTo>
                    <a:pt x="127" y="513"/>
                  </a:lnTo>
                  <a:lnTo>
                    <a:pt x="105" y="497"/>
                  </a:lnTo>
                  <a:lnTo>
                    <a:pt x="85" y="479"/>
                  </a:lnTo>
                  <a:lnTo>
                    <a:pt x="66" y="458"/>
                  </a:lnTo>
                  <a:lnTo>
                    <a:pt x="50" y="437"/>
                  </a:lnTo>
                  <a:lnTo>
                    <a:pt x="35" y="414"/>
                  </a:lnTo>
                  <a:lnTo>
                    <a:pt x="23" y="389"/>
                  </a:lnTo>
                  <a:lnTo>
                    <a:pt x="14" y="363"/>
                  </a:lnTo>
                  <a:lnTo>
                    <a:pt x="7" y="337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7" y="224"/>
                  </a:lnTo>
                  <a:lnTo>
                    <a:pt x="14" y="197"/>
                  </a:lnTo>
                  <a:lnTo>
                    <a:pt x="23" y="172"/>
                  </a:lnTo>
                  <a:lnTo>
                    <a:pt x="35" y="146"/>
                  </a:lnTo>
                  <a:lnTo>
                    <a:pt x="50" y="123"/>
                  </a:lnTo>
                  <a:lnTo>
                    <a:pt x="66" y="102"/>
                  </a:lnTo>
                  <a:lnTo>
                    <a:pt x="85" y="82"/>
                  </a:lnTo>
                  <a:lnTo>
                    <a:pt x="105" y="65"/>
                  </a:lnTo>
                  <a:lnTo>
                    <a:pt x="127" y="47"/>
                  </a:lnTo>
                  <a:lnTo>
                    <a:pt x="151" y="34"/>
                  </a:lnTo>
                  <a:lnTo>
                    <a:pt x="175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7" y="2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 flipH="1">
              <a:off x="320" y="3560"/>
              <a:ext cx="343" cy="339"/>
            </a:xfrm>
            <a:custGeom>
              <a:avLst/>
              <a:gdLst>
                <a:gd name="T0" fmla="*/ 61 w 573"/>
                <a:gd name="T1" fmla="*/ 0 h 564"/>
                <a:gd name="T2" fmla="*/ 74 w 573"/>
                <a:gd name="T3" fmla="*/ 1 h 564"/>
                <a:gd name="T4" fmla="*/ 85 w 573"/>
                <a:gd name="T5" fmla="*/ 5 h 564"/>
                <a:gd name="T6" fmla="*/ 96 w 573"/>
                <a:gd name="T7" fmla="*/ 10 h 564"/>
                <a:gd name="T8" fmla="*/ 105 w 573"/>
                <a:gd name="T9" fmla="*/ 18 h 564"/>
                <a:gd name="T10" fmla="*/ 112 w 573"/>
                <a:gd name="T11" fmla="*/ 27 h 564"/>
                <a:gd name="T12" fmla="*/ 118 w 573"/>
                <a:gd name="T13" fmla="*/ 37 h 564"/>
                <a:gd name="T14" fmla="*/ 122 w 573"/>
                <a:gd name="T15" fmla="*/ 49 h 564"/>
                <a:gd name="T16" fmla="*/ 123 w 573"/>
                <a:gd name="T17" fmla="*/ 61 h 564"/>
                <a:gd name="T18" fmla="*/ 123 w 573"/>
                <a:gd name="T19" fmla="*/ 67 h 564"/>
                <a:gd name="T20" fmla="*/ 120 w 573"/>
                <a:gd name="T21" fmla="*/ 79 h 564"/>
                <a:gd name="T22" fmla="*/ 116 w 573"/>
                <a:gd name="T23" fmla="*/ 90 h 564"/>
                <a:gd name="T24" fmla="*/ 108 w 573"/>
                <a:gd name="T25" fmla="*/ 100 h 564"/>
                <a:gd name="T26" fmla="*/ 101 w 573"/>
                <a:gd name="T27" fmla="*/ 108 h 564"/>
                <a:gd name="T28" fmla="*/ 90 w 573"/>
                <a:gd name="T29" fmla="*/ 115 h 564"/>
                <a:gd name="T30" fmla="*/ 80 w 573"/>
                <a:gd name="T31" fmla="*/ 120 h 564"/>
                <a:gd name="T32" fmla="*/ 68 w 573"/>
                <a:gd name="T33" fmla="*/ 122 h 564"/>
                <a:gd name="T34" fmla="*/ 61 w 573"/>
                <a:gd name="T35" fmla="*/ 123 h 564"/>
                <a:gd name="T36" fmla="*/ 48 w 573"/>
                <a:gd name="T37" fmla="*/ 121 h 564"/>
                <a:gd name="T38" fmla="*/ 37 w 573"/>
                <a:gd name="T39" fmla="*/ 118 h 564"/>
                <a:gd name="T40" fmla="*/ 27 w 573"/>
                <a:gd name="T41" fmla="*/ 112 h 564"/>
                <a:gd name="T42" fmla="*/ 18 w 573"/>
                <a:gd name="T43" fmla="*/ 105 h 564"/>
                <a:gd name="T44" fmla="*/ 10 w 573"/>
                <a:gd name="T45" fmla="*/ 96 h 564"/>
                <a:gd name="T46" fmla="*/ 5 w 573"/>
                <a:gd name="T47" fmla="*/ 85 h 564"/>
                <a:gd name="T48" fmla="*/ 1 w 573"/>
                <a:gd name="T49" fmla="*/ 74 h 564"/>
                <a:gd name="T50" fmla="*/ 0 w 573"/>
                <a:gd name="T51" fmla="*/ 61 h 564"/>
                <a:gd name="T52" fmla="*/ 1 w 573"/>
                <a:gd name="T53" fmla="*/ 55 h 564"/>
                <a:gd name="T54" fmla="*/ 2 w 573"/>
                <a:gd name="T55" fmla="*/ 43 h 564"/>
                <a:gd name="T56" fmla="*/ 7 w 573"/>
                <a:gd name="T57" fmla="*/ 32 h 564"/>
                <a:gd name="T58" fmla="*/ 14 w 573"/>
                <a:gd name="T59" fmla="*/ 22 h 564"/>
                <a:gd name="T60" fmla="*/ 23 w 573"/>
                <a:gd name="T61" fmla="*/ 14 h 564"/>
                <a:gd name="T62" fmla="*/ 32 w 573"/>
                <a:gd name="T63" fmla="*/ 7 h 564"/>
                <a:gd name="T64" fmla="*/ 43 w 573"/>
                <a:gd name="T65" fmla="*/ 3 h 564"/>
                <a:gd name="T66" fmla="*/ 55 w 573"/>
                <a:gd name="T67" fmla="*/ 1 h 564"/>
                <a:gd name="T68" fmla="*/ 61 w 573"/>
                <a:gd name="T69" fmla="*/ 0 h 5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3"/>
                <a:gd name="T106" fmla="*/ 0 h 564"/>
                <a:gd name="T107" fmla="*/ 573 w 573"/>
                <a:gd name="T108" fmla="*/ 564 h 5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3" h="564">
                  <a:moveTo>
                    <a:pt x="286" y="0"/>
                  </a:moveTo>
                  <a:lnTo>
                    <a:pt x="286" y="0"/>
                  </a:lnTo>
                  <a:lnTo>
                    <a:pt x="315" y="1"/>
                  </a:lnTo>
                  <a:lnTo>
                    <a:pt x="343" y="5"/>
                  </a:lnTo>
                  <a:lnTo>
                    <a:pt x="372" y="13"/>
                  </a:lnTo>
                  <a:lnTo>
                    <a:pt x="397" y="22"/>
                  </a:lnTo>
                  <a:lnTo>
                    <a:pt x="422" y="34"/>
                  </a:lnTo>
                  <a:lnTo>
                    <a:pt x="447" y="48"/>
                  </a:lnTo>
                  <a:lnTo>
                    <a:pt x="468" y="64"/>
                  </a:lnTo>
                  <a:lnTo>
                    <a:pt x="488" y="83"/>
                  </a:lnTo>
                  <a:lnTo>
                    <a:pt x="507" y="103"/>
                  </a:lnTo>
                  <a:lnTo>
                    <a:pt x="523" y="124"/>
                  </a:lnTo>
                  <a:lnTo>
                    <a:pt x="538" y="148"/>
                  </a:lnTo>
                  <a:lnTo>
                    <a:pt x="550" y="172"/>
                  </a:lnTo>
                  <a:lnTo>
                    <a:pt x="559" y="198"/>
                  </a:lnTo>
                  <a:lnTo>
                    <a:pt x="567" y="225"/>
                  </a:lnTo>
                  <a:lnTo>
                    <a:pt x="571" y="253"/>
                  </a:lnTo>
                  <a:lnTo>
                    <a:pt x="573" y="282"/>
                  </a:lnTo>
                  <a:lnTo>
                    <a:pt x="571" y="310"/>
                  </a:lnTo>
                  <a:lnTo>
                    <a:pt x="567" y="339"/>
                  </a:lnTo>
                  <a:lnTo>
                    <a:pt x="559" y="365"/>
                  </a:lnTo>
                  <a:lnTo>
                    <a:pt x="550" y="392"/>
                  </a:lnTo>
                  <a:lnTo>
                    <a:pt x="538" y="416"/>
                  </a:lnTo>
                  <a:lnTo>
                    <a:pt x="523" y="439"/>
                  </a:lnTo>
                  <a:lnTo>
                    <a:pt x="507" y="462"/>
                  </a:lnTo>
                  <a:lnTo>
                    <a:pt x="488" y="481"/>
                  </a:lnTo>
                  <a:lnTo>
                    <a:pt x="468" y="499"/>
                  </a:lnTo>
                  <a:lnTo>
                    <a:pt x="447" y="515"/>
                  </a:lnTo>
                  <a:lnTo>
                    <a:pt x="422" y="530"/>
                  </a:lnTo>
                  <a:lnTo>
                    <a:pt x="397" y="542"/>
                  </a:lnTo>
                  <a:lnTo>
                    <a:pt x="372" y="552"/>
                  </a:lnTo>
                  <a:lnTo>
                    <a:pt x="343" y="558"/>
                  </a:lnTo>
                  <a:lnTo>
                    <a:pt x="315" y="562"/>
                  </a:lnTo>
                  <a:lnTo>
                    <a:pt x="286" y="564"/>
                  </a:lnTo>
                  <a:lnTo>
                    <a:pt x="258" y="562"/>
                  </a:lnTo>
                  <a:lnTo>
                    <a:pt x="228" y="558"/>
                  </a:lnTo>
                  <a:lnTo>
                    <a:pt x="201" y="552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5"/>
                  </a:lnTo>
                  <a:lnTo>
                    <a:pt x="105" y="499"/>
                  </a:lnTo>
                  <a:lnTo>
                    <a:pt x="83" y="481"/>
                  </a:lnTo>
                  <a:lnTo>
                    <a:pt x="66" y="462"/>
                  </a:lnTo>
                  <a:lnTo>
                    <a:pt x="48" y="439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5"/>
                  </a:lnTo>
                  <a:lnTo>
                    <a:pt x="6" y="339"/>
                  </a:lnTo>
                  <a:lnTo>
                    <a:pt x="1" y="310"/>
                  </a:lnTo>
                  <a:lnTo>
                    <a:pt x="0" y="282"/>
                  </a:lnTo>
                  <a:lnTo>
                    <a:pt x="1" y="253"/>
                  </a:lnTo>
                  <a:lnTo>
                    <a:pt x="6" y="225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6" y="103"/>
                  </a:lnTo>
                  <a:lnTo>
                    <a:pt x="83" y="83"/>
                  </a:lnTo>
                  <a:lnTo>
                    <a:pt x="105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1" y="13"/>
                  </a:lnTo>
                  <a:lnTo>
                    <a:pt x="228" y="5"/>
                  </a:lnTo>
                  <a:lnTo>
                    <a:pt x="258" y="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 flipH="1">
              <a:off x="320" y="3559"/>
              <a:ext cx="345" cy="340"/>
            </a:xfrm>
            <a:custGeom>
              <a:avLst/>
              <a:gdLst>
                <a:gd name="T0" fmla="*/ 62 w 576"/>
                <a:gd name="T1" fmla="*/ 0 h 567"/>
                <a:gd name="T2" fmla="*/ 74 w 576"/>
                <a:gd name="T3" fmla="*/ 1 h 567"/>
                <a:gd name="T4" fmla="*/ 86 w 576"/>
                <a:gd name="T5" fmla="*/ 5 h 567"/>
                <a:gd name="T6" fmla="*/ 97 w 576"/>
                <a:gd name="T7" fmla="*/ 10 h 567"/>
                <a:gd name="T8" fmla="*/ 105 w 576"/>
                <a:gd name="T9" fmla="*/ 18 h 567"/>
                <a:gd name="T10" fmla="*/ 113 w 576"/>
                <a:gd name="T11" fmla="*/ 27 h 567"/>
                <a:gd name="T12" fmla="*/ 119 w 576"/>
                <a:gd name="T13" fmla="*/ 37 h 567"/>
                <a:gd name="T14" fmla="*/ 122 w 576"/>
                <a:gd name="T15" fmla="*/ 49 h 567"/>
                <a:gd name="T16" fmla="*/ 124 w 576"/>
                <a:gd name="T17" fmla="*/ 61 h 567"/>
                <a:gd name="T18" fmla="*/ 123 w 576"/>
                <a:gd name="T19" fmla="*/ 67 h 567"/>
                <a:gd name="T20" fmla="*/ 121 w 576"/>
                <a:gd name="T21" fmla="*/ 79 h 567"/>
                <a:gd name="T22" fmla="*/ 116 w 576"/>
                <a:gd name="T23" fmla="*/ 91 h 567"/>
                <a:gd name="T24" fmla="*/ 110 w 576"/>
                <a:gd name="T25" fmla="*/ 100 h 567"/>
                <a:gd name="T26" fmla="*/ 101 w 576"/>
                <a:gd name="T27" fmla="*/ 109 h 567"/>
                <a:gd name="T28" fmla="*/ 92 w 576"/>
                <a:gd name="T29" fmla="*/ 115 h 567"/>
                <a:gd name="T30" fmla="*/ 80 w 576"/>
                <a:gd name="T31" fmla="*/ 119 h 567"/>
                <a:gd name="T32" fmla="*/ 68 w 576"/>
                <a:gd name="T33" fmla="*/ 122 h 567"/>
                <a:gd name="T34" fmla="*/ 62 w 576"/>
                <a:gd name="T35" fmla="*/ 122 h 567"/>
                <a:gd name="T36" fmla="*/ 50 w 576"/>
                <a:gd name="T37" fmla="*/ 121 h 567"/>
                <a:gd name="T38" fmla="*/ 38 w 576"/>
                <a:gd name="T39" fmla="*/ 117 h 567"/>
                <a:gd name="T40" fmla="*/ 28 w 576"/>
                <a:gd name="T41" fmla="*/ 112 h 567"/>
                <a:gd name="T42" fmla="*/ 19 w 576"/>
                <a:gd name="T43" fmla="*/ 104 h 567"/>
                <a:gd name="T44" fmla="*/ 11 w 576"/>
                <a:gd name="T45" fmla="*/ 95 h 567"/>
                <a:gd name="T46" fmla="*/ 5 w 576"/>
                <a:gd name="T47" fmla="*/ 85 h 567"/>
                <a:gd name="T48" fmla="*/ 1 w 576"/>
                <a:gd name="T49" fmla="*/ 73 h 567"/>
                <a:gd name="T50" fmla="*/ 0 w 576"/>
                <a:gd name="T51" fmla="*/ 61 h 567"/>
                <a:gd name="T52" fmla="*/ 1 w 576"/>
                <a:gd name="T53" fmla="*/ 55 h 567"/>
                <a:gd name="T54" fmla="*/ 3 w 576"/>
                <a:gd name="T55" fmla="*/ 43 h 567"/>
                <a:gd name="T56" fmla="*/ 8 w 576"/>
                <a:gd name="T57" fmla="*/ 32 h 567"/>
                <a:gd name="T58" fmla="*/ 14 w 576"/>
                <a:gd name="T59" fmla="*/ 22 h 567"/>
                <a:gd name="T60" fmla="*/ 23 w 576"/>
                <a:gd name="T61" fmla="*/ 14 h 567"/>
                <a:gd name="T62" fmla="*/ 32 w 576"/>
                <a:gd name="T63" fmla="*/ 7 h 567"/>
                <a:gd name="T64" fmla="*/ 44 w 576"/>
                <a:gd name="T65" fmla="*/ 2 h 567"/>
                <a:gd name="T66" fmla="*/ 56 w 576"/>
                <a:gd name="T67" fmla="*/ 1 h 567"/>
                <a:gd name="T68" fmla="*/ 62 w 576"/>
                <a:gd name="T69" fmla="*/ 0 h 5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6"/>
                <a:gd name="T106" fmla="*/ 0 h 567"/>
                <a:gd name="T107" fmla="*/ 576 w 576"/>
                <a:gd name="T108" fmla="*/ 567 h 56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6" h="567">
                  <a:moveTo>
                    <a:pt x="289" y="0"/>
                  </a:moveTo>
                  <a:lnTo>
                    <a:pt x="289" y="0"/>
                  </a:lnTo>
                  <a:lnTo>
                    <a:pt x="318" y="2"/>
                  </a:lnTo>
                  <a:lnTo>
                    <a:pt x="346" y="6"/>
                  </a:lnTo>
                  <a:lnTo>
                    <a:pt x="373" y="12"/>
                  </a:lnTo>
                  <a:lnTo>
                    <a:pt x="400" y="22"/>
                  </a:lnTo>
                  <a:lnTo>
                    <a:pt x="425" y="34"/>
                  </a:lnTo>
                  <a:lnTo>
                    <a:pt x="450" y="48"/>
                  </a:lnTo>
                  <a:lnTo>
                    <a:pt x="471" y="65"/>
                  </a:lnTo>
                  <a:lnTo>
                    <a:pt x="491" y="83"/>
                  </a:lnTo>
                  <a:lnTo>
                    <a:pt x="510" y="103"/>
                  </a:lnTo>
                  <a:lnTo>
                    <a:pt x="527" y="125"/>
                  </a:lnTo>
                  <a:lnTo>
                    <a:pt x="541" y="149"/>
                  </a:lnTo>
                  <a:lnTo>
                    <a:pt x="554" y="173"/>
                  </a:lnTo>
                  <a:lnTo>
                    <a:pt x="564" y="200"/>
                  </a:lnTo>
                  <a:lnTo>
                    <a:pt x="570" y="227"/>
                  </a:lnTo>
                  <a:lnTo>
                    <a:pt x="574" y="255"/>
                  </a:lnTo>
                  <a:lnTo>
                    <a:pt x="576" y="283"/>
                  </a:lnTo>
                  <a:lnTo>
                    <a:pt x="574" y="312"/>
                  </a:lnTo>
                  <a:lnTo>
                    <a:pt x="570" y="341"/>
                  </a:lnTo>
                  <a:lnTo>
                    <a:pt x="564" y="367"/>
                  </a:lnTo>
                  <a:lnTo>
                    <a:pt x="554" y="394"/>
                  </a:lnTo>
                  <a:lnTo>
                    <a:pt x="541" y="418"/>
                  </a:lnTo>
                  <a:lnTo>
                    <a:pt x="527" y="442"/>
                  </a:lnTo>
                  <a:lnTo>
                    <a:pt x="510" y="464"/>
                  </a:lnTo>
                  <a:lnTo>
                    <a:pt x="491" y="484"/>
                  </a:lnTo>
                  <a:lnTo>
                    <a:pt x="471" y="503"/>
                  </a:lnTo>
                  <a:lnTo>
                    <a:pt x="450" y="519"/>
                  </a:lnTo>
                  <a:lnTo>
                    <a:pt x="425" y="532"/>
                  </a:lnTo>
                  <a:lnTo>
                    <a:pt x="400" y="544"/>
                  </a:lnTo>
                  <a:lnTo>
                    <a:pt x="373" y="554"/>
                  </a:lnTo>
                  <a:lnTo>
                    <a:pt x="346" y="562"/>
                  </a:lnTo>
                  <a:lnTo>
                    <a:pt x="318" y="566"/>
                  </a:lnTo>
                  <a:lnTo>
                    <a:pt x="289" y="567"/>
                  </a:lnTo>
                  <a:lnTo>
                    <a:pt x="259" y="566"/>
                  </a:lnTo>
                  <a:lnTo>
                    <a:pt x="230" y="562"/>
                  </a:lnTo>
                  <a:lnTo>
                    <a:pt x="203" y="554"/>
                  </a:lnTo>
                  <a:lnTo>
                    <a:pt x="176" y="544"/>
                  </a:lnTo>
                  <a:lnTo>
                    <a:pt x="151" y="532"/>
                  </a:lnTo>
                  <a:lnTo>
                    <a:pt x="128" y="519"/>
                  </a:lnTo>
                  <a:lnTo>
                    <a:pt x="105" y="503"/>
                  </a:lnTo>
                  <a:lnTo>
                    <a:pt x="85" y="484"/>
                  </a:lnTo>
                  <a:lnTo>
                    <a:pt x="66" y="464"/>
                  </a:lnTo>
                  <a:lnTo>
                    <a:pt x="50" y="442"/>
                  </a:lnTo>
                  <a:lnTo>
                    <a:pt x="35" y="418"/>
                  </a:lnTo>
                  <a:lnTo>
                    <a:pt x="23" y="394"/>
                  </a:lnTo>
                  <a:lnTo>
                    <a:pt x="14" y="367"/>
                  </a:lnTo>
                  <a:lnTo>
                    <a:pt x="6" y="341"/>
                  </a:lnTo>
                  <a:lnTo>
                    <a:pt x="2" y="312"/>
                  </a:lnTo>
                  <a:lnTo>
                    <a:pt x="0" y="283"/>
                  </a:lnTo>
                  <a:lnTo>
                    <a:pt x="2" y="255"/>
                  </a:lnTo>
                  <a:lnTo>
                    <a:pt x="6" y="227"/>
                  </a:lnTo>
                  <a:lnTo>
                    <a:pt x="14" y="200"/>
                  </a:lnTo>
                  <a:lnTo>
                    <a:pt x="23" y="173"/>
                  </a:lnTo>
                  <a:lnTo>
                    <a:pt x="35" y="149"/>
                  </a:lnTo>
                  <a:lnTo>
                    <a:pt x="50" y="125"/>
                  </a:lnTo>
                  <a:lnTo>
                    <a:pt x="66" y="103"/>
                  </a:lnTo>
                  <a:lnTo>
                    <a:pt x="85" y="83"/>
                  </a:lnTo>
                  <a:lnTo>
                    <a:pt x="105" y="65"/>
                  </a:lnTo>
                  <a:lnTo>
                    <a:pt x="128" y="48"/>
                  </a:lnTo>
                  <a:lnTo>
                    <a:pt x="151" y="34"/>
                  </a:lnTo>
                  <a:lnTo>
                    <a:pt x="176" y="22"/>
                  </a:lnTo>
                  <a:lnTo>
                    <a:pt x="203" y="12"/>
                  </a:lnTo>
                  <a:lnTo>
                    <a:pt x="230" y="6"/>
                  </a:lnTo>
                  <a:lnTo>
                    <a:pt x="259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 flipH="1">
              <a:off x="319" y="3557"/>
              <a:ext cx="348" cy="343"/>
            </a:xfrm>
            <a:custGeom>
              <a:avLst/>
              <a:gdLst>
                <a:gd name="T0" fmla="*/ 63 w 579"/>
                <a:gd name="T1" fmla="*/ 0 h 570"/>
                <a:gd name="T2" fmla="*/ 76 w 579"/>
                <a:gd name="T3" fmla="*/ 1 h 570"/>
                <a:gd name="T4" fmla="*/ 87 w 579"/>
                <a:gd name="T5" fmla="*/ 5 h 570"/>
                <a:gd name="T6" fmla="*/ 98 w 579"/>
                <a:gd name="T7" fmla="*/ 10 h 570"/>
                <a:gd name="T8" fmla="*/ 108 w 579"/>
                <a:gd name="T9" fmla="*/ 19 h 570"/>
                <a:gd name="T10" fmla="*/ 115 w 579"/>
                <a:gd name="T11" fmla="*/ 27 h 570"/>
                <a:gd name="T12" fmla="*/ 121 w 579"/>
                <a:gd name="T13" fmla="*/ 38 h 570"/>
                <a:gd name="T14" fmla="*/ 124 w 579"/>
                <a:gd name="T15" fmla="*/ 49 h 570"/>
                <a:gd name="T16" fmla="*/ 126 w 579"/>
                <a:gd name="T17" fmla="*/ 63 h 570"/>
                <a:gd name="T18" fmla="*/ 126 w 579"/>
                <a:gd name="T19" fmla="*/ 69 h 570"/>
                <a:gd name="T20" fmla="*/ 123 w 579"/>
                <a:gd name="T21" fmla="*/ 81 h 570"/>
                <a:gd name="T22" fmla="*/ 118 w 579"/>
                <a:gd name="T23" fmla="*/ 91 h 570"/>
                <a:gd name="T24" fmla="*/ 111 w 579"/>
                <a:gd name="T25" fmla="*/ 101 h 570"/>
                <a:gd name="T26" fmla="*/ 103 w 579"/>
                <a:gd name="T27" fmla="*/ 110 h 570"/>
                <a:gd name="T28" fmla="*/ 93 w 579"/>
                <a:gd name="T29" fmla="*/ 117 h 570"/>
                <a:gd name="T30" fmla="*/ 81 w 579"/>
                <a:gd name="T31" fmla="*/ 122 h 570"/>
                <a:gd name="T32" fmla="*/ 69 w 579"/>
                <a:gd name="T33" fmla="*/ 124 h 570"/>
                <a:gd name="T34" fmla="*/ 63 w 579"/>
                <a:gd name="T35" fmla="*/ 124 h 570"/>
                <a:gd name="T36" fmla="*/ 50 w 579"/>
                <a:gd name="T37" fmla="*/ 123 h 570"/>
                <a:gd name="T38" fmla="*/ 38 w 579"/>
                <a:gd name="T39" fmla="*/ 120 h 570"/>
                <a:gd name="T40" fmla="*/ 28 w 579"/>
                <a:gd name="T41" fmla="*/ 114 h 570"/>
                <a:gd name="T42" fmla="*/ 19 w 579"/>
                <a:gd name="T43" fmla="*/ 106 h 570"/>
                <a:gd name="T44" fmla="*/ 10 w 579"/>
                <a:gd name="T45" fmla="*/ 97 h 570"/>
                <a:gd name="T46" fmla="*/ 5 w 579"/>
                <a:gd name="T47" fmla="*/ 86 h 570"/>
                <a:gd name="T48" fmla="*/ 1 w 579"/>
                <a:gd name="T49" fmla="*/ 75 h 570"/>
                <a:gd name="T50" fmla="*/ 0 w 579"/>
                <a:gd name="T51" fmla="*/ 63 h 570"/>
                <a:gd name="T52" fmla="*/ 1 w 579"/>
                <a:gd name="T53" fmla="*/ 55 h 570"/>
                <a:gd name="T54" fmla="*/ 3 w 579"/>
                <a:gd name="T55" fmla="*/ 44 h 570"/>
                <a:gd name="T56" fmla="*/ 8 w 579"/>
                <a:gd name="T57" fmla="*/ 32 h 570"/>
                <a:gd name="T58" fmla="*/ 14 w 579"/>
                <a:gd name="T59" fmla="*/ 23 h 570"/>
                <a:gd name="T60" fmla="*/ 23 w 579"/>
                <a:gd name="T61" fmla="*/ 14 h 570"/>
                <a:gd name="T62" fmla="*/ 33 w 579"/>
                <a:gd name="T63" fmla="*/ 7 h 570"/>
                <a:gd name="T64" fmla="*/ 44 w 579"/>
                <a:gd name="T65" fmla="*/ 3 h 570"/>
                <a:gd name="T66" fmla="*/ 56 w 579"/>
                <a:gd name="T67" fmla="*/ 1 h 570"/>
                <a:gd name="T68" fmla="*/ 63 w 579"/>
                <a:gd name="T69" fmla="*/ 0 h 5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9"/>
                <a:gd name="T106" fmla="*/ 0 h 570"/>
                <a:gd name="T107" fmla="*/ 579 w 579"/>
                <a:gd name="T108" fmla="*/ 570 h 5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9" h="570">
                  <a:moveTo>
                    <a:pt x="289" y="0"/>
                  </a:moveTo>
                  <a:lnTo>
                    <a:pt x="289" y="0"/>
                  </a:lnTo>
                  <a:lnTo>
                    <a:pt x="319" y="2"/>
                  </a:lnTo>
                  <a:lnTo>
                    <a:pt x="347" y="6"/>
                  </a:lnTo>
                  <a:lnTo>
                    <a:pt x="375" y="13"/>
                  </a:lnTo>
                  <a:lnTo>
                    <a:pt x="402" y="22"/>
                  </a:lnTo>
                  <a:lnTo>
                    <a:pt x="427" y="34"/>
                  </a:lnTo>
                  <a:lnTo>
                    <a:pt x="452" y="49"/>
                  </a:lnTo>
                  <a:lnTo>
                    <a:pt x="473" y="65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9" y="125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1"/>
                  </a:lnTo>
                  <a:lnTo>
                    <a:pt x="572" y="227"/>
                  </a:lnTo>
                  <a:lnTo>
                    <a:pt x="578" y="255"/>
                  </a:lnTo>
                  <a:lnTo>
                    <a:pt x="579" y="285"/>
                  </a:lnTo>
                  <a:lnTo>
                    <a:pt x="578" y="314"/>
                  </a:lnTo>
                  <a:lnTo>
                    <a:pt x="572" y="343"/>
                  </a:lnTo>
                  <a:lnTo>
                    <a:pt x="566" y="369"/>
                  </a:lnTo>
                  <a:lnTo>
                    <a:pt x="556" y="396"/>
                  </a:lnTo>
                  <a:lnTo>
                    <a:pt x="544" y="420"/>
                  </a:lnTo>
                  <a:lnTo>
                    <a:pt x="529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3" y="505"/>
                  </a:lnTo>
                  <a:lnTo>
                    <a:pt x="452" y="521"/>
                  </a:lnTo>
                  <a:lnTo>
                    <a:pt x="427" y="535"/>
                  </a:lnTo>
                  <a:lnTo>
                    <a:pt x="402" y="548"/>
                  </a:lnTo>
                  <a:lnTo>
                    <a:pt x="375" y="557"/>
                  </a:lnTo>
                  <a:lnTo>
                    <a:pt x="347" y="564"/>
                  </a:lnTo>
                  <a:lnTo>
                    <a:pt x="319" y="569"/>
                  </a:lnTo>
                  <a:lnTo>
                    <a:pt x="289" y="570"/>
                  </a:lnTo>
                  <a:lnTo>
                    <a:pt x="260" y="569"/>
                  </a:lnTo>
                  <a:lnTo>
                    <a:pt x="232" y="564"/>
                  </a:lnTo>
                  <a:lnTo>
                    <a:pt x="204" y="557"/>
                  </a:lnTo>
                  <a:lnTo>
                    <a:pt x="177" y="548"/>
                  </a:lnTo>
                  <a:lnTo>
                    <a:pt x="151" y="535"/>
                  </a:lnTo>
                  <a:lnTo>
                    <a:pt x="127" y="521"/>
                  </a:lnTo>
                  <a:lnTo>
                    <a:pt x="106" y="505"/>
                  </a:lnTo>
                  <a:lnTo>
                    <a:pt x="86" y="486"/>
                  </a:lnTo>
                  <a:lnTo>
                    <a:pt x="67" y="466"/>
                  </a:lnTo>
                  <a:lnTo>
                    <a:pt x="49" y="444"/>
                  </a:lnTo>
                  <a:lnTo>
                    <a:pt x="35" y="420"/>
                  </a:lnTo>
                  <a:lnTo>
                    <a:pt x="23" y="396"/>
                  </a:lnTo>
                  <a:lnTo>
                    <a:pt x="13" y="369"/>
                  </a:lnTo>
                  <a:lnTo>
                    <a:pt x="6" y="343"/>
                  </a:lnTo>
                  <a:lnTo>
                    <a:pt x="1" y="314"/>
                  </a:lnTo>
                  <a:lnTo>
                    <a:pt x="0" y="285"/>
                  </a:lnTo>
                  <a:lnTo>
                    <a:pt x="1" y="255"/>
                  </a:lnTo>
                  <a:lnTo>
                    <a:pt x="6" y="227"/>
                  </a:lnTo>
                  <a:lnTo>
                    <a:pt x="13" y="201"/>
                  </a:lnTo>
                  <a:lnTo>
                    <a:pt x="23" y="174"/>
                  </a:lnTo>
                  <a:lnTo>
                    <a:pt x="35" y="150"/>
                  </a:lnTo>
                  <a:lnTo>
                    <a:pt x="49" y="125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7" y="49"/>
                  </a:lnTo>
                  <a:lnTo>
                    <a:pt x="151" y="34"/>
                  </a:lnTo>
                  <a:lnTo>
                    <a:pt x="177" y="22"/>
                  </a:lnTo>
                  <a:lnTo>
                    <a:pt x="204" y="13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C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 flipH="1">
              <a:off x="319" y="3556"/>
              <a:ext cx="349" cy="344"/>
            </a:xfrm>
            <a:custGeom>
              <a:avLst/>
              <a:gdLst>
                <a:gd name="T0" fmla="*/ 63 w 582"/>
                <a:gd name="T1" fmla="*/ 0 h 572"/>
                <a:gd name="T2" fmla="*/ 76 w 582"/>
                <a:gd name="T3" fmla="*/ 1 h 572"/>
                <a:gd name="T4" fmla="*/ 88 w 582"/>
                <a:gd name="T5" fmla="*/ 5 h 572"/>
                <a:gd name="T6" fmla="*/ 98 w 582"/>
                <a:gd name="T7" fmla="*/ 11 h 572"/>
                <a:gd name="T8" fmla="*/ 107 w 582"/>
                <a:gd name="T9" fmla="*/ 19 h 572"/>
                <a:gd name="T10" fmla="*/ 115 w 582"/>
                <a:gd name="T11" fmla="*/ 28 h 572"/>
                <a:gd name="T12" fmla="*/ 121 w 582"/>
                <a:gd name="T13" fmla="*/ 38 h 572"/>
                <a:gd name="T14" fmla="*/ 124 w 582"/>
                <a:gd name="T15" fmla="*/ 50 h 572"/>
                <a:gd name="T16" fmla="*/ 125 w 582"/>
                <a:gd name="T17" fmla="*/ 63 h 572"/>
                <a:gd name="T18" fmla="*/ 125 w 582"/>
                <a:gd name="T19" fmla="*/ 69 h 572"/>
                <a:gd name="T20" fmla="*/ 123 w 582"/>
                <a:gd name="T21" fmla="*/ 81 h 572"/>
                <a:gd name="T22" fmla="*/ 118 w 582"/>
                <a:gd name="T23" fmla="*/ 92 h 572"/>
                <a:gd name="T24" fmla="*/ 111 w 582"/>
                <a:gd name="T25" fmla="*/ 102 h 572"/>
                <a:gd name="T26" fmla="*/ 103 w 582"/>
                <a:gd name="T27" fmla="*/ 111 h 572"/>
                <a:gd name="T28" fmla="*/ 93 w 582"/>
                <a:gd name="T29" fmla="*/ 117 h 572"/>
                <a:gd name="T30" fmla="*/ 82 w 582"/>
                <a:gd name="T31" fmla="*/ 122 h 572"/>
                <a:gd name="T32" fmla="*/ 69 w 582"/>
                <a:gd name="T33" fmla="*/ 124 h 572"/>
                <a:gd name="T34" fmla="*/ 63 w 582"/>
                <a:gd name="T35" fmla="*/ 124 h 572"/>
                <a:gd name="T36" fmla="*/ 50 w 582"/>
                <a:gd name="T37" fmla="*/ 123 h 572"/>
                <a:gd name="T38" fmla="*/ 38 w 582"/>
                <a:gd name="T39" fmla="*/ 120 h 572"/>
                <a:gd name="T40" fmla="*/ 28 w 582"/>
                <a:gd name="T41" fmla="*/ 114 h 572"/>
                <a:gd name="T42" fmla="*/ 19 w 582"/>
                <a:gd name="T43" fmla="*/ 106 h 572"/>
                <a:gd name="T44" fmla="*/ 11 w 582"/>
                <a:gd name="T45" fmla="*/ 97 h 572"/>
                <a:gd name="T46" fmla="*/ 5 w 582"/>
                <a:gd name="T47" fmla="*/ 87 h 572"/>
                <a:gd name="T48" fmla="*/ 1 w 582"/>
                <a:gd name="T49" fmla="*/ 75 h 572"/>
                <a:gd name="T50" fmla="*/ 0 w 582"/>
                <a:gd name="T51" fmla="*/ 63 h 572"/>
                <a:gd name="T52" fmla="*/ 1 w 582"/>
                <a:gd name="T53" fmla="*/ 56 h 572"/>
                <a:gd name="T54" fmla="*/ 3 w 582"/>
                <a:gd name="T55" fmla="*/ 44 h 572"/>
                <a:gd name="T56" fmla="*/ 8 w 582"/>
                <a:gd name="T57" fmla="*/ 32 h 572"/>
                <a:gd name="T58" fmla="*/ 14 w 582"/>
                <a:gd name="T59" fmla="*/ 23 h 572"/>
                <a:gd name="T60" fmla="*/ 23 w 582"/>
                <a:gd name="T61" fmla="*/ 14 h 572"/>
                <a:gd name="T62" fmla="*/ 33 w 582"/>
                <a:gd name="T63" fmla="*/ 8 h 572"/>
                <a:gd name="T64" fmla="*/ 44 w 582"/>
                <a:gd name="T65" fmla="*/ 3 h 572"/>
                <a:gd name="T66" fmla="*/ 56 w 582"/>
                <a:gd name="T67" fmla="*/ 1 h 572"/>
                <a:gd name="T68" fmla="*/ 63 w 582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2"/>
                <a:gd name="T106" fmla="*/ 0 h 572"/>
                <a:gd name="T107" fmla="*/ 582 w 582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2" h="572">
                  <a:moveTo>
                    <a:pt x="291" y="0"/>
                  </a:moveTo>
                  <a:lnTo>
                    <a:pt x="291" y="0"/>
                  </a:lnTo>
                  <a:lnTo>
                    <a:pt x="321" y="2"/>
                  </a:lnTo>
                  <a:lnTo>
                    <a:pt x="350" y="6"/>
                  </a:lnTo>
                  <a:lnTo>
                    <a:pt x="378" y="14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5" y="50"/>
                  </a:lnTo>
                  <a:lnTo>
                    <a:pt x="476" y="66"/>
                  </a:lnTo>
                  <a:lnTo>
                    <a:pt x="497" y="85"/>
                  </a:lnTo>
                  <a:lnTo>
                    <a:pt x="516" y="105"/>
                  </a:lnTo>
                  <a:lnTo>
                    <a:pt x="532" y="126"/>
                  </a:lnTo>
                  <a:lnTo>
                    <a:pt x="547" y="150"/>
                  </a:lnTo>
                  <a:lnTo>
                    <a:pt x="559" y="176"/>
                  </a:lnTo>
                  <a:lnTo>
                    <a:pt x="570" y="201"/>
                  </a:lnTo>
                  <a:lnTo>
                    <a:pt x="577" y="229"/>
                  </a:lnTo>
                  <a:lnTo>
                    <a:pt x="581" y="257"/>
                  </a:lnTo>
                  <a:lnTo>
                    <a:pt x="582" y="287"/>
                  </a:lnTo>
                  <a:lnTo>
                    <a:pt x="581" y="316"/>
                  </a:lnTo>
                  <a:lnTo>
                    <a:pt x="577" y="345"/>
                  </a:lnTo>
                  <a:lnTo>
                    <a:pt x="570" y="371"/>
                  </a:lnTo>
                  <a:lnTo>
                    <a:pt x="559" y="398"/>
                  </a:lnTo>
                  <a:lnTo>
                    <a:pt x="547" y="422"/>
                  </a:lnTo>
                  <a:lnTo>
                    <a:pt x="532" y="446"/>
                  </a:lnTo>
                  <a:lnTo>
                    <a:pt x="516" y="469"/>
                  </a:lnTo>
                  <a:lnTo>
                    <a:pt x="497" y="489"/>
                  </a:lnTo>
                  <a:lnTo>
                    <a:pt x="476" y="508"/>
                  </a:lnTo>
                  <a:lnTo>
                    <a:pt x="455" y="524"/>
                  </a:lnTo>
                  <a:lnTo>
                    <a:pt x="430" y="539"/>
                  </a:lnTo>
                  <a:lnTo>
                    <a:pt x="405" y="551"/>
                  </a:lnTo>
                  <a:lnTo>
                    <a:pt x="378" y="560"/>
                  </a:lnTo>
                  <a:lnTo>
                    <a:pt x="350" y="567"/>
                  </a:lnTo>
                  <a:lnTo>
                    <a:pt x="321" y="571"/>
                  </a:lnTo>
                  <a:lnTo>
                    <a:pt x="291" y="572"/>
                  </a:lnTo>
                  <a:lnTo>
                    <a:pt x="262" y="571"/>
                  </a:lnTo>
                  <a:lnTo>
                    <a:pt x="233" y="567"/>
                  </a:lnTo>
                  <a:lnTo>
                    <a:pt x="205" y="560"/>
                  </a:lnTo>
                  <a:lnTo>
                    <a:pt x="178" y="551"/>
                  </a:lnTo>
                  <a:lnTo>
                    <a:pt x="153" y="539"/>
                  </a:lnTo>
                  <a:lnTo>
                    <a:pt x="129" y="524"/>
                  </a:lnTo>
                  <a:lnTo>
                    <a:pt x="107" y="508"/>
                  </a:lnTo>
                  <a:lnTo>
                    <a:pt x="86" y="489"/>
                  </a:lnTo>
                  <a:lnTo>
                    <a:pt x="67" y="469"/>
                  </a:lnTo>
                  <a:lnTo>
                    <a:pt x="51" y="446"/>
                  </a:lnTo>
                  <a:lnTo>
                    <a:pt x="36" y="422"/>
                  </a:lnTo>
                  <a:lnTo>
                    <a:pt x="24" y="398"/>
                  </a:lnTo>
                  <a:lnTo>
                    <a:pt x="14" y="371"/>
                  </a:lnTo>
                  <a:lnTo>
                    <a:pt x="7" y="345"/>
                  </a:lnTo>
                  <a:lnTo>
                    <a:pt x="3" y="316"/>
                  </a:lnTo>
                  <a:lnTo>
                    <a:pt x="0" y="287"/>
                  </a:lnTo>
                  <a:lnTo>
                    <a:pt x="3" y="257"/>
                  </a:lnTo>
                  <a:lnTo>
                    <a:pt x="7" y="229"/>
                  </a:lnTo>
                  <a:lnTo>
                    <a:pt x="14" y="201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1" y="126"/>
                  </a:lnTo>
                  <a:lnTo>
                    <a:pt x="67" y="105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29" y="50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4"/>
                  </a:lnTo>
                  <a:lnTo>
                    <a:pt x="233" y="6"/>
                  </a:lnTo>
                  <a:lnTo>
                    <a:pt x="262" y="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CC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 flipH="1">
              <a:off x="318" y="3556"/>
              <a:ext cx="351" cy="345"/>
            </a:xfrm>
            <a:custGeom>
              <a:avLst/>
              <a:gdLst>
                <a:gd name="T0" fmla="*/ 64 w 584"/>
                <a:gd name="T1" fmla="*/ 0 h 575"/>
                <a:gd name="T2" fmla="*/ 76 w 584"/>
                <a:gd name="T3" fmla="*/ 1 h 575"/>
                <a:gd name="T4" fmla="*/ 88 w 584"/>
                <a:gd name="T5" fmla="*/ 5 h 575"/>
                <a:gd name="T6" fmla="*/ 99 w 584"/>
                <a:gd name="T7" fmla="*/ 10 h 575"/>
                <a:gd name="T8" fmla="*/ 108 w 584"/>
                <a:gd name="T9" fmla="*/ 18 h 575"/>
                <a:gd name="T10" fmla="*/ 115 w 584"/>
                <a:gd name="T11" fmla="*/ 28 h 575"/>
                <a:gd name="T12" fmla="*/ 122 w 584"/>
                <a:gd name="T13" fmla="*/ 38 h 575"/>
                <a:gd name="T14" fmla="*/ 126 w 584"/>
                <a:gd name="T15" fmla="*/ 49 h 575"/>
                <a:gd name="T16" fmla="*/ 127 w 584"/>
                <a:gd name="T17" fmla="*/ 62 h 575"/>
                <a:gd name="T18" fmla="*/ 126 w 584"/>
                <a:gd name="T19" fmla="*/ 68 h 575"/>
                <a:gd name="T20" fmla="*/ 124 w 584"/>
                <a:gd name="T21" fmla="*/ 80 h 575"/>
                <a:gd name="T22" fmla="*/ 119 w 584"/>
                <a:gd name="T23" fmla="*/ 92 h 575"/>
                <a:gd name="T24" fmla="*/ 112 w 584"/>
                <a:gd name="T25" fmla="*/ 101 h 575"/>
                <a:gd name="T26" fmla="*/ 103 w 584"/>
                <a:gd name="T27" fmla="*/ 110 h 575"/>
                <a:gd name="T28" fmla="*/ 93 w 584"/>
                <a:gd name="T29" fmla="*/ 116 h 575"/>
                <a:gd name="T30" fmla="*/ 82 w 584"/>
                <a:gd name="T31" fmla="*/ 121 h 575"/>
                <a:gd name="T32" fmla="*/ 70 w 584"/>
                <a:gd name="T33" fmla="*/ 124 h 575"/>
                <a:gd name="T34" fmla="*/ 64 w 584"/>
                <a:gd name="T35" fmla="*/ 124 h 575"/>
                <a:gd name="T36" fmla="*/ 50 w 584"/>
                <a:gd name="T37" fmla="*/ 123 h 575"/>
                <a:gd name="T38" fmla="*/ 38 w 584"/>
                <a:gd name="T39" fmla="*/ 119 h 575"/>
                <a:gd name="T40" fmla="*/ 28 w 584"/>
                <a:gd name="T41" fmla="*/ 113 h 575"/>
                <a:gd name="T42" fmla="*/ 19 w 584"/>
                <a:gd name="T43" fmla="*/ 106 h 575"/>
                <a:gd name="T44" fmla="*/ 10 w 584"/>
                <a:gd name="T45" fmla="*/ 97 h 575"/>
                <a:gd name="T46" fmla="*/ 5 w 584"/>
                <a:gd name="T47" fmla="*/ 86 h 575"/>
                <a:gd name="T48" fmla="*/ 1 w 584"/>
                <a:gd name="T49" fmla="*/ 75 h 575"/>
                <a:gd name="T50" fmla="*/ 0 w 584"/>
                <a:gd name="T51" fmla="*/ 62 h 575"/>
                <a:gd name="T52" fmla="*/ 1 w 584"/>
                <a:gd name="T53" fmla="*/ 55 h 575"/>
                <a:gd name="T54" fmla="*/ 3 w 584"/>
                <a:gd name="T55" fmla="*/ 44 h 575"/>
                <a:gd name="T56" fmla="*/ 8 w 584"/>
                <a:gd name="T57" fmla="*/ 32 h 575"/>
                <a:gd name="T58" fmla="*/ 14 w 584"/>
                <a:gd name="T59" fmla="*/ 22 h 575"/>
                <a:gd name="T60" fmla="*/ 23 w 584"/>
                <a:gd name="T61" fmla="*/ 14 h 575"/>
                <a:gd name="T62" fmla="*/ 33 w 584"/>
                <a:gd name="T63" fmla="*/ 8 h 575"/>
                <a:gd name="T64" fmla="*/ 44 w 584"/>
                <a:gd name="T65" fmla="*/ 2 h 575"/>
                <a:gd name="T66" fmla="*/ 56 w 584"/>
                <a:gd name="T67" fmla="*/ 1 h 575"/>
                <a:gd name="T68" fmla="*/ 64 w 584"/>
                <a:gd name="T69" fmla="*/ 0 h 5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4"/>
                <a:gd name="T106" fmla="*/ 0 h 575"/>
                <a:gd name="T107" fmla="*/ 584 w 584"/>
                <a:gd name="T108" fmla="*/ 575 h 5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4" h="575">
                  <a:moveTo>
                    <a:pt x="292" y="0"/>
                  </a:moveTo>
                  <a:lnTo>
                    <a:pt x="292" y="0"/>
                  </a:lnTo>
                  <a:lnTo>
                    <a:pt x="322" y="1"/>
                  </a:lnTo>
                  <a:lnTo>
                    <a:pt x="351" y="5"/>
                  </a:lnTo>
                  <a:lnTo>
                    <a:pt x="378" y="12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4" y="48"/>
                  </a:lnTo>
                  <a:lnTo>
                    <a:pt x="477" y="65"/>
                  </a:lnTo>
                  <a:lnTo>
                    <a:pt x="498" y="84"/>
                  </a:lnTo>
                  <a:lnTo>
                    <a:pt x="517" y="104"/>
                  </a:lnTo>
                  <a:lnTo>
                    <a:pt x="533" y="126"/>
                  </a:lnTo>
                  <a:lnTo>
                    <a:pt x="548" y="150"/>
                  </a:lnTo>
                  <a:lnTo>
                    <a:pt x="562" y="175"/>
                  </a:lnTo>
                  <a:lnTo>
                    <a:pt x="571" y="202"/>
                  </a:lnTo>
                  <a:lnTo>
                    <a:pt x="578" y="229"/>
                  </a:lnTo>
                  <a:lnTo>
                    <a:pt x="583" y="257"/>
                  </a:lnTo>
                  <a:lnTo>
                    <a:pt x="584" y="287"/>
                  </a:lnTo>
                  <a:lnTo>
                    <a:pt x="583" y="316"/>
                  </a:lnTo>
                  <a:lnTo>
                    <a:pt x="578" y="346"/>
                  </a:lnTo>
                  <a:lnTo>
                    <a:pt x="571" y="372"/>
                  </a:lnTo>
                  <a:lnTo>
                    <a:pt x="562" y="399"/>
                  </a:lnTo>
                  <a:lnTo>
                    <a:pt x="548" y="425"/>
                  </a:lnTo>
                  <a:lnTo>
                    <a:pt x="533" y="447"/>
                  </a:lnTo>
                  <a:lnTo>
                    <a:pt x="517" y="470"/>
                  </a:lnTo>
                  <a:lnTo>
                    <a:pt x="498" y="490"/>
                  </a:lnTo>
                  <a:lnTo>
                    <a:pt x="477" y="509"/>
                  </a:lnTo>
                  <a:lnTo>
                    <a:pt x="454" y="525"/>
                  </a:lnTo>
                  <a:lnTo>
                    <a:pt x="430" y="540"/>
                  </a:lnTo>
                  <a:lnTo>
                    <a:pt x="405" y="552"/>
                  </a:lnTo>
                  <a:lnTo>
                    <a:pt x="378" y="561"/>
                  </a:lnTo>
                  <a:lnTo>
                    <a:pt x="351" y="569"/>
                  </a:lnTo>
                  <a:lnTo>
                    <a:pt x="322" y="573"/>
                  </a:lnTo>
                  <a:lnTo>
                    <a:pt x="292" y="575"/>
                  </a:lnTo>
                  <a:lnTo>
                    <a:pt x="261" y="573"/>
                  </a:lnTo>
                  <a:lnTo>
                    <a:pt x="233" y="569"/>
                  </a:lnTo>
                  <a:lnTo>
                    <a:pt x="205" y="561"/>
                  </a:lnTo>
                  <a:lnTo>
                    <a:pt x="178" y="552"/>
                  </a:lnTo>
                  <a:lnTo>
                    <a:pt x="153" y="540"/>
                  </a:lnTo>
                  <a:lnTo>
                    <a:pt x="128" y="525"/>
                  </a:lnTo>
                  <a:lnTo>
                    <a:pt x="106" y="509"/>
                  </a:lnTo>
                  <a:lnTo>
                    <a:pt x="86" y="490"/>
                  </a:lnTo>
                  <a:lnTo>
                    <a:pt x="67" y="470"/>
                  </a:lnTo>
                  <a:lnTo>
                    <a:pt x="49" y="447"/>
                  </a:lnTo>
                  <a:lnTo>
                    <a:pt x="35" y="425"/>
                  </a:lnTo>
                  <a:lnTo>
                    <a:pt x="23" y="399"/>
                  </a:lnTo>
                  <a:lnTo>
                    <a:pt x="13" y="372"/>
                  </a:lnTo>
                  <a:lnTo>
                    <a:pt x="5" y="346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3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49" y="126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8" y="48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2"/>
                  </a:lnTo>
                  <a:lnTo>
                    <a:pt x="233" y="5"/>
                  </a:lnTo>
                  <a:lnTo>
                    <a:pt x="261" y="1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C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 flipH="1">
              <a:off x="318" y="3554"/>
              <a:ext cx="352" cy="348"/>
            </a:xfrm>
            <a:custGeom>
              <a:avLst/>
              <a:gdLst>
                <a:gd name="T0" fmla="*/ 64 w 587"/>
                <a:gd name="T1" fmla="*/ 0 h 579"/>
                <a:gd name="T2" fmla="*/ 76 w 587"/>
                <a:gd name="T3" fmla="*/ 1 h 579"/>
                <a:gd name="T4" fmla="*/ 88 w 587"/>
                <a:gd name="T5" fmla="*/ 5 h 579"/>
                <a:gd name="T6" fmla="*/ 98 w 587"/>
                <a:gd name="T7" fmla="*/ 11 h 579"/>
                <a:gd name="T8" fmla="*/ 108 w 587"/>
                <a:gd name="T9" fmla="*/ 19 h 579"/>
                <a:gd name="T10" fmla="*/ 116 w 587"/>
                <a:gd name="T11" fmla="*/ 28 h 579"/>
                <a:gd name="T12" fmla="*/ 122 w 587"/>
                <a:gd name="T13" fmla="*/ 38 h 579"/>
                <a:gd name="T14" fmla="*/ 125 w 587"/>
                <a:gd name="T15" fmla="*/ 50 h 579"/>
                <a:gd name="T16" fmla="*/ 127 w 587"/>
                <a:gd name="T17" fmla="*/ 63 h 579"/>
                <a:gd name="T18" fmla="*/ 126 w 587"/>
                <a:gd name="T19" fmla="*/ 69 h 579"/>
                <a:gd name="T20" fmla="*/ 124 w 587"/>
                <a:gd name="T21" fmla="*/ 81 h 579"/>
                <a:gd name="T22" fmla="*/ 119 w 587"/>
                <a:gd name="T23" fmla="*/ 93 h 579"/>
                <a:gd name="T24" fmla="*/ 112 w 587"/>
                <a:gd name="T25" fmla="*/ 103 h 579"/>
                <a:gd name="T26" fmla="*/ 104 w 587"/>
                <a:gd name="T27" fmla="*/ 111 h 579"/>
                <a:gd name="T28" fmla="*/ 94 w 587"/>
                <a:gd name="T29" fmla="*/ 118 h 579"/>
                <a:gd name="T30" fmla="*/ 82 w 587"/>
                <a:gd name="T31" fmla="*/ 123 h 579"/>
                <a:gd name="T32" fmla="*/ 70 w 587"/>
                <a:gd name="T33" fmla="*/ 126 h 579"/>
                <a:gd name="T34" fmla="*/ 64 w 587"/>
                <a:gd name="T35" fmla="*/ 126 h 579"/>
                <a:gd name="T36" fmla="*/ 51 w 587"/>
                <a:gd name="T37" fmla="*/ 124 h 579"/>
                <a:gd name="T38" fmla="*/ 39 w 587"/>
                <a:gd name="T39" fmla="*/ 121 h 579"/>
                <a:gd name="T40" fmla="*/ 28 w 587"/>
                <a:gd name="T41" fmla="*/ 115 h 579"/>
                <a:gd name="T42" fmla="*/ 19 w 587"/>
                <a:gd name="T43" fmla="*/ 108 h 579"/>
                <a:gd name="T44" fmla="*/ 11 w 587"/>
                <a:gd name="T45" fmla="*/ 98 h 579"/>
                <a:gd name="T46" fmla="*/ 5 w 587"/>
                <a:gd name="T47" fmla="*/ 87 h 579"/>
                <a:gd name="T48" fmla="*/ 1 w 587"/>
                <a:gd name="T49" fmla="*/ 76 h 579"/>
                <a:gd name="T50" fmla="*/ 0 w 587"/>
                <a:gd name="T51" fmla="*/ 63 h 579"/>
                <a:gd name="T52" fmla="*/ 1 w 587"/>
                <a:gd name="T53" fmla="*/ 56 h 579"/>
                <a:gd name="T54" fmla="*/ 3 w 587"/>
                <a:gd name="T55" fmla="*/ 44 h 579"/>
                <a:gd name="T56" fmla="*/ 8 w 587"/>
                <a:gd name="T57" fmla="*/ 33 h 579"/>
                <a:gd name="T58" fmla="*/ 14 w 587"/>
                <a:gd name="T59" fmla="*/ 23 h 579"/>
                <a:gd name="T60" fmla="*/ 23 w 587"/>
                <a:gd name="T61" fmla="*/ 14 h 579"/>
                <a:gd name="T62" fmla="*/ 33 w 587"/>
                <a:gd name="T63" fmla="*/ 8 h 579"/>
                <a:gd name="T64" fmla="*/ 44 w 587"/>
                <a:gd name="T65" fmla="*/ 3 h 579"/>
                <a:gd name="T66" fmla="*/ 57 w 587"/>
                <a:gd name="T67" fmla="*/ 1 h 579"/>
                <a:gd name="T68" fmla="*/ 64 w 587"/>
                <a:gd name="T69" fmla="*/ 0 h 5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7"/>
                <a:gd name="T106" fmla="*/ 0 h 579"/>
                <a:gd name="T107" fmla="*/ 587 w 587"/>
                <a:gd name="T108" fmla="*/ 579 h 5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7" h="579">
                  <a:moveTo>
                    <a:pt x="294" y="0"/>
                  </a:moveTo>
                  <a:lnTo>
                    <a:pt x="294" y="0"/>
                  </a:lnTo>
                  <a:lnTo>
                    <a:pt x="323" y="1"/>
                  </a:lnTo>
                  <a:lnTo>
                    <a:pt x="353" y="7"/>
                  </a:lnTo>
                  <a:lnTo>
                    <a:pt x="381" y="14"/>
                  </a:lnTo>
                  <a:lnTo>
                    <a:pt x="408" y="23"/>
                  </a:lnTo>
                  <a:lnTo>
                    <a:pt x="433" y="35"/>
                  </a:lnTo>
                  <a:lnTo>
                    <a:pt x="457" y="50"/>
                  </a:lnTo>
                  <a:lnTo>
                    <a:pt x="480" y="67"/>
                  </a:lnTo>
                  <a:lnTo>
                    <a:pt x="501" y="86"/>
                  </a:lnTo>
                  <a:lnTo>
                    <a:pt x="520" y="106"/>
                  </a:lnTo>
                  <a:lnTo>
                    <a:pt x="538" y="129"/>
                  </a:lnTo>
                  <a:lnTo>
                    <a:pt x="552" y="152"/>
                  </a:lnTo>
                  <a:lnTo>
                    <a:pt x="565" y="177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7" y="290"/>
                  </a:lnTo>
                  <a:lnTo>
                    <a:pt x="586" y="319"/>
                  </a:lnTo>
                  <a:lnTo>
                    <a:pt x="582" y="347"/>
                  </a:lnTo>
                  <a:lnTo>
                    <a:pt x="574" y="375"/>
                  </a:lnTo>
                  <a:lnTo>
                    <a:pt x="565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3"/>
                  </a:lnTo>
                  <a:lnTo>
                    <a:pt x="501" y="495"/>
                  </a:lnTo>
                  <a:lnTo>
                    <a:pt x="480" y="512"/>
                  </a:lnTo>
                  <a:lnTo>
                    <a:pt x="457" y="529"/>
                  </a:lnTo>
                  <a:lnTo>
                    <a:pt x="433" y="544"/>
                  </a:lnTo>
                  <a:lnTo>
                    <a:pt x="408" y="556"/>
                  </a:lnTo>
                  <a:lnTo>
                    <a:pt x="381" y="566"/>
                  </a:lnTo>
                  <a:lnTo>
                    <a:pt x="353" y="572"/>
                  </a:lnTo>
                  <a:lnTo>
                    <a:pt x="323" y="578"/>
                  </a:lnTo>
                  <a:lnTo>
                    <a:pt x="294" y="579"/>
                  </a:lnTo>
                  <a:lnTo>
                    <a:pt x="264" y="578"/>
                  </a:lnTo>
                  <a:lnTo>
                    <a:pt x="235" y="572"/>
                  </a:lnTo>
                  <a:lnTo>
                    <a:pt x="207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29"/>
                  </a:lnTo>
                  <a:lnTo>
                    <a:pt x="107" y="512"/>
                  </a:lnTo>
                  <a:lnTo>
                    <a:pt x="86" y="495"/>
                  </a:lnTo>
                  <a:lnTo>
                    <a:pt x="67" y="473"/>
                  </a:lnTo>
                  <a:lnTo>
                    <a:pt x="51" y="452"/>
                  </a:lnTo>
                  <a:lnTo>
                    <a:pt x="36" y="428"/>
                  </a:lnTo>
                  <a:lnTo>
                    <a:pt x="23" y="402"/>
                  </a:lnTo>
                  <a:lnTo>
                    <a:pt x="13" y="375"/>
                  </a:lnTo>
                  <a:lnTo>
                    <a:pt x="5" y="347"/>
                  </a:lnTo>
                  <a:lnTo>
                    <a:pt x="1" y="319"/>
                  </a:lnTo>
                  <a:lnTo>
                    <a:pt x="0" y="290"/>
                  </a:lnTo>
                  <a:lnTo>
                    <a:pt x="1" y="260"/>
                  </a:lnTo>
                  <a:lnTo>
                    <a:pt x="5" y="232"/>
                  </a:lnTo>
                  <a:lnTo>
                    <a:pt x="13" y="204"/>
                  </a:lnTo>
                  <a:lnTo>
                    <a:pt x="23" y="177"/>
                  </a:lnTo>
                  <a:lnTo>
                    <a:pt x="36" y="152"/>
                  </a:lnTo>
                  <a:lnTo>
                    <a:pt x="51" y="129"/>
                  </a:lnTo>
                  <a:lnTo>
                    <a:pt x="67" y="106"/>
                  </a:lnTo>
                  <a:lnTo>
                    <a:pt x="86" y="86"/>
                  </a:lnTo>
                  <a:lnTo>
                    <a:pt x="107" y="67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0" y="23"/>
                  </a:lnTo>
                  <a:lnTo>
                    <a:pt x="207" y="14"/>
                  </a:lnTo>
                  <a:lnTo>
                    <a:pt x="235" y="7"/>
                  </a:lnTo>
                  <a:lnTo>
                    <a:pt x="264" y="1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AB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 flipH="1">
              <a:off x="318" y="3553"/>
              <a:ext cx="354" cy="349"/>
            </a:xfrm>
            <a:custGeom>
              <a:avLst/>
              <a:gdLst>
                <a:gd name="T0" fmla="*/ 63 w 592"/>
                <a:gd name="T1" fmla="*/ 0 h 581"/>
                <a:gd name="T2" fmla="*/ 76 w 592"/>
                <a:gd name="T3" fmla="*/ 1 h 581"/>
                <a:gd name="T4" fmla="*/ 88 w 592"/>
                <a:gd name="T5" fmla="*/ 5 h 581"/>
                <a:gd name="T6" fmla="*/ 98 w 592"/>
                <a:gd name="T7" fmla="*/ 10 h 581"/>
                <a:gd name="T8" fmla="*/ 108 w 592"/>
                <a:gd name="T9" fmla="*/ 19 h 581"/>
                <a:gd name="T10" fmla="*/ 116 w 592"/>
                <a:gd name="T11" fmla="*/ 28 h 581"/>
                <a:gd name="T12" fmla="*/ 121 w 592"/>
                <a:gd name="T13" fmla="*/ 38 h 581"/>
                <a:gd name="T14" fmla="*/ 125 w 592"/>
                <a:gd name="T15" fmla="*/ 50 h 581"/>
                <a:gd name="T16" fmla="*/ 127 w 592"/>
                <a:gd name="T17" fmla="*/ 63 h 581"/>
                <a:gd name="T18" fmla="*/ 126 w 592"/>
                <a:gd name="T19" fmla="*/ 69 h 581"/>
                <a:gd name="T20" fmla="*/ 124 w 592"/>
                <a:gd name="T21" fmla="*/ 82 h 581"/>
                <a:gd name="T22" fmla="*/ 119 w 592"/>
                <a:gd name="T23" fmla="*/ 93 h 581"/>
                <a:gd name="T24" fmla="*/ 112 w 592"/>
                <a:gd name="T25" fmla="*/ 103 h 581"/>
                <a:gd name="T26" fmla="*/ 103 w 592"/>
                <a:gd name="T27" fmla="*/ 112 h 581"/>
                <a:gd name="T28" fmla="*/ 93 w 592"/>
                <a:gd name="T29" fmla="*/ 118 h 581"/>
                <a:gd name="T30" fmla="*/ 83 w 592"/>
                <a:gd name="T31" fmla="*/ 123 h 581"/>
                <a:gd name="T32" fmla="*/ 70 w 592"/>
                <a:gd name="T33" fmla="*/ 126 h 581"/>
                <a:gd name="T34" fmla="*/ 63 w 592"/>
                <a:gd name="T35" fmla="*/ 126 h 581"/>
                <a:gd name="T36" fmla="*/ 50 w 592"/>
                <a:gd name="T37" fmla="*/ 124 h 581"/>
                <a:gd name="T38" fmla="*/ 39 w 592"/>
                <a:gd name="T39" fmla="*/ 121 h 581"/>
                <a:gd name="T40" fmla="*/ 28 w 592"/>
                <a:gd name="T41" fmla="*/ 115 h 581"/>
                <a:gd name="T42" fmla="*/ 19 w 592"/>
                <a:gd name="T43" fmla="*/ 108 h 581"/>
                <a:gd name="T44" fmla="*/ 11 w 592"/>
                <a:gd name="T45" fmla="*/ 98 h 581"/>
                <a:gd name="T46" fmla="*/ 5 w 592"/>
                <a:gd name="T47" fmla="*/ 87 h 581"/>
                <a:gd name="T48" fmla="*/ 1 w 592"/>
                <a:gd name="T49" fmla="*/ 76 h 581"/>
                <a:gd name="T50" fmla="*/ 0 w 592"/>
                <a:gd name="T51" fmla="*/ 63 h 581"/>
                <a:gd name="T52" fmla="*/ 1 w 592"/>
                <a:gd name="T53" fmla="*/ 56 h 581"/>
                <a:gd name="T54" fmla="*/ 3 w 592"/>
                <a:gd name="T55" fmla="*/ 44 h 581"/>
                <a:gd name="T56" fmla="*/ 8 w 592"/>
                <a:gd name="T57" fmla="*/ 33 h 581"/>
                <a:gd name="T58" fmla="*/ 15 w 592"/>
                <a:gd name="T59" fmla="*/ 23 h 581"/>
                <a:gd name="T60" fmla="*/ 23 w 592"/>
                <a:gd name="T61" fmla="*/ 14 h 581"/>
                <a:gd name="T62" fmla="*/ 33 w 592"/>
                <a:gd name="T63" fmla="*/ 8 h 581"/>
                <a:gd name="T64" fmla="*/ 44 w 592"/>
                <a:gd name="T65" fmla="*/ 3 h 581"/>
                <a:gd name="T66" fmla="*/ 57 w 592"/>
                <a:gd name="T67" fmla="*/ 1 h 581"/>
                <a:gd name="T68" fmla="*/ 63 w 592"/>
                <a:gd name="T69" fmla="*/ 0 h 5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2"/>
                <a:gd name="T106" fmla="*/ 0 h 581"/>
                <a:gd name="T107" fmla="*/ 592 w 592"/>
                <a:gd name="T108" fmla="*/ 581 h 58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2" h="581">
                  <a:moveTo>
                    <a:pt x="295" y="0"/>
                  </a:moveTo>
                  <a:lnTo>
                    <a:pt x="295" y="0"/>
                  </a:lnTo>
                  <a:lnTo>
                    <a:pt x="326" y="1"/>
                  </a:lnTo>
                  <a:lnTo>
                    <a:pt x="356" y="5"/>
                  </a:lnTo>
                  <a:lnTo>
                    <a:pt x="384" y="13"/>
                  </a:lnTo>
                  <a:lnTo>
                    <a:pt x="411" y="23"/>
                  </a:lnTo>
                  <a:lnTo>
                    <a:pt x="436" y="35"/>
                  </a:lnTo>
                  <a:lnTo>
                    <a:pt x="460" y="49"/>
                  </a:lnTo>
                  <a:lnTo>
                    <a:pt x="483" y="67"/>
                  </a:lnTo>
                  <a:lnTo>
                    <a:pt x="504" y="86"/>
                  </a:lnTo>
                  <a:lnTo>
                    <a:pt x="523" y="106"/>
                  </a:lnTo>
                  <a:lnTo>
                    <a:pt x="541" y="128"/>
                  </a:lnTo>
                  <a:lnTo>
                    <a:pt x="555" y="153"/>
                  </a:lnTo>
                  <a:lnTo>
                    <a:pt x="568" y="177"/>
                  </a:lnTo>
                  <a:lnTo>
                    <a:pt x="578" y="203"/>
                  </a:lnTo>
                  <a:lnTo>
                    <a:pt x="585" y="232"/>
                  </a:lnTo>
                  <a:lnTo>
                    <a:pt x="589" y="261"/>
                  </a:lnTo>
                  <a:lnTo>
                    <a:pt x="592" y="291"/>
                  </a:lnTo>
                  <a:lnTo>
                    <a:pt x="589" y="320"/>
                  </a:lnTo>
                  <a:lnTo>
                    <a:pt x="585" y="348"/>
                  </a:lnTo>
                  <a:lnTo>
                    <a:pt x="578" y="376"/>
                  </a:lnTo>
                  <a:lnTo>
                    <a:pt x="568" y="403"/>
                  </a:lnTo>
                  <a:lnTo>
                    <a:pt x="555" y="429"/>
                  </a:lnTo>
                  <a:lnTo>
                    <a:pt x="541" y="453"/>
                  </a:lnTo>
                  <a:lnTo>
                    <a:pt x="523" y="475"/>
                  </a:lnTo>
                  <a:lnTo>
                    <a:pt x="504" y="496"/>
                  </a:lnTo>
                  <a:lnTo>
                    <a:pt x="483" y="514"/>
                  </a:lnTo>
                  <a:lnTo>
                    <a:pt x="460" y="530"/>
                  </a:lnTo>
                  <a:lnTo>
                    <a:pt x="436" y="545"/>
                  </a:lnTo>
                  <a:lnTo>
                    <a:pt x="411" y="557"/>
                  </a:lnTo>
                  <a:lnTo>
                    <a:pt x="384" y="568"/>
                  </a:lnTo>
                  <a:lnTo>
                    <a:pt x="356" y="575"/>
                  </a:lnTo>
                  <a:lnTo>
                    <a:pt x="326" y="579"/>
                  </a:lnTo>
                  <a:lnTo>
                    <a:pt x="295" y="581"/>
                  </a:lnTo>
                  <a:lnTo>
                    <a:pt x="266" y="579"/>
                  </a:lnTo>
                  <a:lnTo>
                    <a:pt x="236" y="575"/>
                  </a:lnTo>
                  <a:lnTo>
                    <a:pt x="208" y="568"/>
                  </a:lnTo>
                  <a:lnTo>
                    <a:pt x="181" y="557"/>
                  </a:lnTo>
                  <a:lnTo>
                    <a:pt x="156" y="545"/>
                  </a:lnTo>
                  <a:lnTo>
                    <a:pt x="130" y="530"/>
                  </a:lnTo>
                  <a:lnTo>
                    <a:pt x="109" y="514"/>
                  </a:lnTo>
                  <a:lnTo>
                    <a:pt x="88" y="496"/>
                  </a:lnTo>
                  <a:lnTo>
                    <a:pt x="69" y="475"/>
                  </a:lnTo>
                  <a:lnTo>
                    <a:pt x="51" y="453"/>
                  </a:lnTo>
                  <a:lnTo>
                    <a:pt x="37" y="429"/>
                  </a:lnTo>
                  <a:lnTo>
                    <a:pt x="25" y="403"/>
                  </a:lnTo>
                  <a:lnTo>
                    <a:pt x="14" y="376"/>
                  </a:lnTo>
                  <a:lnTo>
                    <a:pt x="7" y="348"/>
                  </a:lnTo>
                  <a:lnTo>
                    <a:pt x="2" y="320"/>
                  </a:lnTo>
                  <a:lnTo>
                    <a:pt x="0" y="291"/>
                  </a:lnTo>
                  <a:lnTo>
                    <a:pt x="2" y="261"/>
                  </a:lnTo>
                  <a:lnTo>
                    <a:pt x="7" y="232"/>
                  </a:lnTo>
                  <a:lnTo>
                    <a:pt x="14" y="203"/>
                  </a:lnTo>
                  <a:lnTo>
                    <a:pt x="25" y="177"/>
                  </a:lnTo>
                  <a:lnTo>
                    <a:pt x="37" y="153"/>
                  </a:lnTo>
                  <a:lnTo>
                    <a:pt x="51" y="128"/>
                  </a:lnTo>
                  <a:lnTo>
                    <a:pt x="69" y="106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0" y="49"/>
                  </a:lnTo>
                  <a:lnTo>
                    <a:pt x="156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5"/>
                  </a:lnTo>
                  <a:lnTo>
                    <a:pt x="266" y="1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AB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 flipH="1">
              <a:off x="318" y="3553"/>
              <a:ext cx="355" cy="349"/>
            </a:xfrm>
            <a:custGeom>
              <a:avLst/>
              <a:gdLst>
                <a:gd name="T0" fmla="*/ 63 w 593"/>
                <a:gd name="T1" fmla="*/ 0 h 583"/>
                <a:gd name="T2" fmla="*/ 77 w 593"/>
                <a:gd name="T3" fmla="*/ 1 h 583"/>
                <a:gd name="T4" fmla="*/ 89 w 593"/>
                <a:gd name="T5" fmla="*/ 5 h 583"/>
                <a:gd name="T6" fmla="*/ 99 w 593"/>
                <a:gd name="T7" fmla="*/ 11 h 583"/>
                <a:gd name="T8" fmla="*/ 108 w 593"/>
                <a:gd name="T9" fmla="*/ 19 h 583"/>
                <a:gd name="T10" fmla="*/ 116 w 593"/>
                <a:gd name="T11" fmla="*/ 28 h 583"/>
                <a:gd name="T12" fmla="*/ 122 w 593"/>
                <a:gd name="T13" fmla="*/ 38 h 583"/>
                <a:gd name="T14" fmla="*/ 126 w 593"/>
                <a:gd name="T15" fmla="*/ 50 h 583"/>
                <a:gd name="T16" fmla="*/ 128 w 593"/>
                <a:gd name="T17" fmla="*/ 62 h 583"/>
                <a:gd name="T18" fmla="*/ 127 w 593"/>
                <a:gd name="T19" fmla="*/ 69 h 583"/>
                <a:gd name="T20" fmla="*/ 125 w 593"/>
                <a:gd name="T21" fmla="*/ 81 h 583"/>
                <a:gd name="T22" fmla="*/ 119 w 593"/>
                <a:gd name="T23" fmla="*/ 92 h 583"/>
                <a:gd name="T24" fmla="*/ 113 w 593"/>
                <a:gd name="T25" fmla="*/ 102 h 583"/>
                <a:gd name="T26" fmla="*/ 104 w 593"/>
                <a:gd name="T27" fmla="*/ 111 h 583"/>
                <a:gd name="T28" fmla="*/ 94 w 593"/>
                <a:gd name="T29" fmla="*/ 118 h 583"/>
                <a:gd name="T30" fmla="*/ 82 w 593"/>
                <a:gd name="T31" fmla="*/ 122 h 583"/>
                <a:gd name="T32" fmla="*/ 70 w 593"/>
                <a:gd name="T33" fmla="*/ 125 h 583"/>
                <a:gd name="T34" fmla="*/ 63 w 593"/>
                <a:gd name="T35" fmla="*/ 125 h 583"/>
                <a:gd name="T36" fmla="*/ 50 w 593"/>
                <a:gd name="T37" fmla="*/ 124 h 583"/>
                <a:gd name="T38" fmla="*/ 39 w 593"/>
                <a:gd name="T39" fmla="*/ 120 h 583"/>
                <a:gd name="T40" fmla="*/ 28 w 593"/>
                <a:gd name="T41" fmla="*/ 115 h 583"/>
                <a:gd name="T42" fmla="*/ 19 w 593"/>
                <a:gd name="T43" fmla="*/ 107 h 583"/>
                <a:gd name="T44" fmla="*/ 11 w 593"/>
                <a:gd name="T45" fmla="*/ 98 h 583"/>
                <a:gd name="T46" fmla="*/ 5 w 593"/>
                <a:gd name="T47" fmla="*/ 87 h 583"/>
                <a:gd name="T48" fmla="*/ 1 w 593"/>
                <a:gd name="T49" fmla="*/ 75 h 583"/>
                <a:gd name="T50" fmla="*/ 0 w 593"/>
                <a:gd name="T51" fmla="*/ 62 h 583"/>
                <a:gd name="T52" fmla="*/ 1 w 593"/>
                <a:gd name="T53" fmla="*/ 56 h 583"/>
                <a:gd name="T54" fmla="*/ 3 w 593"/>
                <a:gd name="T55" fmla="*/ 44 h 583"/>
                <a:gd name="T56" fmla="*/ 8 w 593"/>
                <a:gd name="T57" fmla="*/ 33 h 583"/>
                <a:gd name="T58" fmla="*/ 14 w 593"/>
                <a:gd name="T59" fmla="*/ 23 h 583"/>
                <a:gd name="T60" fmla="*/ 23 w 593"/>
                <a:gd name="T61" fmla="*/ 14 h 583"/>
                <a:gd name="T62" fmla="*/ 33 w 593"/>
                <a:gd name="T63" fmla="*/ 8 h 583"/>
                <a:gd name="T64" fmla="*/ 45 w 593"/>
                <a:gd name="T65" fmla="*/ 3 h 583"/>
                <a:gd name="T66" fmla="*/ 57 w 593"/>
                <a:gd name="T67" fmla="*/ 1 h 583"/>
                <a:gd name="T68" fmla="*/ 63 w 593"/>
                <a:gd name="T69" fmla="*/ 0 h 5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3"/>
                <a:gd name="T106" fmla="*/ 0 h 583"/>
                <a:gd name="T107" fmla="*/ 593 w 593"/>
                <a:gd name="T108" fmla="*/ 583 h 5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3" h="583">
                  <a:moveTo>
                    <a:pt x="296" y="0"/>
                  </a:moveTo>
                  <a:lnTo>
                    <a:pt x="296" y="0"/>
                  </a:lnTo>
                  <a:lnTo>
                    <a:pt x="326" y="2"/>
                  </a:lnTo>
                  <a:lnTo>
                    <a:pt x="355" y="6"/>
                  </a:lnTo>
                  <a:lnTo>
                    <a:pt x="383" y="13"/>
                  </a:lnTo>
                  <a:lnTo>
                    <a:pt x="412" y="23"/>
                  </a:lnTo>
                  <a:lnTo>
                    <a:pt x="437" y="35"/>
                  </a:lnTo>
                  <a:lnTo>
                    <a:pt x="461" y="50"/>
                  </a:lnTo>
                  <a:lnTo>
                    <a:pt x="484" y="66"/>
                  </a:lnTo>
                  <a:lnTo>
                    <a:pt x="505" y="85"/>
                  </a:lnTo>
                  <a:lnTo>
                    <a:pt x="524" y="106"/>
                  </a:lnTo>
                  <a:lnTo>
                    <a:pt x="542" y="129"/>
                  </a:lnTo>
                  <a:lnTo>
                    <a:pt x="556" y="153"/>
                  </a:lnTo>
                  <a:lnTo>
                    <a:pt x="569" y="179"/>
                  </a:lnTo>
                  <a:lnTo>
                    <a:pt x="579" y="205"/>
                  </a:lnTo>
                  <a:lnTo>
                    <a:pt x="586" y="234"/>
                  </a:lnTo>
                  <a:lnTo>
                    <a:pt x="591" y="262"/>
                  </a:lnTo>
                  <a:lnTo>
                    <a:pt x="593" y="291"/>
                  </a:lnTo>
                  <a:lnTo>
                    <a:pt x="591" y="322"/>
                  </a:lnTo>
                  <a:lnTo>
                    <a:pt x="586" y="350"/>
                  </a:lnTo>
                  <a:lnTo>
                    <a:pt x="579" y="378"/>
                  </a:lnTo>
                  <a:lnTo>
                    <a:pt x="569" y="405"/>
                  </a:lnTo>
                  <a:lnTo>
                    <a:pt x="556" y="431"/>
                  </a:lnTo>
                  <a:lnTo>
                    <a:pt x="542" y="455"/>
                  </a:lnTo>
                  <a:lnTo>
                    <a:pt x="524" y="477"/>
                  </a:lnTo>
                  <a:lnTo>
                    <a:pt x="505" y="498"/>
                  </a:lnTo>
                  <a:lnTo>
                    <a:pt x="484" y="516"/>
                  </a:lnTo>
                  <a:lnTo>
                    <a:pt x="461" y="534"/>
                  </a:lnTo>
                  <a:lnTo>
                    <a:pt x="437" y="549"/>
                  </a:lnTo>
                  <a:lnTo>
                    <a:pt x="412" y="561"/>
                  </a:lnTo>
                  <a:lnTo>
                    <a:pt x="383" y="570"/>
                  </a:lnTo>
                  <a:lnTo>
                    <a:pt x="355" y="578"/>
                  </a:lnTo>
                  <a:lnTo>
                    <a:pt x="326" y="582"/>
                  </a:lnTo>
                  <a:lnTo>
                    <a:pt x="296" y="583"/>
                  </a:lnTo>
                  <a:lnTo>
                    <a:pt x="266" y="582"/>
                  </a:lnTo>
                  <a:lnTo>
                    <a:pt x="236" y="578"/>
                  </a:lnTo>
                  <a:lnTo>
                    <a:pt x="208" y="570"/>
                  </a:lnTo>
                  <a:lnTo>
                    <a:pt x="181" y="561"/>
                  </a:lnTo>
                  <a:lnTo>
                    <a:pt x="154" y="549"/>
                  </a:lnTo>
                  <a:lnTo>
                    <a:pt x="130" y="534"/>
                  </a:lnTo>
                  <a:lnTo>
                    <a:pt x="107" y="516"/>
                  </a:lnTo>
                  <a:lnTo>
                    <a:pt x="86" y="498"/>
                  </a:lnTo>
                  <a:lnTo>
                    <a:pt x="67" y="477"/>
                  </a:lnTo>
                  <a:lnTo>
                    <a:pt x="50" y="455"/>
                  </a:lnTo>
                  <a:lnTo>
                    <a:pt x="35" y="431"/>
                  </a:lnTo>
                  <a:lnTo>
                    <a:pt x="23" y="405"/>
                  </a:lnTo>
                  <a:lnTo>
                    <a:pt x="13" y="378"/>
                  </a:lnTo>
                  <a:lnTo>
                    <a:pt x="5" y="350"/>
                  </a:lnTo>
                  <a:lnTo>
                    <a:pt x="1" y="322"/>
                  </a:lnTo>
                  <a:lnTo>
                    <a:pt x="0" y="291"/>
                  </a:lnTo>
                  <a:lnTo>
                    <a:pt x="1" y="262"/>
                  </a:lnTo>
                  <a:lnTo>
                    <a:pt x="5" y="234"/>
                  </a:lnTo>
                  <a:lnTo>
                    <a:pt x="13" y="205"/>
                  </a:lnTo>
                  <a:lnTo>
                    <a:pt x="23" y="179"/>
                  </a:lnTo>
                  <a:lnTo>
                    <a:pt x="35" y="153"/>
                  </a:lnTo>
                  <a:lnTo>
                    <a:pt x="50" y="129"/>
                  </a:lnTo>
                  <a:lnTo>
                    <a:pt x="67" y="106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6"/>
                  </a:lnTo>
                  <a:lnTo>
                    <a:pt x="266" y="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AA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 flipH="1">
              <a:off x="318" y="3550"/>
              <a:ext cx="356" cy="353"/>
            </a:xfrm>
            <a:custGeom>
              <a:avLst/>
              <a:gdLst>
                <a:gd name="T0" fmla="*/ 63 w 596"/>
                <a:gd name="T1" fmla="*/ 0 h 587"/>
                <a:gd name="T2" fmla="*/ 76 w 596"/>
                <a:gd name="T3" fmla="*/ 1 h 587"/>
                <a:gd name="T4" fmla="*/ 88 w 596"/>
                <a:gd name="T5" fmla="*/ 5 h 587"/>
                <a:gd name="T6" fmla="*/ 99 w 596"/>
                <a:gd name="T7" fmla="*/ 11 h 587"/>
                <a:gd name="T8" fmla="*/ 108 w 596"/>
                <a:gd name="T9" fmla="*/ 19 h 587"/>
                <a:gd name="T10" fmla="*/ 116 w 596"/>
                <a:gd name="T11" fmla="*/ 28 h 587"/>
                <a:gd name="T12" fmla="*/ 122 w 596"/>
                <a:gd name="T13" fmla="*/ 39 h 587"/>
                <a:gd name="T14" fmla="*/ 125 w 596"/>
                <a:gd name="T15" fmla="*/ 51 h 587"/>
                <a:gd name="T16" fmla="*/ 127 w 596"/>
                <a:gd name="T17" fmla="*/ 64 h 587"/>
                <a:gd name="T18" fmla="*/ 127 w 596"/>
                <a:gd name="T19" fmla="*/ 70 h 587"/>
                <a:gd name="T20" fmla="*/ 124 w 596"/>
                <a:gd name="T21" fmla="*/ 83 h 587"/>
                <a:gd name="T22" fmla="*/ 119 w 596"/>
                <a:gd name="T23" fmla="*/ 94 h 587"/>
                <a:gd name="T24" fmla="*/ 112 w 596"/>
                <a:gd name="T25" fmla="*/ 104 h 587"/>
                <a:gd name="T26" fmla="*/ 104 w 596"/>
                <a:gd name="T27" fmla="*/ 113 h 587"/>
                <a:gd name="T28" fmla="*/ 94 w 596"/>
                <a:gd name="T29" fmla="*/ 120 h 587"/>
                <a:gd name="T30" fmla="*/ 82 w 596"/>
                <a:gd name="T31" fmla="*/ 124 h 587"/>
                <a:gd name="T32" fmla="*/ 70 w 596"/>
                <a:gd name="T33" fmla="*/ 127 h 587"/>
                <a:gd name="T34" fmla="*/ 63 w 596"/>
                <a:gd name="T35" fmla="*/ 127 h 587"/>
                <a:gd name="T36" fmla="*/ 51 w 596"/>
                <a:gd name="T37" fmla="*/ 126 h 587"/>
                <a:gd name="T38" fmla="*/ 39 w 596"/>
                <a:gd name="T39" fmla="*/ 123 h 587"/>
                <a:gd name="T40" fmla="*/ 28 w 596"/>
                <a:gd name="T41" fmla="*/ 117 h 587"/>
                <a:gd name="T42" fmla="*/ 19 w 596"/>
                <a:gd name="T43" fmla="*/ 109 h 587"/>
                <a:gd name="T44" fmla="*/ 11 w 596"/>
                <a:gd name="T45" fmla="*/ 99 h 587"/>
                <a:gd name="T46" fmla="*/ 5 w 596"/>
                <a:gd name="T47" fmla="*/ 88 h 587"/>
                <a:gd name="T48" fmla="*/ 1 w 596"/>
                <a:gd name="T49" fmla="*/ 76 h 587"/>
                <a:gd name="T50" fmla="*/ 0 w 596"/>
                <a:gd name="T51" fmla="*/ 64 h 587"/>
                <a:gd name="T52" fmla="*/ 1 w 596"/>
                <a:gd name="T53" fmla="*/ 58 h 587"/>
                <a:gd name="T54" fmla="*/ 3 w 596"/>
                <a:gd name="T55" fmla="*/ 45 h 587"/>
                <a:gd name="T56" fmla="*/ 8 w 596"/>
                <a:gd name="T57" fmla="*/ 34 h 587"/>
                <a:gd name="T58" fmla="*/ 14 w 596"/>
                <a:gd name="T59" fmla="*/ 23 h 587"/>
                <a:gd name="T60" fmla="*/ 23 w 596"/>
                <a:gd name="T61" fmla="*/ 14 h 587"/>
                <a:gd name="T62" fmla="*/ 33 w 596"/>
                <a:gd name="T63" fmla="*/ 8 h 587"/>
                <a:gd name="T64" fmla="*/ 45 w 596"/>
                <a:gd name="T65" fmla="*/ 3 h 587"/>
                <a:gd name="T66" fmla="*/ 57 w 596"/>
                <a:gd name="T67" fmla="*/ 1 h 587"/>
                <a:gd name="T68" fmla="*/ 63 w 596"/>
                <a:gd name="T69" fmla="*/ 0 h 58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6"/>
                <a:gd name="T106" fmla="*/ 0 h 587"/>
                <a:gd name="T107" fmla="*/ 596 w 596"/>
                <a:gd name="T108" fmla="*/ 587 h 58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6" h="587">
                  <a:moveTo>
                    <a:pt x="298" y="0"/>
                  </a:moveTo>
                  <a:lnTo>
                    <a:pt x="298" y="0"/>
                  </a:lnTo>
                  <a:lnTo>
                    <a:pt x="329" y="1"/>
                  </a:lnTo>
                  <a:lnTo>
                    <a:pt x="358" y="6"/>
                  </a:lnTo>
                  <a:lnTo>
                    <a:pt x="386" y="13"/>
                  </a:lnTo>
                  <a:lnTo>
                    <a:pt x="413" y="23"/>
                  </a:lnTo>
                  <a:lnTo>
                    <a:pt x="440" y="36"/>
                  </a:lnTo>
                  <a:lnTo>
                    <a:pt x="464" y="51"/>
                  </a:lnTo>
                  <a:lnTo>
                    <a:pt x="487" y="67"/>
                  </a:lnTo>
                  <a:lnTo>
                    <a:pt x="508" y="86"/>
                  </a:lnTo>
                  <a:lnTo>
                    <a:pt x="527" y="107"/>
                  </a:lnTo>
                  <a:lnTo>
                    <a:pt x="545" y="130"/>
                  </a:lnTo>
                  <a:lnTo>
                    <a:pt x="559" y="154"/>
                  </a:lnTo>
                  <a:lnTo>
                    <a:pt x="573" y="179"/>
                  </a:lnTo>
                  <a:lnTo>
                    <a:pt x="582" y="206"/>
                  </a:lnTo>
                  <a:lnTo>
                    <a:pt x="590" y="234"/>
                  </a:lnTo>
                  <a:lnTo>
                    <a:pt x="594" y="264"/>
                  </a:lnTo>
                  <a:lnTo>
                    <a:pt x="596" y="293"/>
                  </a:lnTo>
                  <a:lnTo>
                    <a:pt x="594" y="323"/>
                  </a:lnTo>
                  <a:lnTo>
                    <a:pt x="590" y="352"/>
                  </a:lnTo>
                  <a:lnTo>
                    <a:pt x="582" y="380"/>
                  </a:lnTo>
                  <a:lnTo>
                    <a:pt x="573" y="407"/>
                  </a:lnTo>
                  <a:lnTo>
                    <a:pt x="559" y="433"/>
                  </a:lnTo>
                  <a:lnTo>
                    <a:pt x="545" y="457"/>
                  </a:lnTo>
                  <a:lnTo>
                    <a:pt x="527" y="479"/>
                  </a:lnTo>
                  <a:lnTo>
                    <a:pt x="508" y="501"/>
                  </a:lnTo>
                  <a:lnTo>
                    <a:pt x="487" y="520"/>
                  </a:lnTo>
                  <a:lnTo>
                    <a:pt x="464" y="536"/>
                  </a:lnTo>
                  <a:lnTo>
                    <a:pt x="440" y="551"/>
                  </a:lnTo>
                  <a:lnTo>
                    <a:pt x="413" y="564"/>
                  </a:lnTo>
                  <a:lnTo>
                    <a:pt x="386" y="573"/>
                  </a:lnTo>
                  <a:lnTo>
                    <a:pt x="358" y="580"/>
                  </a:lnTo>
                  <a:lnTo>
                    <a:pt x="329" y="585"/>
                  </a:lnTo>
                  <a:lnTo>
                    <a:pt x="298" y="587"/>
                  </a:lnTo>
                  <a:lnTo>
                    <a:pt x="267" y="585"/>
                  </a:lnTo>
                  <a:lnTo>
                    <a:pt x="238" y="580"/>
                  </a:lnTo>
                  <a:lnTo>
                    <a:pt x="210" y="573"/>
                  </a:lnTo>
                  <a:lnTo>
                    <a:pt x="183" y="564"/>
                  </a:lnTo>
                  <a:lnTo>
                    <a:pt x="156" y="551"/>
                  </a:lnTo>
                  <a:lnTo>
                    <a:pt x="132" y="536"/>
                  </a:lnTo>
                  <a:lnTo>
                    <a:pt x="109" y="520"/>
                  </a:lnTo>
                  <a:lnTo>
                    <a:pt x="88" y="501"/>
                  </a:lnTo>
                  <a:lnTo>
                    <a:pt x="69" y="479"/>
                  </a:lnTo>
                  <a:lnTo>
                    <a:pt x="51" y="457"/>
                  </a:lnTo>
                  <a:lnTo>
                    <a:pt x="37" y="433"/>
                  </a:lnTo>
                  <a:lnTo>
                    <a:pt x="23" y="407"/>
                  </a:lnTo>
                  <a:lnTo>
                    <a:pt x="14" y="380"/>
                  </a:lnTo>
                  <a:lnTo>
                    <a:pt x="6" y="352"/>
                  </a:lnTo>
                  <a:lnTo>
                    <a:pt x="2" y="323"/>
                  </a:lnTo>
                  <a:lnTo>
                    <a:pt x="0" y="293"/>
                  </a:lnTo>
                  <a:lnTo>
                    <a:pt x="2" y="264"/>
                  </a:lnTo>
                  <a:lnTo>
                    <a:pt x="6" y="234"/>
                  </a:lnTo>
                  <a:lnTo>
                    <a:pt x="14" y="206"/>
                  </a:lnTo>
                  <a:lnTo>
                    <a:pt x="23" y="179"/>
                  </a:lnTo>
                  <a:lnTo>
                    <a:pt x="37" y="154"/>
                  </a:lnTo>
                  <a:lnTo>
                    <a:pt x="51" y="130"/>
                  </a:lnTo>
                  <a:lnTo>
                    <a:pt x="69" y="107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2" y="51"/>
                  </a:lnTo>
                  <a:lnTo>
                    <a:pt x="156" y="36"/>
                  </a:lnTo>
                  <a:lnTo>
                    <a:pt x="183" y="23"/>
                  </a:lnTo>
                  <a:lnTo>
                    <a:pt x="210" y="13"/>
                  </a:lnTo>
                  <a:lnTo>
                    <a:pt x="238" y="6"/>
                  </a:lnTo>
                  <a:lnTo>
                    <a:pt x="267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AA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 flipH="1">
              <a:off x="316" y="3550"/>
              <a:ext cx="361" cy="354"/>
            </a:xfrm>
            <a:custGeom>
              <a:avLst/>
              <a:gdLst>
                <a:gd name="T0" fmla="*/ 65 w 599"/>
                <a:gd name="T1" fmla="*/ 0 h 590"/>
                <a:gd name="T2" fmla="*/ 78 w 599"/>
                <a:gd name="T3" fmla="*/ 1 h 590"/>
                <a:gd name="T4" fmla="*/ 91 w 599"/>
                <a:gd name="T5" fmla="*/ 5 h 590"/>
                <a:gd name="T6" fmla="*/ 102 w 599"/>
                <a:gd name="T7" fmla="*/ 11 h 590"/>
                <a:gd name="T8" fmla="*/ 111 w 599"/>
                <a:gd name="T9" fmla="*/ 19 h 590"/>
                <a:gd name="T10" fmla="*/ 120 w 599"/>
                <a:gd name="T11" fmla="*/ 28 h 590"/>
                <a:gd name="T12" fmla="*/ 126 w 599"/>
                <a:gd name="T13" fmla="*/ 39 h 590"/>
                <a:gd name="T14" fmla="*/ 130 w 599"/>
                <a:gd name="T15" fmla="*/ 51 h 590"/>
                <a:gd name="T16" fmla="*/ 131 w 599"/>
                <a:gd name="T17" fmla="*/ 64 h 590"/>
                <a:gd name="T18" fmla="*/ 131 w 599"/>
                <a:gd name="T19" fmla="*/ 70 h 590"/>
                <a:gd name="T20" fmla="*/ 128 w 599"/>
                <a:gd name="T21" fmla="*/ 82 h 590"/>
                <a:gd name="T22" fmla="*/ 123 w 599"/>
                <a:gd name="T23" fmla="*/ 94 h 590"/>
                <a:gd name="T24" fmla="*/ 116 w 599"/>
                <a:gd name="T25" fmla="*/ 104 h 590"/>
                <a:gd name="T26" fmla="*/ 107 w 599"/>
                <a:gd name="T27" fmla="*/ 113 h 590"/>
                <a:gd name="T28" fmla="*/ 96 w 599"/>
                <a:gd name="T29" fmla="*/ 119 h 590"/>
                <a:gd name="T30" fmla="*/ 85 w 599"/>
                <a:gd name="T31" fmla="*/ 125 h 590"/>
                <a:gd name="T32" fmla="*/ 72 w 599"/>
                <a:gd name="T33" fmla="*/ 127 h 590"/>
                <a:gd name="T34" fmla="*/ 65 w 599"/>
                <a:gd name="T35" fmla="*/ 127 h 590"/>
                <a:gd name="T36" fmla="*/ 52 w 599"/>
                <a:gd name="T37" fmla="*/ 126 h 590"/>
                <a:gd name="T38" fmla="*/ 40 w 599"/>
                <a:gd name="T39" fmla="*/ 122 h 590"/>
                <a:gd name="T40" fmla="*/ 29 w 599"/>
                <a:gd name="T41" fmla="*/ 116 h 590"/>
                <a:gd name="T42" fmla="*/ 19 w 599"/>
                <a:gd name="T43" fmla="*/ 109 h 590"/>
                <a:gd name="T44" fmla="*/ 11 w 599"/>
                <a:gd name="T45" fmla="*/ 100 h 590"/>
                <a:gd name="T46" fmla="*/ 5 w 599"/>
                <a:gd name="T47" fmla="*/ 88 h 590"/>
                <a:gd name="T48" fmla="*/ 1 w 599"/>
                <a:gd name="T49" fmla="*/ 76 h 590"/>
                <a:gd name="T50" fmla="*/ 0 w 599"/>
                <a:gd name="T51" fmla="*/ 64 h 590"/>
                <a:gd name="T52" fmla="*/ 1 w 599"/>
                <a:gd name="T53" fmla="*/ 57 h 590"/>
                <a:gd name="T54" fmla="*/ 3 w 599"/>
                <a:gd name="T55" fmla="*/ 44 h 590"/>
                <a:gd name="T56" fmla="*/ 8 w 599"/>
                <a:gd name="T57" fmla="*/ 34 h 590"/>
                <a:gd name="T58" fmla="*/ 15 w 599"/>
                <a:gd name="T59" fmla="*/ 23 h 590"/>
                <a:gd name="T60" fmla="*/ 24 w 599"/>
                <a:gd name="T61" fmla="*/ 14 h 590"/>
                <a:gd name="T62" fmla="*/ 34 w 599"/>
                <a:gd name="T63" fmla="*/ 8 h 590"/>
                <a:gd name="T64" fmla="*/ 46 w 599"/>
                <a:gd name="T65" fmla="*/ 3 h 590"/>
                <a:gd name="T66" fmla="*/ 59 w 599"/>
                <a:gd name="T67" fmla="*/ 1 h 590"/>
                <a:gd name="T68" fmla="*/ 65 w 599"/>
                <a:gd name="T69" fmla="*/ 0 h 5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9"/>
                <a:gd name="T106" fmla="*/ 0 h 590"/>
                <a:gd name="T107" fmla="*/ 599 w 599"/>
                <a:gd name="T108" fmla="*/ 590 h 5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9" h="590">
                  <a:moveTo>
                    <a:pt x="299" y="0"/>
                  </a:moveTo>
                  <a:lnTo>
                    <a:pt x="299" y="0"/>
                  </a:lnTo>
                  <a:lnTo>
                    <a:pt x="330" y="2"/>
                  </a:lnTo>
                  <a:lnTo>
                    <a:pt x="359" y="6"/>
                  </a:lnTo>
                  <a:lnTo>
                    <a:pt x="388" y="14"/>
                  </a:lnTo>
                  <a:lnTo>
                    <a:pt x="415" y="23"/>
                  </a:lnTo>
                  <a:lnTo>
                    <a:pt x="442" y="35"/>
                  </a:lnTo>
                  <a:lnTo>
                    <a:pt x="466" y="50"/>
                  </a:lnTo>
                  <a:lnTo>
                    <a:pt x="489" y="67"/>
                  </a:lnTo>
                  <a:lnTo>
                    <a:pt x="510" y="86"/>
                  </a:lnTo>
                  <a:lnTo>
                    <a:pt x="531" y="108"/>
                  </a:lnTo>
                  <a:lnTo>
                    <a:pt x="548" y="130"/>
                  </a:lnTo>
                  <a:lnTo>
                    <a:pt x="563" y="155"/>
                  </a:lnTo>
                  <a:lnTo>
                    <a:pt x="575" y="180"/>
                  </a:lnTo>
                  <a:lnTo>
                    <a:pt x="586" y="207"/>
                  </a:lnTo>
                  <a:lnTo>
                    <a:pt x="592" y="235"/>
                  </a:lnTo>
                  <a:lnTo>
                    <a:pt x="598" y="264"/>
                  </a:lnTo>
                  <a:lnTo>
                    <a:pt x="599" y="295"/>
                  </a:lnTo>
                  <a:lnTo>
                    <a:pt x="598" y="325"/>
                  </a:lnTo>
                  <a:lnTo>
                    <a:pt x="592" y="354"/>
                  </a:lnTo>
                  <a:lnTo>
                    <a:pt x="586" y="382"/>
                  </a:lnTo>
                  <a:lnTo>
                    <a:pt x="575" y="409"/>
                  </a:lnTo>
                  <a:lnTo>
                    <a:pt x="563" y="435"/>
                  </a:lnTo>
                  <a:lnTo>
                    <a:pt x="548" y="460"/>
                  </a:lnTo>
                  <a:lnTo>
                    <a:pt x="531" y="481"/>
                  </a:lnTo>
                  <a:lnTo>
                    <a:pt x="510" y="503"/>
                  </a:lnTo>
                  <a:lnTo>
                    <a:pt x="489" y="522"/>
                  </a:lnTo>
                  <a:lnTo>
                    <a:pt x="466" y="539"/>
                  </a:lnTo>
                  <a:lnTo>
                    <a:pt x="442" y="554"/>
                  </a:lnTo>
                  <a:lnTo>
                    <a:pt x="415" y="566"/>
                  </a:lnTo>
                  <a:lnTo>
                    <a:pt x="388" y="577"/>
                  </a:lnTo>
                  <a:lnTo>
                    <a:pt x="359" y="583"/>
                  </a:lnTo>
                  <a:lnTo>
                    <a:pt x="330" y="589"/>
                  </a:lnTo>
                  <a:lnTo>
                    <a:pt x="299" y="590"/>
                  </a:lnTo>
                  <a:lnTo>
                    <a:pt x="269" y="589"/>
                  </a:lnTo>
                  <a:lnTo>
                    <a:pt x="240" y="583"/>
                  </a:lnTo>
                  <a:lnTo>
                    <a:pt x="210" y="577"/>
                  </a:lnTo>
                  <a:lnTo>
                    <a:pt x="183" y="566"/>
                  </a:lnTo>
                  <a:lnTo>
                    <a:pt x="157" y="554"/>
                  </a:lnTo>
                  <a:lnTo>
                    <a:pt x="132" y="539"/>
                  </a:lnTo>
                  <a:lnTo>
                    <a:pt x="110" y="522"/>
                  </a:lnTo>
                  <a:lnTo>
                    <a:pt x="88" y="503"/>
                  </a:lnTo>
                  <a:lnTo>
                    <a:pt x="68" y="481"/>
                  </a:lnTo>
                  <a:lnTo>
                    <a:pt x="51" y="460"/>
                  </a:lnTo>
                  <a:lnTo>
                    <a:pt x="36" y="435"/>
                  </a:lnTo>
                  <a:lnTo>
                    <a:pt x="24" y="409"/>
                  </a:lnTo>
                  <a:lnTo>
                    <a:pt x="13" y="382"/>
                  </a:lnTo>
                  <a:lnTo>
                    <a:pt x="6" y="354"/>
                  </a:lnTo>
                  <a:lnTo>
                    <a:pt x="1" y="325"/>
                  </a:lnTo>
                  <a:lnTo>
                    <a:pt x="0" y="295"/>
                  </a:lnTo>
                  <a:lnTo>
                    <a:pt x="1" y="264"/>
                  </a:lnTo>
                  <a:lnTo>
                    <a:pt x="6" y="235"/>
                  </a:lnTo>
                  <a:lnTo>
                    <a:pt x="13" y="207"/>
                  </a:lnTo>
                  <a:lnTo>
                    <a:pt x="24" y="180"/>
                  </a:lnTo>
                  <a:lnTo>
                    <a:pt x="36" y="155"/>
                  </a:lnTo>
                  <a:lnTo>
                    <a:pt x="51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7"/>
                  </a:lnTo>
                  <a:lnTo>
                    <a:pt x="132" y="50"/>
                  </a:lnTo>
                  <a:lnTo>
                    <a:pt x="157" y="35"/>
                  </a:lnTo>
                  <a:lnTo>
                    <a:pt x="183" y="23"/>
                  </a:lnTo>
                  <a:lnTo>
                    <a:pt x="210" y="14"/>
                  </a:lnTo>
                  <a:lnTo>
                    <a:pt x="240" y="6"/>
                  </a:lnTo>
                  <a:lnTo>
                    <a:pt x="269" y="2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A9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">
            <a:xfrm flipH="1">
              <a:off x="316" y="3548"/>
              <a:ext cx="361" cy="356"/>
            </a:xfrm>
            <a:custGeom>
              <a:avLst/>
              <a:gdLst>
                <a:gd name="T0" fmla="*/ 65 w 602"/>
                <a:gd name="T1" fmla="*/ 0 h 592"/>
                <a:gd name="T2" fmla="*/ 78 w 602"/>
                <a:gd name="T3" fmla="*/ 1 h 592"/>
                <a:gd name="T4" fmla="*/ 91 w 602"/>
                <a:gd name="T5" fmla="*/ 5 h 592"/>
                <a:gd name="T6" fmla="*/ 101 w 602"/>
                <a:gd name="T7" fmla="*/ 11 h 592"/>
                <a:gd name="T8" fmla="*/ 111 w 602"/>
                <a:gd name="T9" fmla="*/ 19 h 592"/>
                <a:gd name="T10" fmla="*/ 119 w 602"/>
                <a:gd name="T11" fmla="*/ 29 h 592"/>
                <a:gd name="T12" fmla="*/ 125 w 602"/>
                <a:gd name="T13" fmla="*/ 40 h 592"/>
                <a:gd name="T14" fmla="*/ 129 w 602"/>
                <a:gd name="T15" fmla="*/ 52 h 592"/>
                <a:gd name="T16" fmla="*/ 130 w 602"/>
                <a:gd name="T17" fmla="*/ 64 h 592"/>
                <a:gd name="T18" fmla="*/ 130 w 602"/>
                <a:gd name="T19" fmla="*/ 71 h 592"/>
                <a:gd name="T20" fmla="*/ 127 w 602"/>
                <a:gd name="T21" fmla="*/ 84 h 592"/>
                <a:gd name="T22" fmla="*/ 122 w 602"/>
                <a:gd name="T23" fmla="*/ 95 h 592"/>
                <a:gd name="T24" fmla="*/ 115 w 602"/>
                <a:gd name="T25" fmla="*/ 106 h 592"/>
                <a:gd name="T26" fmla="*/ 106 w 602"/>
                <a:gd name="T27" fmla="*/ 114 h 592"/>
                <a:gd name="T28" fmla="*/ 96 w 602"/>
                <a:gd name="T29" fmla="*/ 121 h 592"/>
                <a:gd name="T30" fmla="*/ 84 w 602"/>
                <a:gd name="T31" fmla="*/ 126 h 592"/>
                <a:gd name="T32" fmla="*/ 72 w 602"/>
                <a:gd name="T33" fmla="*/ 128 h 592"/>
                <a:gd name="T34" fmla="*/ 65 w 602"/>
                <a:gd name="T35" fmla="*/ 129 h 592"/>
                <a:gd name="T36" fmla="*/ 52 w 602"/>
                <a:gd name="T37" fmla="*/ 127 h 592"/>
                <a:gd name="T38" fmla="*/ 40 w 602"/>
                <a:gd name="T39" fmla="*/ 124 h 592"/>
                <a:gd name="T40" fmla="*/ 29 w 602"/>
                <a:gd name="T41" fmla="*/ 118 h 592"/>
                <a:gd name="T42" fmla="*/ 19 w 602"/>
                <a:gd name="T43" fmla="*/ 110 h 592"/>
                <a:gd name="T44" fmla="*/ 11 w 602"/>
                <a:gd name="T45" fmla="*/ 100 h 592"/>
                <a:gd name="T46" fmla="*/ 5 w 602"/>
                <a:gd name="T47" fmla="*/ 90 h 592"/>
                <a:gd name="T48" fmla="*/ 1 w 602"/>
                <a:gd name="T49" fmla="*/ 78 h 592"/>
                <a:gd name="T50" fmla="*/ 0 w 602"/>
                <a:gd name="T51" fmla="*/ 64 h 592"/>
                <a:gd name="T52" fmla="*/ 1 w 602"/>
                <a:gd name="T53" fmla="*/ 58 h 592"/>
                <a:gd name="T54" fmla="*/ 3 w 602"/>
                <a:gd name="T55" fmla="*/ 46 h 592"/>
                <a:gd name="T56" fmla="*/ 8 w 602"/>
                <a:gd name="T57" fmla="*/ 34 h 592"/>
                <a:gd name="T58" fmla="*/ 15 w 602"/>
                <a:gd name="T59" fmla="*/ 23 h 592"/>
                <a:gd name="T60" fmla="*/ 24 w 602"/>
                <a:gd name="T61" fmla="*/ 15 h 592"/>
                <a:gd name="T62" fmla="*/ 34 w 602"/>
                <a:gd name="T63" fmla="*/ 8 h 592"/>
                <a:gd name="T64" fmla="*/ 46 w 602"/>
                <a:gd name="T65" fmla="*/ 3 h 592"/>
                <a:gd name="T66" fmla="*/ 59 w 602"/>
                <a:gd name="T67" fmla="*/ 1 h 592"/>
                <a:gd name="T68" fmla="*/ 65 w 602"/>
                <a:gd name="T69" fmla="*/ 0 h 5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2"/>
                <a:gd name="T106" fmla="*/ 0 h 592"/>
                <a:gd name="T107" fmla="*/ 602 w 602"/>
                <a:gd name="T108" fmla="*/ 592 h 5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2" h="592">
                  <a:moveTo>
                    <a:pt x="302" y="0"/>
                  </a:moveTo>
                  <a:lnTo>
                    <a:pt x="302" y="0"/>
                  </a:lnTo>
                  <a:lnTo>
                    <a:pt x="333" y="2"/>
                  </a:lnTo>
                  <a:lnTo>
                    <a:pt x="362" y="6"/>
                  </a:lnTo>
                  <a:lnTo>
                    <a:pt x="390" y="13"/>
                  </a:lnTo>
                  <a:lnTo>
                    <a:pt x="418" y="24"/>
                  </a:lnTo>
                  <a:lnTo>
                    <a:pt x="445" y="36"/>
                  </a:lnTo>
                  <a:lnTo>
                    <a:pt x="469" y="51"/>
                  </a:lnTo>
                  <a:lnTo>
                    <a:pt x="492" y="68"/>
                  </a:lnTo>
                  <a:lnTo>
                    <a:pt x="513" y="87"/>
                  </a:lnTo>
                  <a:lnTo>
                    <a:pt x="534" y="108"/>
                  </a:lnTo>
                  <a:lnTo>
                    <a:pt x="551" y="131"/>
                  </a:lnTo>
                  <a:lnTo>
                    <a:pt x="566" y="155"/>
                  </a:lnTo>
                  <a:lnTo>
                    <a:pt x="578" y="181"/>
                  </a:lnTo>
                  <a:lnTo>
                    <a:pt x="589" y="209"/>
                  </a:lnTo>
                  <a:lnTo>
                    <a:pt x="597" y="237"/>
                  </a:lnTo>
                  <a:lnTo>
                    <a:pt x="601" y="266"/>
                  </a:lnTo>
                  <a:lnTo>
                    <a:pt x="602" y="296"/>
                  </a:lnTo>
                  <a:lnTo>
                    <a:pt x="601" y="327"/>
                  </a:lnTo>
                  <a:lnTo>
                    <a:pt x="597" y="356"/>
                  </a:lnTo>
                  <a:lnTo>
                    <a:pt x="589" y="384"/>
                  </a:lnTo>
                  <a:lnTo>
                    <a:pt x="578" y="411"/>
                  </a:lnTo>
                  <a:lnTo>
                    <a:pt x="566" y="438"/>
                  </a:lnTo>
                  <a:lnTo>
                    <a:pt x="551" y="462"/>
                  </a:lnTo>
                  <a:lnTo>
                    <a:pt x="534" y="485"/>
                  </a:lnTo>
                  <a:lnTo>
                    <a:pt x="513" y="506"/>
                  </a:lnTo>
                  <a:lnTo>
                    <a:pt x="492" y="525"/>
                  </a:lnTo>
                  <a:lnTo>
                    <a:pt x="469" y="542"/>
                  </a:lnTo>
                  <a:lnTo>
                    <a:pt x="445" y="557"/>
                  </a:lnTo>
                  <a:lnTo>
                    <a:pt x="418" y="569"/>
                  </a:lnTo>
                  <a:lnTo>
                    <a:pt x="390" y="579"/>
                  </a:lnTo>
                  <a:lnTo>
                    <a:pt x="362" y="587"/>
                  </a:lnTo>
                  <a:lnTo>
                    <a:pt x="333" y="591"/>
                  </a:lnTo>
                  <a:lnTo>
                    <a:pt x="302" y="592"/>
                  </a:lnTo>
                  <a:lnTo>
                    <a:pt x="271" y="591"/>
                  </a:lnTo>
                  <a:lnTo>
                    <a:pt x="241" y="587"/>
                  </a:lnTo>
                  <a:lnTo>
                    <a:pt x="212" y="579"/>
                  </a:lnTo>
                  <a:lnTo>
                    <a:pt x="185" y="569"/>
                  </a:lnTo>
                  <a:lnTo>
                    <a:pt x="158" y="557"/>
                  </a:lnTo>
                  <a:lnTo>
                    <a:pt x="133" y="542"/>
                  </a:lnTo>
                  <a:lnTo>
                    <a:pt x="110" y="525"/>
                  </a:lnTo>
                  <a:lnTo>
                    <a:pt x="89" y="506"/>
                  </a:lnTo>
                  <a:lnTo>
                    <a:pt x="70" y="485"/>
                  </a:lnTo>
                  <a:lnTo>
                    <a:pt x="52" y="462"/>
                  </a:lnTo>
                  <a:lnTo>
                    <a:pt x="38" y="438"/>
                  </a:lnTo>
                  <a:lnTo>
                    <a:pt x="24" y="411"/>
                  </a:lnTo>
                  <a:lnTo>
                    <a:pt x="15" y="384"/>
                  </a:lnTo>
                  <a:lnTo>
                    <a:pt x="7" y="356"/>
                  </a:lnTo>
                  <a:lnTo>
                    <a:pt x="3" y="327"/>
                  </a:lnTo>
                  <a:lnTo>
                    <a:pt x="0" y="296"/>
                  </a:lnTo>
                  <a:lnTo>
                    <a:pt x="3" y="266"/>
                  </a:lnTo>
                  <a:lnTo>
                    <a:pt x="7" y="237"/>
                  </a:lnTo>
                  <a:lnTo>
                    <a:pt x="15" y="209"/>
                  </a:lnTo>
                  <a:lnTo>
                    <a:pt x="24" y="181"/>
                  </a:lnTo>
                  <a:lnTo>
                    <a:pt x="38" y="155"/>
                  </a:lnTo>
                  <a:lnTo>
                    <a:pt x="52" y="131"/>
                  </a:lnTo>
                  <a:lnTo>
                    <a:pt x="70" y="108"/>
                  </a:lnTo>
                  <a:lnTo>
                    <a:pt x="89" y="87"/>
                  </a:lnTo>
                  <a:lnTo>
                    <a:pt x="110" y="68"/>
                  </a:lnTo>
                  <a:lnTo>
                    <a:pt x="133" y="51"/>
                  </a:lnTo>
                  <a:lnTo>
                    <a:pt x="158" y="36"/>
                  </a:lnTo>
                  <a:lnTo>
                    <a:pt x="185" y="24"/>
                  </a:lnTo>
                  <a:lnTo>
                    <a:pt x="212" y="13"/>
                  </a:lnTo>
                  <a:lnTo>
                    <a:pt x="241" y="6"/>
                  </a:lnTo>
                  <a:lnTo>
                    <a:pt x="271" y="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A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">
            <a:xfrm flipH="1">
              <a:off x="315" y="3546"/>
              <a:ext cx="364" cy="361"/>
            </a:xfrm>
            <a:custGeom>
              <a:avLst/>
              <a:gdLst>
                <a:gd name="T0" fmla="*/ 66 w 604"/>
                <a:gd name="T1" fmla="*/ 0 h 603"/>
                <a:gd name="T2" fmla="*/ 79 w 604"/>
                <a:gd name="T3" fmla="*/ 1 h 603"/>
                <a:gd name="T4" fmla="*/ 92 w 604"/>
                <a:gd name="T5" fmla="*/ 5 h 603"/>
                <a:gd name="T6" fmla="*/ 103 w 604"/>
                <a:gd name="T7" fmla="*/ 11 h 603"/>
                <a:gd name="T8" fmla="*/ 113 w 604"/>
                <a:gd name="T9" fmla="*/ 19 h 603"/>
                <a:gd name="T10" fmla="*/ 121 w 604"/>
                <a:gd name="T11" fmla="*/ 29 h 603"/>
                <a:gd name="T12" fmla="*/ 127 w 604"/>
                <a:gd name="T13" fmla="*/ 40 h 603"/>
                <a:gd name="T14" fmla="*/ 131 w 604"/>
                <a:gd name="T15" fmla="*/ 52 h 603"/>
                <a:gd name="T16" fmla="*/ 132 w 604"/>
                <a:gd name="T17" fmla="*/ 65 h 603"/>
                <a:gd name="T18" fmla="*/ 132 w 604"/>
                <a:gd name="T19" fmla="*/ 71 h 603"/>
                <a:gd name="T20" fmla="*/ 130 w 604"/>
                <a:gd name="T21" fmla="*/ 84 h 603"/>
                <a:gd name="T22" fmla="*/ 124 w 604"/>
                <a:gd name="T23" fmla="*/ 95 h 603"/>
                <a:gd name="T24" fmla="*/ 117 w 604"/>
                <a:gd name="T25" fmla="*/ 106 h 603"/>
                <a:gd name="T26" fmla="*/ 108 w 604"/>
                <a:gd name="T27" fmla="*/ 115 h 603"/>
                <a:gd name="T28" fmla="*/ 98 w 604"/>
                <a:gd name="T29" fmla="*/ 122 h 603"/>
                <a:gd name="T30" fmla="*/ 86 w 604"/>
                <a:gd name="T31" fmla="*/ 126 h 603"/>
                <a:gd name="T32" fmla="*/ 73 w 604"/>
                <a:gd name="T33" fmla="*/ 129 h 603"/>
                <a:gd name="T34" fmla="*/ 66 w 604"/>
                <a:gd name="T35" fmla="*/ 129 h 603"/>
                <a:gd name="T36" fmla="*/ 52 w 604"/>
                <a:gd name="T37" fmla="*/ 128 h 603"/>
                <a:gd name="T38" fmla="*/ 40 w 604"/>
                <a:gd name="T39" fmla="*/ 125 h 603"/>
                <a:gd name="T40" fmla="*/ 29 w 604"/>
                <a:gd name="T41" fmla="*/ 119 h 603"/>
                <a:gd name="T42" fmla="*/ 19 w 604"/>
                <a:gd name="T43" fmla="*/ 110 h 603"/>
                <a:gd name="T44" fmla="*/ 11 w 604"/>
                <a:gd name="T45" fmla="*/ 101 h 603"/>
                <a:gd name="T46" fmla="*/ 5 w 604"/>
                <a:gd name="T47" fmla="*/ 90 h 603"/>
                <a:gd name="T48" fmla="*/ 1 w 604"/>
                <a:gd name="T49" fmla="*/ 78 h 603"/>
                <a:gd name="T50" fmla="*/ 0 w 604"/>
                <a:gd name="T51" fmla="*/ 65 h 603"/>
                <a:gd name="T52" fmla="*/ 1 w 604"/>
                <a:gd name="T53" fmla="*/ 58 h 603"/>
                <a:gd name="T54" fmla="*/ 3 w 604"/>
                <a:gd name="T55" fmla="*/ 45 h 603"/>
                <a:gd name="T56" fmla="*/ 8 w 604"/>
                <a:gd name="T57" fmla="*/ 34 h 603"/>
                <a:gd name="T58" fmla="*/ 15 w 604"/>
                <a:gd name="T59" fmla="*/ 24 h 603"/>
                <a:gd name="T60" fmla="*/ 24 w 604"/>
                <a:gd name="T61" fmla="*/ 15 h 603"/>
                <a:gd name="T62" fmla="*/ 34 w 604"/>
                <a:gd name="T63" fmla="*/ 8 h 603"/>
                <a:gd name="T64" fmla="*/ 46 w 604"/>
                <a:gd name="T65" fmla="*/ 3 h 603"/>
                <a:gd name="T66" fmla="*/ 59 w 604"/>
                <a:gd name="T67" fmla="*/ 1 h 603"/>
                <a:gd name="T68" fmla="*/ 66 w 604"/>
                <a:gd name="T69" fmla="*/ 0 h 60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4"/>
                <a:gd name="T106" fmla="*/ 0 h 603"/>
                <a:gd name="T107" fmla="*/ 604 w 604"/>
                <a:gd name="T108" fmla="*/ 603 h 60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4" h="603">
                  <a:moveTo>
                    <a:pt x="301" y="0"/>
                  </a:moveTo>
                  <a:lnTo>
                    <a:pt x="301" y="0"/>
                  </a:lnTo>
                  <a:lnTo>
                    <a:pt x="332" y="2"/>
                  </a:lnTo>
                  <a:lnTo>
                    <a:pt x="362" y="7"/>
                  </a:lnTo>
                  <a:lnTo>
                    <a:pt x="391" y="14"/>
                  </a:lnTo>
                  <a:lnTo>
                    <a:pt x="419" y="25"/>
                  </a:lnTo>
                  <a:lnTo>
                    <a:pt x="445" y="37"/>
                  </a:lnTo>
                  <a:lnTo>
                    <a:pt x="470" y="53"/>
                  </a:lnTo>
                  <a:lnTo>
                    <a:pt x="493" y="70"/>
                  </a:lnTo>
                  <a:lnTo>
                    <a:pt x="514" y="89"/>
                  </a:lnTo>
                  <a:lnTo>
                    <a:pt x="535" y="110"/>
                  </a:lnTo>
                  <a:lnTo>
                    <a:pt x="552" y="133"/>
                  </a:lnTo>
                  <a:lnTo>
                    <a:pt x="567" y="159"/>
                  </a:lnTo>
                  <a:lnTo>
                    <a:pt x="580" y="185"/>
                  </a:lnTo>
                  <a:lnTo>
                    <a:pt x="590" y="212"/>
                  </a:lnTo>
                  <a:lnTo>
                    <a:pt x="598" y="242"/>
                  </a:lnTo>
                  <a:lnTo>
                    <a:pt x="602" y="271"/>
                  </a:lnTo>
                  <a:lnTo>
                    <a:pt x="604" y="302"/>
                  </a:lnTo>
                  <a:lnTo>
                    <a:pt x="602" y="333"/>
                  </a:lnTo>
                  <a:lnTo>
                    <a:pt x="598" y="362"/>
                  </a:lnTo>
                  <a:lnTo>
                    <a:pt x="590" y="392"/>
                  </a:lnTo>
                  <a:lnTo>
                    <a:pt x="580" y="418"/>
                  </a:lnTo>
                  <a:lnTo>
                    <a:pt x="567" y="445"/>
                  </a:lnTo>
                  <a:lnTo>
                    <a:pt x="552" y="471"/>
                  </a:lnTo>
                  <a:lnTo>
                    <a:pt x="535" y="494"/>
                  </a:lnTo>
                  <a:lnTo>
                    <a:pt x="514" y="515"/>
                  </a:lnTo>
                  <a:lnTo>
                    <a:pt x="493" y="534"/>
                  </a:lnTo>
                  <a:lnTo>
                    <a:pt x="470" y="551"/>
                  </a:lnTo>
                  <a:lnTo>
                    <a:pt x="445" y="567"/>
                  </a:lnTo>
                  <a:lnTo>
                    <a:pt x="419" y="579"/>
                  </a:lnTo>
                  <a:lnTo>
                    <a:pt x="391" y="590"/>
                  </a:lnTo>
                  <a:lnTo>
                    <a:pt x="362" y="597"/>
                  </a:lnTo>
                  <a:lnTo>
                    <a:pt x="332" y="602"/>
                  </a:lnTo>
                  <a:lnTo>
                    <a:pt x="301" y="603"/>
                  </a:lnTo>
                  <a:lnTo>
                    <a:pt x="270" y="602"/>
                  </a:lnTo>
                  <a:lnTo>
                    <a:pt x="241" y="597"/>
                  </a:lnTo>
                  <a:lnTo>
                    <a:pt x="212" y="590"/>
                  </a:lnTo>
                  <a:lnTo>
                    <a:pt x="185" y="579"/>
                  </a:lnTo>
                  <a:lnTo>
                    <a:pt x="158" y="567"/>
                  </a:lnTo>
                  <a:lnTo>
                    <a:pt x="132" y="551"/>
                  </a:lnTo>
                  <a:lnTo>
                    <a:pt x="110" y="534"/>
                  </a:lnTo>
                  <a:lnTo>
                    <a:pt x="88" y="515"/>
                  </a:lnTo>
                  <a:lnTo>
                    <a:pt x="68" y="494"/>
                  </a:lnTo>
                  <a:lnTo>
                    <a:pt x="51" y="471"/>
                  </a:lnTo>
                  <a:lnTo>
                    <a:pt x="36" y="445"/>
                  </a:lnTo>
                  <a:lnTo>
                    <a:pt x="22" y="418"/>
                  </a:lnTo>
                  <a:lnTo>
                    <a:pt x="13" y="392"/>
                  </a:lnTo>
                  <a:lnTo>
                    <a:pt x="5" y="362"/>
                  </a:lnTo>
                  <a:lnTo>
                    <a:pt x="1" y="333"/>
                  </a:lnTo>
                  <a:lnTo>
                    <a:pt x="0" y="302"/>
                  </a:lnTo>
                  <a:lnTo>
                    <a:pt x="1" y="271"/>
                  </a:lnTo>
                  <a:lnTo>
                    <a:pt x="5" y="242"/>
                  </a:lnTo>
                  <a:lnTo>
                    <a:pt x="13" y="212"/>
                  </a:lnTo>
                  <a:lnTo>
                    <a:pt x="22" y="185"/>
                  </a:lnTo>
                  <a:lnTo>
                    <a:pt x="36" y="159"/>
                  </a:lnTo>
                  <a:lnTo>
                    <a:pt x="51" y="133"/>
                  </a:lnTo>
                  <a:lnTo>
                    <a:pt x="68" y="110"/>
                  </a:lnTo>
                  <a:lnTo>
                    <a:pt x="88" y="89"/>
                  </a:lnTo>
                  <a:lnTo>
                    <a:pt x="110" y="70"/>
                  </a:lnTo>
                  <a:lnTo>
                    <a:pt x="132" y="53"/>
                  </a:lnTo>
                  <a:lnTo>
                    <a:pt x="158" y="37"/>
                  </a:lnTo>
                  <a:lnTo>
                    <a:pt x="185" y="25"/>
                  </a:lnTo>
                  <a:lnTo>
                    <a:pt x="212" y="14"/>
                  </a:lnTo>
                  <a:lnTo>
                    <a:pt x="241" y="7"/>
                  </a:lnTo>
                  <a:lnTo>
                    <a:pt x="270" y="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A9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 flipH="1">
              <a:off x="324" y="3550"/>
              <a:ext cx="344" cy="344"/>
            </a:xfrm>
            <a:custGeom>
              <a:avLst/>
              <a:gdLst>
                <a:gd name="T0" fmla="*/ 62 w 574"/>
                <a:gd name="T1" fmla="*/ 0 h 572"/>
                <a:gd name="T2" fmla="*/ 74 w 574"/>
                <a:gd name="T3" fmla="*/ 1 h 572"/>
                <a:gd name="T4" fmla="*/ 86 w 574"/>
                <a:gd name="T5" fmla="*/ 5 h 572"/>
                <a:gd name="T6" fmla="*/ 96 w 574"/>
                <a:gd name="T7" fmla="*/ 10 h 572"/>
                <a:gd name="T8" fmla="*/ 105 w 574"/>
                <a:gd name="T9" fmla="*/ 19 h 572"/>
                <a:gd name="T10" fmla="*/ 113 w 574"/>
                <a:gd name="T11" fmla="*/ 28 h 572"/>
                <a:gd name="T12" fmla="*/ 119 w 574"/>
                <a:gd name="T13" fmla="*/ 38 h 572"/>
                <a:gd name="T14" fmla="*/ 122 w 574"/>
                <a:gd name="T15" fmla="*/ 50 h 572"/>
                <a:gd name="T16" fmla="*/ 123 w 574"/>
                <a:gd name="T17" fmla="*/ 63 h 572"/>
                <a:gd name="T18" fmla="*/ 123 w 574"/>
                <a:gd name="T19" fmla="*/ 69 h 572"/>
                <a:gd name="T20" fmla="*/ 120 w 574"/>
                <a:gd name="T21" fmla="*/ 81 h 572"/>
                <a:gd name="T22" fmla="*/ 116 w 574"/>
                <a:gd name="T23" fmla="*/ 92 h 572"/>
                <a:gd name="T24" fmla="*/ 109 w 574"/>
                <a:gd name="T25" fmla="*/ 102 h 572"/>
                <a:gd name="T26" fmla="*/ 101 w 574"/>
                <a:gd name="T27" fmla="*/ 111 h 572"/>
                <a:gd name="T28" fmla="*/ 91 w 574"/>
                <a:gd name="T29" fmla="*/ 117 h 572"/>
                <a:gd name="T30" fmla="*/ 80 w 574"/>
                <a:gd name="T31" fmla="*/ 122 h 572"/>
                <a:gd name="T32" fmla="*/ 68 w 574"/>
                <a:gd name="T33" fmla="*/ 124 h 572"/>
                <a:gd name="T34" fmla="*/ 62 w 574"/>
                <a:gd name="T35" fmla="*/ 124 h 572"/>
                <a:gd name="T36" fmla="*/ 49 w 574"/>
                <a:gd name="T37" fmla="*/ 123 h 572"/>
                <a:gd name="T38" fmla="*/ 38 w 574"/>
                <a:gd name="T39" fmla="*/ 120 h 572"/>
                <a:gd name="T40" fmla="*/ 28 w 574"/>
                <a:gd name="T41" fmla="*/ 114 h 572"/>
                <a:gd name="T42" fmla="*/ 19 w 574"/>
                <a:gd name="T43" fmla="*/ 106 h 572"/>
                <a:gd name="T44" fmla="*/ 11 w 574"/>
                <a:gd name="T45" fmla="*/ 97 h 572"/>
                <a:gd name="T46" fmla="*/ 5 w 574"/>
                <a:gd name="T47" fmla="*/ 87 h 572"/>
                <a:gd name="T48" fmla="*/ 1 w 574"/>
                <a:gd name="T49" fmla="*/ 75 h 572"/>
                <a:gd name="T50" fmla="*/ 0 w 574"/>
                <a:gd name="T51" fmla="*/ 63 h 572"/>
                <a:gd name="T52" fmla="*/ 1 w 574"/>
                <a:gd name="T53" fmla="*/ 56 h 572"/>
                <a:gd name="T54" fmla="*/ 3 w 574"/>
                <a:gd name="T55" fmla="*/ 44 h 572"/>
                <a:gd name="T56" fmla="*/ 8 w 574"/>
                <a:gd name="T57" fmla="*/ 32 h 572"/>
                <a:gd name="T58" fmla="*/ 14 w 574"/>
                <a:gd name="T59" fmla="*/ 23 h 572"/>
                <a:gd name="T60" fmla="*/ 23 w 574"/>
                <a:gd name="T61" fmla="*/ 14 h 572"/>
                <a:gd name="T62" fmla="*/ 32 w 574"/>
                <a:gd name="T63" fmla="*/ 8 h 572"/>
                <a:gd name="T64" fmla="*/ 44 w 574"/>
                <a:gd name="T65" fmla="*/ 3 h 572"/>
                <a:gd name="T66" fmla="*/ 56 w 574"/>
                <a:gd name="T67" fmla="*/ 1 h 572"/>
                <a:gd name="T68" fmla="*/ 62 w 574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4"/>
                <a:gd name="T106" fmla="*/ 0 h 572"/>
                <a:gd name="T107" fmla="*/ 574 w 574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4" h="572">
                  <a:moveTo>
                    <a:pt x="287" y="0"/>
                  </a:moveTo>
                  <a:lnTo>
                    <a:pt x="287" y="0"/>
                  </a:lnTo>
                  <a:lnTo>
                    <a:pt x="317" y="2"/>
                  </a:lnTo>
                  <a:lnTo>
                    <a:pt x="345" y="6"/>
                  </a:lnTo>
                  <a:lnTo>
                    <a:pt x="371" y="13"/>
                  </a:lnTo>
                  <a:lnTo>
                    <a:pt x="398" y="23"/>
                  </a:lnTo>
                  <a:lnTo>
                    <a:pt x="424" y="35"/>
                  </a:lnTo>
                  <a:lnTo>
                    <a:pt x="447" y="49"/>
                  </a:lnTo>
                  <a:lnTo>
                    <a:pt x="469" y="65"/>
                  </a:lnTo>
                  <a:lnTo>
                    <a:pt x="489" y="84"/>
                  </a:lnTo>
                  <a:lnTo>
                    <a:pt x="508" y="104"/>
                  </a:lnTo>
                  <a:lnTo>
                    <a:pt x="524" y="127"/>
                  </a:lnTo>
                  <a:lnTo>
                    <a:pt x="539" y="150"/>
                  </a:lnTo>
                  <a:lnTo>
                    <a:pt x="551" y="175"/>
                  </a:lnTo>
                  <a:lnTo>
                    <a:pt x="561" y="202"/>
                  </a:lnTo>
                  <a:lnTo>
                    <a:pt x="569" y="229"/>
                  </a:lnTo>
                  <a:lnTo>
                    <a:pt x="573" y="257"/>
                  </a:lnTo>
                  <a:lnTo>
                    <a:pt x="574" y="287"/>
                  </a:lnTo>
                  <a:lnTo>
                    <a:pt x="573" y="316"/>
                  </a:lnTo>
                  <a:lnTo>
                    <a:pt x="569" y="344"/>
                  </a:lnTo>
                  <a:lnTo>
                    <a:pt x="561" y="371"/>
                  </a:lnTo>
                  <a:lnTo>
                    <a:pt x="551" y="398"/>
                  </a:lnTo>
                  <a:lnTo>
                    <a:pt x="539" y="423"/>
                  </a:lnTo>
                  <a:lnTo>
                    <a:pt x="524" y="446"/>
                  </a:lnTo>
                  <a:lnTo>
                    <a:pt x="508" y="469"/>
                  </a:lnTo>
                  <a:lnTo>
                    <a:pt x="489" y="489"/>
                  </a:lnTo>
                  <a:lnTo>
                    <a:pt x="469" y="508"/>
                  </a:lnTo>
                  <a:lnTo>
                    <a:pt x="447" y="524"/>
                  </a:lnTo>
                  <a:lnTo>
                    <a:pt x="424" y="538"/>
                  </a:lnTo>
                  <a:lnTo>
                    <a:pt x="398" y="551"/>
                  </a:lnTo>
                  <a:lnTo>
                    <a:pt x="371" y="560"/>
                  </a:lnTo>
                  <a:lnTo>
                    <a:pt x="345" y="567"/>
                  </a:lnTo>
                  <a:lnTo>
                    <a:pt x="317" y="571"/>
                  </a:lnTo>
                  <a:lnTo>
                    <a:pt x="287" y="572"/>
                  </a:lnTo>
                  <a:lnTo>
                    <a:pt x="258" y="571"/>
                  </a:lnTo>
                  <a:lnTo>
                    <a:pt x="229" y="567"/>
                  </a:lnTo>
                  <a:lnTo>
                    <a:pt x="203" y="560"/>
                  </a:lnTo>
                  <a:lnTo>
                    <a:pt x="176" y="551"/>
                  </a:lnTo>
                  <a:lnTo>
                    <a:pt x="150" y="538"/>
                  </a:lnTo>
                  <a:lnTo>
                    <a:pt x="127" y="524"/>
                  </a:lnTo>
                  <a:lnTo>
                    <a:pt x="105" y="508"/>
                  </a:lnTo>
                  <a:lnTo>
                    <a:pt x="85" y="489"/>
                  </a:lnTo>
                  <a:lnTo>
                    <a:pt x="66" y="469"/>
                  </a:lnTo>
                  <a:lnTo>
                    <a:pt x="50" y="446"/>
                  </a:lnTo>
                  <a:lnTo>
                    <a:pt x="35" y="423"/>
                  </a:lnTo>
                  <a:lnTo>
                    <a:pt x="23" y="398"/>
                  </a:lnTo>
                  <a:lnTo>
                    <a:pt x="14" y="371"/>
                  </a:lnTo>
                  <a:lnTo>
                    <a:pt x="5" y="344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4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50" y="127"/>
                  </a:lnTo>
                  <a:lnTo>
                    <a:pt x="66" y="104"/>
                  </a:lnTo>
                  <a:lnTo>
                    <a:pt x="85" y="84"/>
                  </a:lnTo>
                  <a:lnTo>
                    <a:pt x="105" y="65"/>
                  </a:lnTo>
                  <a:lnTo>
                    <a:pt x="127" y="49"/>
                  </a:lnTo>
                  <a:lnTo>
                    <a:pt x="150" y="35"/>
                  </a:lnTo>
                  <a:lnTo>
                    <a:pt x="176" y="23"/>
                  </a:lnTo>
                  <a:lnTo>
                    <a:pt x="203" y="13"/>
                  </a:lnTo>
                  <a:lnTo>
                    <a:pt x="229" y="6"/>
                  </a:lnTo>
                  <a:lnTo>
                    <a:pt x="258" y="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C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">
            <a:xfrm flipH="1">
              <a:off x="327" y="3557"/>
              <a:ext cx="335" cy="333"/>
            </a:xfrm>
            <a:custGeom>
              <a:avLst/>
              <a:gdLst>
                <a:gd name="T0" fmla="*/ 61 w 558"/>
                <a:gd name="T1" fmla="*/ 0 h 554"/>
                <a:gd name="T2" fmla="*/ 73 w 558"/>
                <a:gd name="T3" fmla="*/ 1 h 554"/>
                <a:gd name="T4" fmla="*/ 83 w 558"/>
                <a:gd name="T5" fmla="*/ 5 h 554"/>
                <a:gd name="T6" fmla="*/ 94 w 558"/>
                <a:gd name="T7" fmla="*/ 10 h 554"/>
                <a:gd name="T8" fmla="*/ 103 w 558"/>
                <a:gd name="T9" fmla="*/ 17 h 554"/>
                <a:gd name="T10" fmla="*/ 110 w 558"/>
                <a:gd name="T11" fmla="*/ 26 h 554"/>
                <a:gd name="T12" fmla="*/ 116 w 558"/>
                <a:gd name="T13" fmla="*/ 37 h 554"/>
                <a:gd name="T14" fmla="*/ 119 w 558"/>
                <a:gd name="T15" fmla="*/ 48 h 554"/>
                <a:gd name="T16" fmla="*/ 121 w 558"/>
                <a:gd name="T17" fmla="*/ 60 h 554"/>
                <a:gd name="T18" fmla="*/ 121 w 558"/>
                <a:gd name="T19" fmla="*/ 66 h 554"/>
                <a:gd name="T20" fmla="*/ 118 w 558"/>
                <a:gd name="T21" fmla="*/ 78 h 554"/>
                <a:gd name="T22" fmla="*/ 113 w 558"/>
                <a:gd name="T23" fmla="*/ 89 h 554"/>
                <a:gd name="T24" fmla="*/ 107 w 558"/>
                <a:gd name="T25" fmla="*/ 99 h 554"/>
                <a:gd name="T26" fmla="*/ 98 w 558"/>
                <a:gd name="T27" fmla="*/ 106 h 554"/>
                <a:gd name="T28" fmla="*/ 89 w 558"/>
                <a:gd name="T29" fmla="*/ 113 h 554"/>
                <a:gd name="T30" fmla="*/ 78 w 558"/>
                <a:gd name="T31" fmla="*/ 118 h 554"/>
                <a:gd name="T32" fmla="*/ 66 w 558"/>
                <a:gd name="T33" fmla="*/ 120 h 554"/>
                <a:gd name="T34" fmla="*/ 61 w 558"/>
                <a:gd name="T35" fmla="*/ 120 h 554"/>
                <a:gd name="T36" fmla="*/ 48 w 558"/>
                <a:gd name="T37" fmla="*/ 119 h 554"/>
                <a:gd name="T38" fmla="*/ 37 w 558"/>
                <a:gd name="T39" fmla="*/ 115 h 554"/>
                <a:gd name="T40" fmla="*/ 26 w 558"/>
                <a:gd name="T41" fmla="*/ 110 h 554"/>
                <a:gd name="T42" fmla="*/ 17 w 558"/>
                <a:gd name="T43" fmla="*/ 103 h 554"/>
                <a:gd name="T44" fmla="*/ 10 w 558"/>
                <a:gd name="T45" fmla="*/ 94 h 554"/>
                <a:gd name="T46" fmla="*/ 5 w 558"/>
                <a:gd name="T47" fmla="*/ 84 h 554"/>
                <a:gd name="T48" fmla="*/ 1 w 558"/>
                <a:gd name="T49" fmla="*/ 72 h 554"/>
                <a:gd name="T50" fmla="*/ 0 w 558"/>
                <a:gd name="T51" fmla="*/ 60 h 554"/>
                <a:gd name="T52" fmla="*/ 1 w 558"/>
                <a:gd name="T53" fmla="*/ 54 h 554"/>
                <a:gd name="T54" fmla="*/ 2 w 558"/>
                <a:gd name="T55" fmla="*/ 42 h 554"/>
                <a:gd name="T56" fmla="*/ 7 w 558"/>
                <a:gd name="T57" fmla="*/ 31 h 554"/>
                <a:gd name="T58" fmla="*/ 14 w 558"/>
                <a:gd name="T59" fmla="*/ 22 h 554"/>
                <a:gd name="T60" fmla="*/ 22 w 558"/>
                <a:gd name="T61" fmla="*/ 13 h 554"/>
                <a:gd name="T62" fmla="*/ 32 w 558"/>
                <a:gd name="T63" fmla="*/ 7 h 554"/>
                <a:gd name="T64" fmla="*/ 43 w 558"/>
                <a:gd name="T65" fmla="*/ 2 h 554"/>
                <a:gd name="T66" fmla="*/ 55 w 558"/>
                <a:gd name="T67" fmla="*/ 1 h 554"/>
                <a:gd name="T68" fmla="*/ 61 w 558"/>
                <a:gd name="T69" fmla="*/ 0 h 5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8"/>
                <a:gd name="T106" fmla="*/ 0 h 554"/>
                <a:gd name="T107" fmla="*/ 558 w 558"/>
                <a:gd name="T108" fmla="*/ 554 h 5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8" h="554">
                  <a:moveTo>
                    <a:pt x="279" y="0"/>
                  </a:moveTo>
                  <a:lnTo>
                    <a:pt x="279" y="0"/>
                  </a:lnTo>
                  <a:lnTo>
                    <a:pt x="307" y="1"/>
                  </a:lnTo>
                  <a:lnTo>
                    <a:pt x="335" y="5"/>
                  </a:lnTo>
                  <a:lnTo>
                    <a:pt x="362" y="12"/>
                  </a:lnTo>
                  <a:lnTo>
                    <a:pt x="387" y="21"/>
                  </a:lnTo>
                  <a:lnTo>
                    <a:pt x="411" y="33"/>
                  </a:lnTo>
                  <a:lnTo>
                    <a:pt x="434" y="46"/>
                  </a:lnTo>
                  <a:lnTo>
                    <a:pt x="457" y="62"/>
                  </a:lnTo>
                  <a:lnTo>
                    <a:pt x="476" y="81"/>
                  </a:lnTo>
                  <a:lnTo>
                    <a:pt x="495" y="100"/>
                  </a:lnTo>
                  <a:lnTo>
                    <a:pt x="511" y="121"/>
                  </a:lnTo>
                  <a:lnTo>
                    <a:pt x="524" y="144"/>
                  </a:lnTo>
                  <a:lnTo>
                    <a:pt x="536" y="170"/>
                  </a:lnTo>
                  <a:lnTo>
                    <a:pt x="545" y="195"/>
                  </a:lnTo>
                  <a:lnTo>
                    <a:pt x="552" y="221"/>
                  </a:lnTo>
                  <a:lnTo>
                    <a:pt x="556" y="249"/>
                  </a:lnTo>
                  <a:lnTo>
                    <a:pt x="558" y="277"/>
                  </a:lnTo>
                  <a:lnTo>
                    <a:pt x="556" y="305"/>
                  </a:lnTo>
                  <a:lnTo>
                    <a:pt x="552" y="333"/>
                  </a:lnTo>
                  <a:lnTo>
                    <a:pt x="545" y="360"/>
                  </a:lnTo>
                  <a:lnTo>
                    <a:pt x="536" y="385"/>
                  </a:lnTo>
                  <a:lnTo>
                    <a:pt x="524" y="410"/>
                  </a:lnTo>
                  <a:lnTo>
                    <a:pt x="511" y="432"/>
                  </a:lnTo>
                  <a:lnTo>
                    <a:pt x="495" y="454"/>
                  </a:lnTo>
                  <a:lnTo>
                    <a:pt x="476" y="474"/>
                  </a:lnTo>
                  <a:lnTo>
                    <a:pt x="457" y="491"/>
                  </a:lnTo>
                  <a:lnTo>
                    <a:pt x="434" y="507"/>
                  </a:lnTo>
                  <a:lnTo>
                    <a:pt x="411" y="521"/>
                  </a:lnTo>
                  <a:lnTo>
                    <a:pt x="387" y="533"/>
                  </a:lnTo>
                  <a:lnTo>
                    <a:pt x="362" y="542"/>
                  </a:lnTo>
                  <a:lnTo>
                    <a:pt x="335" y="549"/>
                  </a:lnTo>
                  <a:lnTo>
                    <a:pt x="307" y="553"/>
                  </a:lnTo>
                  <a:lnTo>
                    <a:pt x="279" y="554"/>
                  </a:lnTo>
                  <a:lnTo>
                    <a:pt x="251" y="553"/>
                  </a:lnTo>
                  <a:lnTo>
                    <a:pt x="222" y="549"/>
                  </a:lnTo>
                  <a:lnTo>
                    <a:pt x="196" y="542"/>
                  </a:lnTo>
                  <a:lnTo>
                    <a:pt x="170" y="533"/>
                  </a:lnTo>
                  <a:lnTo>
                    <a:pt x="146" y="521"/>
                  </a:lnTo>
                  <a:lnTo>
                    <a:pt x="123" y="507"/>
                  </a:lnTo>
                  <a:lnTo>
                    <a:pt x="102" y="491"/>
                  </a:lnTo>
                  <a:lnTo>
                    <a:pt x="82" y="474"/>
                  </a:lnTo>
                  <a:lnTo>
                    <a:pt x="64" y="454"/>
                  </a:lnTo>
                  <a:lnTo>
                    <a:pt x="48" y="432"/>
                  </a:lnTo>
                  <a:lnTo>
                    <a:pt x="33" y="410"/>
                  </a:lnTo>
                  <a:lnTo>
                    <a:pt x="21" y="385"/>
                  </a:lnTo>
                  <a:lnTo>
                    <a:pt x="12" y="360"/>
                  </a:lnTo>
                  <a:lnTo>
                    <a:pt x="5" y="333"/>
                  </a:lnTo>
                  <a:lnTo>
                    <a:pt x="1" y="305"/>
                  </a:lnTo>
                  <a:lnTo>
                    <a:pt x="0" y="277"/>
                  </a:lnTo>
                  <a:lnTo>
                    <a:pt x="1" y="249"/>
                  </a:lnTo>
                  <a:lnTo>
                    <a:pt x="5" y="221"/>
                  </a:lnTo>
                  <a:lnTo>
                    <a:pt x="12" y="195"/>
                  </a:lnTo>
                  <a:lnTo>
                    <a:pt x="21" y="170"/>
                  </a:lnTo>
                  <a:lnTo>
                    <a:pt x="33" y="144"/>
                  </a:lnTo>
                  <a:lnTo>
                    <a:pt x="48" y="121"/>
                  </a:lnTo>
                  <a:lnTo>
                    <a:pt x="64" y="100"/>
                  </a:lnTo>
                  <a:lnTo>
                    <a:pt x="82" y="81"/>
                  </a:lnTo>
                  <a:lnTo>
                    <a:pt x="102" y="62"/>
                  </a:lnTo>
                  <a:lnTo>
                    <a:pt x="123" y="46"/>
                  </a:lnTo>
                  <a:lnTo>
                    <a:pt x="146" y="33"/>
                  </a:lnTo>
                  <a:lnTo>
                    <a:pt x="170" y="21"/>
                  </a:lnTo>
                  <a:lnTo>
                    <a:pt x="196" y="12"/>
                  </a:lnTo>
                  <a:lnTo>
                    <a:pt x="222" y="5"/>
                  </a:lnTo>
                  <a:lnTo>
                    <a:pt x="251" y="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 flipH="1">
              <a:off x="330" y="3562"/>
              <a:ext cx="325" cy="324"/>
            </a:xfrm>
            <a:custGeom>
              <a:avLst/>
              <a:gdLst>
                <a:gd name="T0" fmla="*/ 58 w 543"/>
                <a:gd name="T1" fmla="*/ 0 h 539"/>
                <a:gd name="T2" fmla="*/ 70 w 543"/>
                <a:gd name="T3" fmla="*/ 1 h 539"/>
                <a:gd name="T4" fmla="*/ 81 w 543"/>
                <a:gd name="T5" fmla="*/ 5 h 539"/>
                <a:gd name="T6" fmla="*/ 90 w 543"/>
                <a:gd name="T7" fmla="*/ 10 h 539"/>
                <a:gd name="T8" fmla="*/ 99 w 543"/>
                <a:gd name="T9" fmla="*/ 17 h 539"/>
                <a:gd name="T10" fmla="*/ 107 w 543"/>
                <a:gd name="T11" fmla="*/ 26 h 539"/>
                <a:gd name="T12" fmla="*/ 112 w 543"/>
                <a:gd name="T13" fmla="*/ 36 h 539"/>
                <a:gd name="T14" fmla="*/ 115 w 543"/>
                <a:gd name="T15" fmla="*/ 47 h 539"/>
                <a:gd name="T16" fmla="*/ 117 w 543"/>
                <a:gd name="T17" fmla="*/ 58 h 539"/>
                <a:gd name="T18" fmla="*/ 116 w 543"/>
                <a:gd name="T19" fmla="*/ 65 h 539"/>
                <a:gd name="T20" fmla="*/ 114 w 543"/>
                <a:gd name="T21" fmla="*/ 76 h 539"/>
                <a:gd name="T22" fmla="*/ 110 w 543"/>
                <a:gd name="T23" fmla="*/ 87 h 539"/>
                <a:gd name="T24" fmla="*/ 103 w 543"/>
                <a:gd name="T25" fmla="*/ 96 h 539"/>
                <a:gd name="T26" fmla="*/ 95 w 543"/>
                <a:gd name="T27" fmla="*/ 104 h 539"/>
                <a:gd name="T28" fmla="*/ 86 w 543"/>
                <a:gd name="T29" fmla="*/ 110 h 539"/>
                <a:gd name="T30" fmla="*/ 75 w 543"/>
                <a:gd name="T31" fmla="*/ 114 h 539"/>
                <a:gd name="T32" fmla="*/ 64 w 543"/>
                <a:gd name="T33" fmla="*/ 117 h 539"/>
                <a:gd name="T34" fmla="*/ 58 w 543"/>
                <a:gd name="T35" fmla="*/ 117 h 539"/>
                <a:gd name="T36" fmla="*/ 47 w 543"/>
                <a:gd name="T37" fmla="*/ 115 h 539"/>
                <a:gd name="T38" fmla="*/ 35 w 543"/>
                <a:gd name="T39" fmla="*/ 112 h 539"/>
                <a:gd name="T40" fmla="*/ 25 w 543"/>
                <a:gd name="T41" fmla="*/ 107 h 539"/>
                <a:gd name="T42" fmla="*/ 17 w 543"/>
                <a:gd name="T43" fmla="*/ 100 h 539"/>
                <a:gd name="T44" fmla="*/ 10 w 543"/>
                <a:gd name="T45" fmla="*/ 91 h 539"/>
                <a:gd name="T46" fmla="*/ 5 w 543"/>
                <a:gd name="T47" fmla="*/ 81 h 539"/>
                <a:gd name="T48" fmla="*/ 1 w 543"/>
                <a:gd name="T49" fmla="*/ 70 h 539"/>
                <a:gd name="T50" fmla="*/ 0 w 543"/>
                <a:gd name="T51" fmla="*/ 58 h 539"/>
                <a:gd name="T52" fmla="*/ 1 w 543"/>
                <a:gd name="T53" fmla="*/ 52 h 539"/>
                <a:gd name="T54" fmla="*/ 2 w 543"/>
                <a:gd name="T55" fmla="*/ 41 h 539"/>
                <a:gd name="T56" fmla="*/ 7 w 543"/>
                <a:gd name="T57" fmla="*/ 31 h 539"/>
                <a:gd name="T58" fmla="*/ 13 w 543"/>
                <a:gd name="T59" fmla="*/ 21 h 539"/>
                <a:gd name="T60" fmla="*/ 21 w 543"/>
                <a:gd name="T61" fmla="*/ 13 h 539"/>
                <a:gd name="T62" fmla="*/ 31 w 543"/>
                <a:gd name="T63" fmla="*/ 7 h 539"/>
                <a:gd name="T64" fmla="*/ 41 w 543"/>
                <a:gd name="T65" fmla="*/ 2 h 539"/>
                <a:gd name="T66" fmla="*/ 52 w 543"/>
                <a:gd name="T67" fmla="*/ 1 h 539"/>
                <a:gd name="T68" fmla="*/ 58 w 543"/>
                <a:gd name="T69" fmla="*/ 0 h 5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3"/>
                <a:gd name="T106" fmla="*/ 0 h 539"/>
                <a:gd name="T107" fmla="*/ 543 w 543"/>
                <a:gd name="T108" fmla="*/ 539 h 5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3" h="539">
                  <a:moveTo>
                    <a:pt x="270" y="0"/>
                  </a:moveTo>
                  <a:lnTo>
                    <a:pt x="270" y="0"/>
                  </a:lnTo>
                  <a:lnTo>
                    <a:pt x="299" y="1"/>
                  </a:lnTo>
                  <a:lnTo>
                    <a:pt x="325" y="5"/>
                  </a:lnTo>
                  <a:lnTo>
                    <a:pt x="351" y="12"/>
                  </a:lnTo>
                  <a:lnTo>
                    <a:pt x="376" y="21"/>
                  </a:lnTo>
                  <a:lnTo>
                    <a:pt x="400" y="32"/>
                  </a:lnTo>
                  <a:lnTo>
                    <a:pt x="422" y="47"/>
                  </a:lnTo>
                  <a:lnTo>
                    <a:pt x="443" y="62"/>
                  </a:lnTo>
                  <a:lnTo>
                    <a:pt x="463" y="79"/>
                  </a:lnTo>
                  <a:lnTo>
                    <a:pt x="481" y="98"/>
                  </a:lnTo>
                  <a:lnTo>
                    <a:pt x="496" y="119"/>
                  </a:lnTo>
                  <a:lnTo>
                    <a:pt x="509" y="142"/>
                  </a:lnTo>
                  <a:lnTo>
                    <a:pt x="521" y="165"/>
                  </a:lnTo>
                  <a:lnTo>
                    <a:pt x="530" y="190"/>
                  </a:lnTo>
                  <a:lnTo>
                    <a:pt x="537" y="216"/>
                  </a:lnTo>
                  <a:lnTo>
                    <a:pt x="541" y="242"/>
                  </a:lnTo>
                  <a:lnTo>
                    <a:pt x="543" y="269"/>
                  </a:lnTo>
                  <a:lnTo>
                    <a:pt x="541" y="297"/>
                  </a:lnTo>
                  <a:lnTo>
                    <a:pt x="537" y="324"/>
                  </a:lnTo>
                  <a:lnTo>
                    <a:pt x="530" y="350"/>
                  </a:lnTo>
                  <a:lnTo>
                    <a:pt x="521" y="374"/>
                  </a:lnTo>
                  <a:lnTo>
                    <a:pt x="509" y="398"/>
                  </a:lnTo>
                  <a:lnTo>
                    <a:pt x="496" y="421"/>
                  </a:lnTo>
                  <a:lnTo>
                    <a:pt x="481" y="441"/>
                  </a:lnTo>
                  <a:lnTo>
                    <a:pt x="463" y="459"/>
                  </a:lnTo>
                  <a:lnTo>
                    <a:pt x="443" y="477"/>
                  </a:lnTo>
                  <a:lnTo>
                    <a:pt x="422" y="493"/>
                  </a:lnTo>
                  <a:lnTo>
                    <a:pt x="400" y="506"/>
                  </a:lnTo>
                  <a:lnTo>
                    <a:pt x="376" y="518"/>
                  </a:lnTo>
                  <a:lnTo>
                    <a:pt x="351" y="526"/>
                  </a:lnTo>
                  <a:lnTo>
                    <a:pt x="325" y="533"/>
                  </a:lnTo>
                  <a:lnTo>
                    <a:pt x="299" y="537"/>
                  </a:lnTo>
                  <a:lnTo>
                    <a:pt x="270" y="539"/>
                  </a:lnTo>
                  <a:lnTo>
                    <a:pt x="244" y="537"/>
                  </a:lnTo>
                  <a:lnTo>
                    <a:pt x="217" y="533"/>
                  </a:lnTo>
                  <a:lnTo>
                    <a:pt x="190" y="526"/>
                  </a:lnTo>
                  <a:lnTo>
                    <a:pt x="164" y="518"/>
                  </a:lnTo>
                  <a:lnTo>
                    <a:pt x="142" y="506"/>
                  </a:lnTo>
                  <a:lnTo>
                    <a:pt x="119" y="493"/>
                  </a:lnTo>
                  <a:lnTo>
                    <a:pt x="97" y="477"/>
                  </a:lnTo>
                  <a:lnTo>
                    <a:pt x="79" y="459"/>
                  </a:lnTo>
                  <a:lnTo>
                    <a:pt x="61" y="441"/>
                  </a:lnTo>
                  <a:lnTo>
                    <a:pt x="45" y="421"/>
                  </a:lnTo>
                  <a:lnTo>
                    <a:pt x="32" y="398"/>
                  </a:lnTo>
                  <a:lnTo>
                    <a:pt x="21" y="374"/>
                  </a:lnTo>
                  <a:lnTo>
                    <a:pt x="12" y="350"/>
                  </a:lnTo>
                  <a:lnTo>
                    <a:pt x="5" y="324"/>
                  </a:lnTo>
                  <a:lnTo>
                    <a:pt x="1" y="297"/>
                  </a:lnTo>
                  <a:lnTo>
                    <a:pt x="0" y="269"/>
                  </a:lnTo>
                  <a:lnTo>
                    <a:pt x="1" y="242"/>
                  </a:lnTo>
                  <a:lnTo>
                    <a:pt x="5" y="216"/>
                  </a:lnTo>
                  <a:lnTo>
                    <a:pt x="12" y="190"/>
                  </a:lnTo>
                  <a:lnTo>
                    <a:pt x="21" y="165"/>
                  </a:lnTo>
                  <a:lnTo>
                    <a:pt x="32" y="142"/>
                  </a:lnTo>
                  <a:lnTo>
                    <a:pt x="45" y="119"/>
                  </a:lnTo>
                  <a:lnTo>
                    <a:pt x="61" y="98"/>
                  </a:lnTo>
                  <a:lnTo>
                    <a:pt x="79" y="79"/>
                  </a:lnTo>
                  <a:lnTo>
                    <a:pt x="97" y="62"/>
                  </a:lnTo>
                  <a:lnTo>
                    <a:pt x="119" y="47"/>
                  </a:lnTo>
                  <a:lnTo>
                    <a:pt x="142" y="32"/>
                  </a:lnTo>
                  <a:lnTo>
                    <a:pt x="164" y="21"/>
                  </a:lnTo>
                  <a:lnTo>
                    <a:pt x="190" y="12"/>
                  </a:lnTo>
                  <a:lnTo>
                    <a:pt x="217" y="5"/>
                  </a:lnTo>
                  <a:lnTo>
                    <a:pt x="244" y="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">
            <a:xfrm flipH="1">
              <a:off x="332" y="3568"/>
              <a:ext cx="318" cy="314"/>
            </a:xfrm>
            <a:custGeom>
              <a:avLst/>
              <a:gdLst>
                <a:gd name="T0" fmla="*/ 57 w 530"/>
                <a:gd name="T1" fmla="*/ 0 h 523"/>
                <a:gd name="T2" fmla="*/ 69 w 530"/>
                <a:gd name="T3" fmla="*/ 1 h 523"/>
                <a:gd name="T4" fmla="*/ 79 w 530"/>
                <a:gd name="T5" fmla="*/ 5 h 523"/>
                <a:gd name="T6" fmla="*/ 89 w 530"/>
                <a:gd name="T7" fmla="*/ 10 h 523"/>
                <a:gd name="T8" fmla="*/ 98 w 530"/>
                <a:gd name="T9" fmla="*/ 17 h 523"/>
                <a:gd name="T10" fmla="*/ 104 w 530"/>
                <a:gd name="T11" fmla="*/ 25 h 523"/>
                <a:gd name="T12" fmla="*/ 110 w 530"/>
                <a:gd name="T13" fmla="*/ 35 h 523"/>
                <a:gd name="T14" fmla="*/ 113 w 530"/>
                <a:gd name="T15" fmla="*/ 45 h 523"/>
                <a:gd name="T16" fmla="*/ 115 w 530"/>
                <a:gd name="T17" fmla="*/ 56 h 523"/>
                <a:gd name="T18" fmla="*/ 114 w 530"/>
                <a:gd name="T19" fmla="*/ 62 h 523"/>
                <a:gd name="T20" fmla="*/ 112 w 530"/>
                <a:gd name="T21" fmla="*/ 73 h 523"/>
                <a:gd name="T22" fmla="*/ 107 w 530"/>
                <a:gd name="T23" fmla="*/ 83 h 523"/>
                <a:gd name="T24" fmla="*/ 101 w 530"/>
                <a:gd name="T25" fmla="*/ 92 h 523"/>
                <a:gd name="T26" fmla="*/ 94 w 530"/>
                <a:gd name="T27" fmla="*/ 101 h 523"/>
                <a:gd name="T28" fmla="*/ 84 w 530"/>
                <a:gd name="T29" fmla="*/ 106 h 523"/>
                <a:gd name="T30" fmla="*/ 74 w 530"/>
                <a:gd name="T31" fmla="*/ 110 h 523"/>
                <a:gd name="T32" fmla="*/ 63 w 530"/>
                <a:gd name="T33" fmla="*/ 113 h 523"/>
                <a:gd name="T34" fmla="*/ 57 w 530"/>
                <a:gd name="T35" fmla="*/ 113 h 523"/>
                <a:gd name="T36" fmla="*/ 46 w 530"/>
                <a:gd name="T37" fmla="*/ 112 h 523"/>
                <a:gd name="T38" fmla="*/ 35 w 530"/>
                <a:gd name="T39" fmla="*/ 109 h 523"/>
                <a:gd name="T40" fmla="*/ 25 w 530"/>
                <a:gd name="T41" fmla="*/ 104 h 523"/>
                <a:gd name="T42" fmla="*/ 17 w 530"/>
                <a:gd name="T43" fmla="*/ 97 h 523"/>
                <a:gd name="T44" fmla="*/ 10 w 530"/>
                <a:gd name="T45" fmla="*/ 88 h 523"/>
                <a:gd name="T46" fmla="*/ 5 w 530"/>
                <a:gd name="T47" fmla="*/ 79 h 523"/>
                <a:gd name="T48" fmla="*/ 1 w 530"/>
                <a:gd name="T49" fmla="*/ 68 h 523"/>
                <a:gd name="T50" fmla="*/ 0 w 530"/>
                <a:gd name="T51" fmla="*/ 56 h 523"/>
                <a:gd name="T52" fmla="*/ 1 w 530"/>
                <a:gd name="T53" fmla="*/ 51 h 523"/>
                <a:gd name="T54" fmla="*/ 2 w 530"/>
                <a:gd name="T55" fmla="*/ 40 h 523"/>
                <a:gd name="T56" fmla="*/ 7 w 530"/>
                <a:gd name="T57" fmla="*/ 30 h 523"/>
                <a:gd name="T58" fmla="*/ 13 w 530"/>
                <a:gd name="T59" fmla="*/ 21 h 523"/>
                <a:gd name="T60" fmla="*/ 21 w 530"/>
                <a:gd name="T61" fmla="*/ 13 h 523"/>
                <a:gd name="T62" fmla="*/ 30 w 530"/>
                <a:gd name="T63" fmla="*/ 7 h 523"/>
                <a:gd name="T64" fmla="*/ 40 w 530"/>
                <a:gd name="T65" fmla="*/ 2 h 523"/>
                <a:gd name="T66" fmla="*/ 51 w 530"/>
                <a:gd name="T67" fmla="*/ 1 h 523"/>
                <a:gd name="T68" fmla="*/ 57 w 530"/>
                <a:gd name="T69" fmla="*/ 0 h 5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0"/>
                <a:gd name="T106" fmla="*/ 0 h 523"/>
                <a:gd name="T107" fmla="*/ 530 w 530"/>
                <a:gd name="T108" fmla="*/ 523 h 5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0" h="523">
                  <a:moveTo>
                    <a:pt x="264" y="0"/>
                  </a:moveTo>
                  <a:lnTo>
                    <a:pt x="264" y="0"/>
                  </a:lnTo>
                  <a:lnTo>
                    <a:pt x="292" y="2"/>
                  </a:lnTo>
                  <a:lnTo>
                    <a:pt x="318" y="6"/>
                  </a:lnTo>
                  <a:lnTo>
                    <a:pt x="343" y="12"/>
                  </a:lnTo>
                  <a:lnTo>
                    <a:pt x="367" y="22"/>
                  </a:lnTo>
                  <a:lnTo>
                    <a:pt x="390" y="32"/>
                  </a:lnTo>
                  <a:lnTo>
                    <a:pt x="413" y="46"/>
                  </a:lnTo>
                  <a:lnTo>
                    <a:pt x="433" y="61"/>
                  </a:lnTo>
                  <a:lnTo>
                    <a:pt x="452" y="78"/>
                  </a:lnTo>
                  <a:lnTo>
                    <a:pt x="468" y="97"/>
                  </a:lnTo>
                  <a:lnTo>
                    <a:pt x="484" y="117"/>
                  </a:lnTo>
                  <a:lnTo>
                    <a:pt x="497" y="138"/>
                  </a:lnTo>
                  <a:lnTo>
                    <a:pt x="508" y="161"/>
                  </a:lnTo>
                  <a:lnTo>
                    <a:pt x="517" y="185"/>
                  </a:lnTo>
                  <a:lnTo>
                    <a:pt x="524" y="209"/>
                  </a:lnTo>
                  <a:lnTo>
                    <a:pt x="528" y="236"/>
                  </a:lnTo>
                  <a:lnTo>
                    <a:pt x="530" y="262"/>
                  </a:lnTo>
                  <a:lnTo>
                    <a:pt x="528" y="288"/>
                  </a:lnTo>
                  <a:lnTo>
                    <a:pt x="524" y="315"/>
                  </a:lnTo>
                  <a:lnTo>
                    <a:pt x="517" y="339"/>
                  </a:lnTo>
                  <a:lnTo>
                    <a:pt x="508" y="363"/>
                  </a:lnTo>
                  <a:lnTo>
                    <a:pt x="497" y="386"/>
                  </a:lnTo>
                  <a:lnTo>
                    <a:pt x="484" y="408"/>
                  </a:lnTo>
                  <a:lnTo>
                    <a:pt x="468" y="428"/>
                  </a:lnTo>
                  <a:lnTo>
                    <a:pt x="452" y="446"/>
                  </a:lnTo>
                  <a:lnTo>
                    <a:pt x="433" y="464"/>
                  </a:lnTo>
                  <a:lnTo>
                    <a:pt x="413" y="479"/>
                  </a:lnTo>
                  <a:lnTo>
                    <a:pt x="390" y="492"/>
                  </a:lnTo>
                  <a:lnTo>
                    <a:pt x="367" y="503"/>
                  </a:lnTo>
                  <a:lnTo>
                    <a:pt x="343" y="512"/>
                  </a:lnTo>
                  <a:lnTo>
                    <a:pt x="318" y="517"/>
                  </a:lnTo>
                  <a:lnTo>
                    <a:pt x="292" y="522"/>
                  </a:lnTo>
                  <a:lnTo>
                    <a:pt x="264" y="523"/>
                  </a:lnTo>
                  <a:lnTo>
                    <a:pt x="237" y="522"/>
                  </a:lnTo>
                  <a:lnTo>
                    <a:pt x="212" y="517"/>
                  </a:lnTo>
                  <a:lnTo>
                    <a:pt x="186" y="512"/>
                  </a:lnTo>
                  <a:lnTo>
                    <a:pt x="162" y="503"/>
                  </a:lnTo>
                  <a:lnTo>
                    <a:pt x="139" y="492"/>
                  </a:lnTo>
                  <a:lnTo>
                    <a:pt x="117" y="479"/>
                  </a:lnTo>
                  <a:lnTo>
                    <a:pt x="96" y="464"/>
                  </a:lnTo>
                  <a:lnTo>
                    <a:pt x="78" y="446"/>
                  </a:lnTo>
                  <a:lnTo>
                    <a:pt x="60" y="428"/>
                  </a:lnTo>
                  <a:lnTo>
                    <a:pt x="46" y="408"/>
                  </a:lnTo>
                  <a:lnTo>
                    <a:pt x="32" y="386"/>
                  </a:lnTo>
                  <a:lnTo>
                    <a:pt x="21" y="363"/>
                  </a:lnTo>
                  <a:lnTo>
                    <a:pt x="12" y="339"/>
                  </a:lnTo>
                  <a:lnTo>
                    <a:pt x="5" y="315"/>
                  </a:lnTo>
                  <a:lnTo>
                    <a:pt x="1" y="288"/>
                  </a:lnTo>
                  <a:lnTo>
                    <a:pt x="0" y="262"/>
                  </a:lnTo>
                  <a:lnTo>
                    <a:pt x="1" y="236"/>
                  </a:lnTo>
                  <a:lnTo>
                    <a:pt x="5" y="209"/>
                  </a:lnTo>
                  <a:lnTo>
                    <a:pt x="12" y="185"/>
                  </a:lnTo>
                  <a:lnTo>
                    <a:pt x="21" y="161"/>
                  </a:lnTo>
                  <a:lnTo>
                    <a:pt x="32" y="138"/>
                  </a:lnTo>
                  <a:lnTo>
                    <a:pt x="46" y="117"/>
                  </a:lnTo>
                  <a:lnTo>
                    <a:pt x="60" y="97"/>
                  </a:lnTo>
                  <a:lnTo>
                    <a:pt x="78" y="78"/>
                  </a:lnTo>
                  <a:lnTo>
                    <a:pt x="96" y="61"/>
                  </a:lnTo>
                  <a:lnTo>
                    <a:pt x="117" y="46"/>
                  </a:lnTo>
                  <a:lnTo>
                    <a:pt x="139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7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CCA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 flipH="1">
              <a:off x="334" y="3574"/>
              <a:ext cx="309" cy="304"/>
            </a:xfrm>
            <a:custGeom>
              <a:avLst/>
              <a:gdLst>
                <a:gd name="T0" fmla="*/ 56 w 513"/>
                <a:gd name="T1" fmla="*/ 0 h 505"/>
                <a:gd name="T2" fmla="*/ 67 w 513"/>
                <a:gd name="T3" fmla="*/ 1 h 505"/>
                <a:gd name="T4" fmla="*/ 78 w 513"/>
                <a:gd name="T5" fmla="*/ 4 h 505"/>
                <a:gd name="T6" fmla="*/ 88 w 513"/>
                <a:gd name="T7" fmla="*/ 10 h 505"/>
                <a:gd name="T8" fmla="*/ 96 w 513"/>
                <a:gd name="T9" fmla="*/ 16 h 505"/>
                <a:gd name="T10" fmla="*/ 102 w 513"/>
                <a:gd name="T11" fmla="*/ 24 h 505"/>
                <a:gd name="T12" fmla="*/ 108 w 513"/>
                <a:gd name="T13" fmla="*/ 34 h 505"/>
                <a:gd name="T14" fmla="*/ 111 w 513"/>
                <a:gd name="T15" fmla="*/ 44 h 505"/>
                <a:gd name="T16" fmla="*/ 112 w 513"/>
                <a:gd name="T17" fmla="*/ 55 h 505"/>
                <a:gd name="T18" fmla="*/ 112 w 513"/>
                <a:gd name="T19" fmla="*/ 61 h 505"/>
                <a:gd name="T20" fmla="*/ 110 w 513"/>
                <a:gd name="T21" fmla="*/ 72 h 505"/>
                <a:gd name="T22" fmla="*/ 105 w 513"/>
                <a:gd name="T23" fmla="*/ 81 h 505"/>
                <a:gd name="T24" fmla="*/ 99 w 513"/>
                <a:gd name="T25" fmla="*/ 90 h 505"/>
                <a:gd name="T26" fmla="*/ 92 w 513"/>
                <a:gd name="T27" fmla="*/ 98 h 505"/>
                <a:gd name="T28" fmla="*/ 83 w 513"/>
                <a:gd name="T29" fmla="*/ 104 h 505"/>
                <a:gd name="T30" fmla="*/ 72 w 513"/>
                <a:gd name="T31" fmla="*/ 108 h 505"/>
                <a:gd name="T32" fmla="*/ 61 w 513"/>
                <a:gd name="T33" fmla="*/ 110 h 505"/>
                <a:gd name="T34" fmla="*/ 56 w 513"/>
                <a:gd name="T35" fmla="*/ 110 h 505"/>
                <a:gd name="T36" fmla="*/ 45 w 513"/>
                <a:gd name="T37" fmla="*/ 110 h 505"/>
                <a:gd name="T38" fmla="*/ 34 w 513"/>
                <a:gd name="T39" fmla="*/ 106 h 505"/>
                <a:gd name="T40" fmla="*/ 25 w 513"/>
                <a:gd name="T41" fmla="*/ 101 h 505"/>
                <a:gd name="T42" fmla="*/ 16 w 513"/>
                <a:gd name="T43" fmla="*/ 94 h 505"/>
                <a:gd name="T44" fmla="*/ 10 w 513"/>
                <a:gd name="T45" fmla="*/ 86 h 505"/>
                <a:gd name="T46" fmla="*/ 4 w 513"/>
                <a:gd name="T47" fmla="*/ 76 h 505"/>
                <a:gd name="T48" fmla="*/ 1 w 513"/>
                <a:gd name="T49" fmla="*/ 66 h 505"/>
                <a:gd name="T50" fmla="*/ 0 w 513"/>
                <a:gd name="T51" fmla="*/ 55 h 505"/>
                <a:gd name="T52" fmla="*/ 1 w 513"/>
                <a:gd name="T53" fmla="*/ 49 h 505"/>
                <a:gd name="T54" fmla="*/ 2 w 513"/>
                <a:gd name="T55" fmla="*/ 39 h 505"/>
                <a:gd name="T56" fmla="*/ 7 w 513"/>
                <a:gd name="T57" fmla="*/ 29 h 505"/>
                <a:gd name="T58" fmla="*/ 13 w 513"/>
                <a:gd name="T59" fmla="*/ 20 h 505"/>
                <a:gd name="T60" fmla="*/ 20 w 513"/>
                <a:gd name="T61" fmla="*/ 13 h 505"/>
                <a:gd name="T62" fmla="*/ 30 w 513"/>
                <a:gd name="T63" fmla="*/ 7 h 505"/>
                <a:gd name="T64" fmla="*/ 40 w 513"/>
                <a:gd name="T65" fmla="*/ 2 h 505"/>
                <a:gd name="T66" fmla="*/ 51 w 513"/>
                <a:gd name="T67" fmla="*/ 1 h 505"/>
                <a:gd name="T68" fmla="*/ 56 w 513"/>
                <a:gd name="T69" fmla="*/ 0 h 5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13"/>
                <a:gd name="T106" fmla="*/ 0 h 505"/>
                <a:gd name="T107" fmla="*/ 513 w 513"/>
                <a:gd name="T108" fmla="*/ 505 h 50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13" h="505">
                  <a:moveTo>
                    <a:pt x="257" y="0"/>
                  </a:moveTo>
                  <a:lnTo>
                    <a:pt x="257" y="0"/>
                  </a:lnTo>
                  <a:lnTo>
                    <a:pt x="283" y="1"/>
                  </a:lnTo>
                  <a:lnTo>
                    <a:pt x="308" y="5"/>
                  </a:lnTo>
                  <a:lnTo>
                    <a:pt x="332" y="11"/>
                  </a:lnTo>
                  <a:lnTo>
                    <a:pt x="356" y="20"/>
                  </a:lnTo>
                  <a:lnTo>
                    <a:pt x="379" y="31"/>
                  </a:lnTo>
                  <a:lnTo>
                    <a:pt x="401" y="43"/>
                  </a:lnTo>
                  <a:lnTo>
                    <a:pt x="419" y="58"/>
                  </a:lnTo>
                  <a:lnTo>
                    <a:pt x="438" y="74"/>
                  </a:lnTo>
                  <a:lnTo>
                    <a:pt x="454" y="92"/>
                  </a:lnTo>
                  <a:lnTo>
                    <a:pt x="469" y="111"/>
                  </a:lnTo>
                  <a:lnTo>
                    <a:pt x="482" y="133"/>
                  </a:lnTo>
                  <a:lnTo>
                    <a:pt x="493" y="154"/>
                  </a:lnTo>
                  <a:lnTo>
                    <a:pt x="501" y="178"/>
                  </a:lnTo>
                  <a:lnTo>
                    <a:pt x="508" y="202"/>
                  </a:lnTo>
                  <a:lnTo>
                    <a:pt x="512" y="226"/>
                  </a:lnTo>
                  <a:lnTo>
                    <a:pt x="513" y="253"/>
                  </a:lnTo>
                  <a:lnTo>
                    <a:pt x="512" y="279"/>
                  </a:lnTo>
                  <a:lnTo>
                    <a:pt x="508" y="304"/>
                  </a:lnTo>
                  <a:lnTo>
                    <a:pt x="501" y="328"/>
                  </a:lnTo>
                  <a:lnTo>
                    <a:pt x="493" y="351"/>
                  </a:lnTo>
                  <a:lnTo>
                    <a:pt x="482" y="372"/>
                  </a:lnTo>
                  <a:lnTo>
                    <a:pt x="469" y="394"/>
                  </a:lnTo>
                  <a:lnTo>
                    <a:pt x="454" y="414"/>
                  </a:lnTo>
                  <a:lnTo>
                    <a:pt x="438" y="431"/>
                  </a:lnTo>
                  <a:lnTo>
                    <a:pt x="419" y="448"/>
                  </a:lnTo>
                  <a:lnTo>
                    <a:pt x="401" y="462"/>
                  </a:lnTo>
                  <a:lnTo>
                    <a:pt x="379" y="476"/>
                  </a:lnTo>
                  <a:lnTo>
                    <a:pt x="356" y="486"/>
                  </a:lnTo>
                  <a:lnTo>
                    <a:pt x="332" y="494"/>
                  </a:lnTo>
                  <a:lnTo>
                    <a:pt x="308" y="501"/>
                  </a:lnTo>
                  <a:lnTo>
                    <a:pt x="283" y="504"/>
                  </a:lnTo>
                  <a:lnTo>
                    <a:pt x="257" y="505"/>
                  </a:lnTo>
                  <a:lnTo>
                    <a:pt x="230" y="504"/>
                  </a:lnTo>
                  <a:lnTo>
                    <a:pt x="205" y="501"/>
                  </a:lnTo>
                  <a:lnTo>
                    <a:pt x="181" y="494"/>
                  </a:lnTo>
                  <a:lnTo>
                    <a:pt x="157" y="486"/>
                  </a:lnTo>
                  <a:lnTo>
                    <a:pt x="134" y="476"/>
                  </a:lnTo>
                  <a:lnTo>
                    <a:pt x="114" y="462"/>
                  </a:lnTo>
                  <a:lnTo>
                    <a:pt x="94" y="448"/>
                  </a:lnTo>
                  <a:lnTo>
                    <a:pt x="75" y="431"/>
                  </a:lnTo>
                  <a:lnTo>
                    <a:pt x="59" y="414"/>
                  </a:lnTo>
                  <a:lnTo>
                    <a:pt x="44" y="394"/>
                  </a:lnTo>
                  <a:lnTo>
                    <a:pt x="31" y="372"/>
                  </a:lnTo>
                  <a:lnTo>
                    <a:pt x="20" y="351"/>
                  </a:lnTo>
                  <a:lnTo>
                    <a:pt x="12" y="328"/>
                  </a:lnTo>
                  <a:lnTo>
                    <a:pt x="5" y="304"/>
                  </a:lnTo>
                  <a:lnTo>
                    <a:pt x="1" y="279"/>
                  </a:lnTo>
                  <a:lnTo>
                    <a:pt x="0" y="253"/>
                  </a:lnTo>
                  <a:lnTo>
                    <a:pt x="1" y="226"/>
                  </a:lnTo>
                  <a:lnTo>
                    <a:pt x="5" y="202"/>
                  </a:lnTo>
                  <a:lnTo>
                    <a:pt x="12" y="178"/>
                  </a:lnTo>
                  <a:lnTo>
                    <a:pt x="20" y="154"/>
                  </a:lnTo>
                  <a:lnTo>
                    <a:pt x="31" y="133"/>
                  </a:lnTo>
                  <a:lnTo>
                    <a:pt x="44" y="111"/>
                  </a:lnTo>
                  <a:lnTo>
                    <a:pt x="59" y="92"/>
                  </a:lnTo>
                  <a:lnTo>
                    <a:pt x="75" y="74"/>
                  </a:lnTo>
                  <a:lnTo>
                    <a:pt x="94" y="58"/>
                  </a:lnTo>
                  <a:lnTo>
                    <a:pt x="114" y="43"/>
                  </a:lnTo>
                  <a:lnTo>
                    <a:pt x="134" y="31"/>
                  </a:lnTo>
                  <a:lnTo>
                    <a:pt x="157" y="20"/>
                  </a:lnTo>
                  <a:lnTo>
                    <a:pt x="181" y="11"/>
                  </a:lnTo>
                  <a:lnTo>
                    <a:pt x="205" y="5"/>
                  </a:lnTo>
                  <a:lnTo>
                    <a:pt x="230" y="1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CCE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">
            <a:xfrm flipH="1">
              <a:off x="337" y="3580"/>
              <a:ext cx="300" cy="294"/>
            </a:xfrm>
            <a:custGeom>
              <a:avLst/>
              <a:gdLst>
                <a:gd name="T0" fmla="*/ 54 w 499"/>
                <a:gd name="T1" fmla="*/ 0 h 489"/>
                <a:gd name="T2" fmla="*/ 65 w 499"/>
                <a:gd name="T3" fmla="*/ 1 h 489"/>
                <a:gd name="T4" fmla="*/ 75 w 499"/>
                <a:gd name="T5" fmla="*/ 4 h 489"/>
                <a:gd name="T6" fmla="*/ 85 w 499"/>
                <a:gd name="T7" fmla="*/ 9 h 489"/>
                <a:gd name="T8" fmla="*/ 93 w 499"/>
                <a:gd name="T9" fmla="*/ 16 h 489"/>
                <a:gd name="T10" fmla="*/ 99 w 499"/>
                <a:gd name="T11" fmla="*/ 24 h 489"/>
                <a:gd name="T12" fmla="*/ 104 w 499"/>
                <a:gd name="T13" fmla="*/ 32 h 489"/>
                <a:gd name="T14" fmla="*/ 108 w 499"/>
                <a:gd name="T15" fmla="*/ 43 h 489"/>
                <a:gd name="T16" fmla="*/ 108 w 499"/>
                <a:gd name="T17" fmla="*/ 54 h 489"/>
                <a:gd name="T18" fmla="*/ 108 w 499"/>
                <a:gd name="T19" fmla="*/ 58 h 489"/>
                <a:gd name="T20" fmla="*/ 106 w 499"/>
                <a:gd name="T21" fmla="*/ 69 h 489"/>
                <a:gd name="T22" fmla="*/ 102 w 499"/>
                <a:gd name="T23" fmla="*/ 79 h 489"/>
                <a:gd name="T24" fmla="*/ 96 w 499"/>
                <a:gd name="T25" fmla="*/ 87 h 489"/>
                <a:gd name="T26" fmla="*/ 88 w 499"/>
                <a:gd name="T27" fmla="*/ 95 h 489"/>
                <a:gd name="T28" fmla="*/ 80 w 499"/>
                <a:gd name="T29" fmla="*/ 100 h 489"/>
                <a:gd name="T30" fmla="*/ 70 w 499"/>
                <a:gd name="T31" fmla="*/ 104 h 489"/>
                <a:gd name="T32" fmla="*/ 60 w 499"/>
                <a:gd name="T33" fmla="*/ 106 h 489"/>
                <a:gd name="T34" fmla="*/ 54 w 499"/>
                <a:gd name="T35" fmla="*/ 106 h 489"/>
                <a:gd name="T36" fmla="*/ 43 w 499"/>
                <a:gd name="T37" fmla="*/ 106 h 489"/>
                <a:gd name="T38" fmla="*/ 33 w 499"/>
                <a:gd name="T39" fmla="*/ 102 h 489"/>
                <a:gd name="T40" fmla="*/ 24 w 499"/>
                <a:gd name="T41" fmla="*/ 97 h 489"/>
                <a:gd name="T42" fmla="*/ 16 w 499"/>
                <a:gd name="T43" fmla="*/ 91 h 489"/>
                <a:gd name="T44" fmla="*/ 10 w 499"/>
                <a:gd name="T45" fmla="*/ 83 h 489"/>
                <a:gd name="T46" fmla="*/ 4 w 499"/>
                <a:gd name="T47" fmla="*/ 74 h 489"/>
                <a:gd name="T48" fmla="*/ 1 w 499"/>
                <a:gd name="T49" fmla="*/ 64 h 489"/>
                <a:gd name="T50" fmla="*/ 0 w 499"/>
                <a:gd name="T51" fmla="*/ 54 h 489"/>
                <a:gd name="T52" fmla="*/ 1 w 499"/>
                <a:gd name="T53" fmla="*/ 47 h 489"/>
                <a:gd name="T54" fmla="*/ 2 w 499"/>
                <a:gd name="T55" fmla="*/ 38 h 489"/>
                <a:gd name="T56" fmla="*/ 7 w 499"/>
                <a:gd name="T57" fmla="*/ 28 h 489"/>
                <a:gd name="T58" fmla="*/ 12 w 499"/>
                <a:gd name="T59" fmla="*/ 19 h 489"/>
                <a:gd name="T60" fmla="*/ 19 w 499"/>
                <a:gd name="T61" fmla="*/ 12 h 489"/>
                <a:gd name="T62" fmla="*/ 28 w 499"/>
                <a:gd name="T63" fmla="*/ 7 h 489"/>
                <a:gd name="T64" fmla="*/ 38 w 499"/>
                <a:gd name="T65" fmla="*/ 2 h 489"/>
                <a:gd name="T66" fmla="*/ 49 w 499"/>
                <a:gd name="T67" fmla="*/ 1 h 489"/>
                <a:gd name="T68" fmla="*/ 54 w 499"/>
                <a:gd name="T69" fmla="*/ 0 h 4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99"/>
                <a:gd name="T106" fmla="*/ 0 h 489"/>
                <a:gd name="T107" fmla="*/ 499 w 499"/>
                <a:gd name="T108" fmla="*/ 489 h 4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99" h="489">
                  <a:moveTo>
                    <a:pt x="250" y="0"/>
                  </a:moveTo>
                  <a:lnTo>
                    <a:pt x="250" y="0"/>
                  </a:lnTo>
                  <a:lnTo>
                    <a:pt x="275" y="2"/>
                  </a:lnTo>
                  <a:lnTo>
                    <a:pt x="299" y="6"/>
                  </a:lnTo>
                  <a:lnTo>
                    <a:pt x="323" y="11"/>
                  </a:lnTo>
                  <a:lnTo>
                    <a:pt x="346" y="20"/>
                  </a:lnTo>
                  <a:lnTo>
                    <a:pt x="368" y="30"/>
                  </a:lnTo>
                  <a:lnTo>
                    <a:pt x="389" y="42"/>
                  </a:lnTo>
                  <a:lnTo>
                    <a:pt x="408" y="57"/>
                  </a:lnTo>
                  <a:lnTo>
                    <a:pt x="425" y="73"/>
                  </a:lnTo>
                  <a:lnTo>
                    <a:pt x="441" y="90"/>
                  </a:lnTo>
                  <a:lnTo>
                    <a:pt x="456" y="109"/>
                  </a:lnTo>
                  <a:lnTo>
                    <a:pt x="468" y="129"/>
                  </a:lnTo>
                  <a:lnTo>
                    <a:pt x="479" y="150"/>
                  </a:lnTo>
                  <a:lnTo>
                    <a:pt x="487" y="173"/>
                  </a:lnTo>
                  <a:lnTo>
                    <a:pt x="494" y="196"/>
                  </a:lnTo>
                  <a:lnTo>
                    <a:pt x="498" y="220"/>
                  </a:lnTo>
                  <a:lnTo>
                    <a:pt x="499" y="246"/>
                  </a:lnTo>
                  <a:lnTo>
                    <a:pt x="498" y="270"/>
                  </a:lnTo>
                  <a:lnTo>
                    <a:pt x="494" y="294"/>
                  </a:lnTo>
                  <a:lnTo>
                    <a:pt x="487" y="318"/>
                  </a:lnTo>
                  <a:lnTo>
                    <a:pt x="479" y="341"/>
                  </a:lnTo>
                  <a:lnTo>
                    <a:pt x="468" y="362"/>
                  </a:lnTo>
                  <a:lnTo>
                    <a:pt x="456" y="382"/>
                  </a:lnTo>
                  <a:lnTo>
                    <a:pt x="441" y="401"/>
                  </a:lnTo>
                  <a:lnTo>
                    <a:pt x="425" y="418"/>
                  </a:lnTo>
                  <a:lnTo>
                    <a:pt x="408" y="435"/>
                  </a:lnTo>
                  <a:lnTo>
                    <a:pt x="389" y="448"/>
                  </a:lnTo>
                  <a:lnTo>
                    <a:pt x="368" y="460"/>
                  </a:lnTo>
                  <a:lnTo>
                    <a:pt x="346" y="471"/>
                  </a:lnTo>
                  <a:lnTo>
                    <a:pt x="323" y="479"/>
                  </a:lnTo>
                  <a:lnTo>
                    <a:pt x="299" y="485"/>
                  </a:lnTo>
                  <a:lnTo>
                    <a:pt x="275" y="488"/>
                  </a:lnTo>
                  <a:lnTo>
                    <a:pt x="250" y="489"/>
                  </a:lnTo>
                  <a:lnTo>
                    <a:pt x="224" y="488"/>
                  </a:lnTo>
                  <a:lnTo>
                    <a:pt x="199" y="485"/>
                  </a:lnTo>
                  <a:lnTo>
                    <a:pt x="175" y="479"/>
                  </a:lnTo>
                  <a:lnTo>
                    <a:pt x="152" y="471"/>
                  </a:lnTo>
                  <a:lnTo>
                    <a:pt x="130" y="460"/>
                  </a:lnTo>
                  <a:lnTo>
                    <a:pt x="110" y="448"/>
                  </a:lnTo>
                  <a:lnTo>
                    <a:pt x="90" y="435"/>
                  </a:lnTo>
                  <a:lnTo>
                    <a:pt x="73" y="418"/>
                  </a:lnTo>
                  <a:lnTo>
                    <a:pt x="57" y="401"/>
                  </a:lnTo>
                  <a:lnTo>
                    <a:pt x="43" y="382"/>
                  </a:lnTo>
                  <a:lnTo>
                    <a:pt x="30" y="362"/>
                  </a:lnTo>
                  <a:lnTo>
                    <a:pt x="19" y="341"/>
                  </a:lnTo>
                  <a:lnTo>
                    <a:pt x="11" y="318"/>
                  </a:lnTo>
                  <a:lnTo>
                    <a:pt x="4" y="294"/>
                  </a:lnTo>
                  <a:lnTo>
                    <a:pt x="2" y="270"/>
                  </a:lnTo>
                  <a:lnTo>
                    <a:pt x="0" y="246"/>
                  </a:lnTo>
                  <a:lnTo>
                    <a:pt x="2" y="220"/>
                  </a:lnTo>
                  <a:lnTo>
                    <a:pt x="4" y="196"/>
                  </a:lnTo>
                  <a:lnTo>
                    <a:pt x="11" y="173"/>
                  </a:lnTo>
                  <a:lnTo>
                    <a:pt x="19" y="150"/>
                  </a:lnTo>
                  <a:lnTo>
                    <a:pt x="30" y="129"/>
                  </a:lnTo>
                  <a:lnTo>
                    <a:pt x="43" y="109"/>
                  </a:lnTo>
                  <a:lnTo>
                    <a:pt x="57" y="90"/>
                  </a:lnTo>
                  <a:lnTo>
                    <a:pt x="73" y="73"/>
                  </a:lnTo>
                  <a:lnTo>
                    <a:pt x="90" y="57"/>
                  </a:lnTo>
                  <a:lnTo>
                    <a:pt x="110" y="42"/>
                  </a:lnTo>
                  <a:lnTo>
                    <a:pt x="130" y="30"/>
                  </a:lnTo>
                  <a:lnTo>
                    <a:pt x="152" y="20"/>
                  </a:lnTo>
                  <a:lnTo>
                    <a:pt x="175" y="11"/>
                  </a:lnTo>
                  <a:lnTo>
                    <a:pt x="199" y="6"/>
                  </a:lnTo>
                  <a:lnTo>
                    <a:pt x="224" y="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CD1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">
            <a:xfrm flipH="1">
              <a:off x="341" y="3586"/>
              <a:ext cx="290" cy="284"/>
            </a:xfrm>
            <a:custGeom>
              <a:avLst/>
              <a:gdLst>
                <a:gd name="T0" fmla="*/ 52 w 484"/>
                <a:gd name="T1" fmla="*/ 0 h 473"/>
                <a:gd name="T2" fmla="*/ 62 w 484"/>
                <a:gd name="T3" fmla="*/ 1 h 473"/>
                <a:gd name="T4" fmla="*/ 72 w 484"/>
                <a:gd name="T5" fmla="*/ 4 h 473"/>
                <a:gd name="T6" fmla="*/ 81 w 484"/>
                <a:gd name="T7" fmla="*/ 9 h 473"/>
                <a:gd name="T8" fmla="*/ 89 w 484"/>
                <a:gd name="T9" fmla="*/ 15 h 473"/>
                <a:gd name="T10" fmla="*/ 95 w 484"/>
                <a:gd name="T11" fmla="*/ 22 h 473"/>
                <a:gd name="T12" fmla="*/ 100 w 484"/>
                <a:gd name="T13" fmla="*/ 31 h 473"/>
                <a:gd name="T14" fmla="*/ 104 w 484"/>
                <a:gd name="T15" fmla="*/ 41 h 473"/>
                <a:gd name="T16" fmla="*/ 104 w 484"/>
                <a:gd name="T17" fmla="*/ 51 h 473"/>
                <a:gd name="T18" fmla="*/ 104 w 484"/>
                <a:gd name="T19" fmla="*/ 56 h 473"/>
                <a:gd name="T20" fmla="*/ 102 w 484"/>
                <a:gd name="T21" fmla="*/ 66 h 473"/>
                <a:gd name="T22" fmla="*/ 98 w 484"/>
                <a:gd name="T23" fmla="*/ 76 h 473"/>
                <a:gd name="T24" fmla="*/ 92 w 484"/>
                <a:gd name="T25" fmla="*/ 83 h 473"/>
                <a:gd name="T26" fmla="*/ 85 w 484"/>
                <a:gd name="T27" fmla="*/ 91 h 473"/>
                <a:gd name="T28" fmla="*/ 77 w 484"/>
                <a:gd name="T29" fmla="*/ 96 h 473"/>
                <a:gd name="T30" fmla="*/ 68 w 484"/>
                <a:gd name="T31" fmla="*/ 100 h 473"/>
                <a:gd name="T32" fmla="*/ 58 w 484"/>
                <a:gd name="T33" fmla="*/ 102 h 473"/>
                <a:gd name="T34" fmla="*/ 52 w 484"/>
                <a:gd name="T35" fmla="*/ 103 h 473"/>
                <a:gd name="T36" fmla="*/ 42 w 484"/>
                <a:gd name="T37" fmla="*/ 101 h 473"/>
                <a:gd name="T38" fmla="*/ 32 w 484"/>
                <a:gd name="T39" fmla="*/ 98 h 473"/>
                <a:gd name="T40" fmla="*/ 23 w 484"/>
                <a:gd name="T41" fmla="*/ 94 h 473"/>
                <a:gd name="T42" fmla="*/ 16 w 484"/>
                <a:gd name="T43" fmla="*/ 88 h 473"/>
                <a:gd name="T44" fmla="*/ 9 w 484"/>
                <a:gd name="T45" fmla="*/ 80 h 473"/>
                <a:gd name="T46" fmla="*/ 4 w 484"/>
                <a:gd name="T47" fmla="*/ 71 h 473"/>
                <a:gd name="T48" fmla="*/ 1 w 484"/>
                <a:gd name="T49" fmla="*/ 62 h 473"/>
                <a:gd name="T50" fmla="*/ 0 w 484"/>
                <a:gd name="T51" fmla="*/ 51 h 473"/>
                <a:gd name="T52" fmla="*/ 1 w 484"/>
                <a:gd name="T53" fmla="*/ 46 h 473"/>
                <a:gd name="T54" fmla="*/ 2 w 484"/>
                <a:gd name="T55" fmla="*/ 36 h 473"/>
                <a:gd name="T56" fmla="*/ 6 w 484"/>
                <a:gd name="T57" fmla="*/ 26 h 473"/>
                <a:gd name="T58" fmla="*/ 12 w 484"/>
                <a:gd name="T59" fmla="*/ 19 h 473"/>
                <a:gd name="T60" fmla="*/ 19 w 484"/>
                <a:gd name="T61" fmla="*/ 12 h 473"/>
                <a:gd name="T62" fmla="*/ 28 w 484"/>
                <a:gd name="T63" fmla="*/ 6 h 473"/>
                <a:gd name="T64" fmla="*/ 37 w 484"/>
                <a:gd name="T65" fmla="*/ 2 h 473"/>
                <a:gd name="T66" fmla="*/ 47 w 484"/>
                <a:gd name="T67" fmla="*/ 1 h 473"/>
                <a:gd name="T68" fmla="*/ 52 w 484"/>
                <a:gd name="T69" fmla="*/ 0 h 47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84"/>
                <a:gd name="T106" fmla="*/ 0 h 473"/>
                <a:gd name="T107" fmla="*/ 484 w 484"/>
                <a:gd name="T108" fmla="*/ 473 h 47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84" h="473">
                  <a:moveTo>
                    <a:pt x="242" y="0"/>
                  </a:moveTo>
                  <a:lnTo>
                    <a:pt x="242" y="0"/>
                  </a:lnTo>
                  <a:lnTo>
                    <a:pt x="267" y="1"/>
                  </a:lnTo>
                  <a:lnTo>
                    <a:pt x="291" y="5"/>
                  </a:lnTo>
                  <a:lnTo>
                    <a:pt x="313" y="10"/>
                  </a:lnTo>
                  <a:lnTo>
                    <a:pt x="336" y="19"/>
                  </a:lnTo>
                  <a:lnTo>
                    <a:pt x="358" y="29"/>
                  </a:lnTo>
                  <a:lnTo>
                    <a:pt x="378" y="41"/>
                  </a:lnTo>
                  <a:lnTo>
                    <a:pt x="395" y="55"/>
                  </a:lnTo>
                  <a:lnTo>
                    <a:pt x="413" y="69"/>
                  </a:lnTo>
                  <a:lnTo>
                    <a:pt x="429" y="87"/>
                  </a:lnTo>
                  <a:lnTo>
                    <a:pt x="442" y="104"/>
                  </a:lnTo>
                  <a:lnTo>
                    <a:pt x="454" y="124"/>
                  </a:lnTo>
                  <a:lnTo>
                    <a:pt x="465" y="144"/>
                  </a:lnTo>
                  <a:lnTo>
                    <a:pt x="473" y="167"/>
                  </a:lnTo>
                  <a:lnTo>
                    <a:pt x="480" y="189"/>
                  </a:lnTo>
                  <a:lnTo>
                    <a:pt x="482" y="213"/>
                  </a:lnTo>
                  <a:lnTo>
                    <a:pt x="484" y="237"/>
                  </a:lnTo>
                  <a:lnTo>
                    <a:pt x="482" y="261"/>
                  </a:lnTo>
                  <a:lnTo>
                    <a:pt x="480" y="284"/>
                  </a:lnTo>
                  <a:lnTo>
                    <a:pt x="473" y="307"/>
                  </a:lnTo>
                  <a:lnTo>
                    <a:pt x="465" y="328"/>
                  </a:lnTo>
                  <a:lnTo>
                    <a:pt x="454" y="349"/>
                  </a:lnTo>
                  <a:lnTo>
                    <a:pt x="442" y="368"/>
                  </a:lnTo>
                  <a:lnTo>
                    <a:pt x="429" y="387"/>
                  </a:lnTo>
                  <a:lnTo>
                    <a:pt x="413" y="404"/>
                  </a:lnTo>
                  <a:lnTo>
                    <a:pt x="395" y="419"/>
                  </a:lnTo>
                  <a:lnTo>
                    <a:pt x="378" y="433"/>
                  </a:lnTo>
                  <a:lnTo>
                    <a:pt x="358" y="445"/>
                  </a:lnTo>
                  <a:lnTo>
                    <a:pt x="336" y="454"/>
                  </a:lnTo>
                  <a:lnTo>
                    <a:pt x="313" y="462"/>
                  </a:lnTo>
                  <a:lnTo>
                    <a:pt x="291" y="469"/>
                  </a:lnTo>
                  <a:lnTo>
                    <a:pt x="267" y="471"/>
                  </a:lnTo>
                  <a:lnTo>
                    <a:pt x="242" y="473"/>
                  </a:lnTo>
                  <a:lnTo>
                    <a:pt x="217" y="471"/>
                  </a:lnTo>
                  <a:lnTo>
                    <a:pt x="194" y="469"/>
                  </a:lnTo>
                  <a:lnTo>
                    <a:pt x="170" y="462"/>
                  </a:lnTo>
                  <a:lnTo>
                    <a:pt x="149" y="454"/>
                  </a:lnTo>
                  <a:lnTo>
                    <a:pt x="127" y="445"/>
                  </a:lnTo>
                  <a:lnTo>
                    <a:pt x="107" y="433"/>
                  </a:lnTo>
                  <a:lnTo>
                    <a:pt x="88" y="419"/>
                  </a:lnTo>
                  <a:lnTo>
                    <a:pt x="71" y="404"/>
                  </a:lnTo>
                  <a:lnTo>
                    <a:pt x="56" y="387"/>
                  </a:lnTo>
                  <a:lnTo>
                    <a:pt x="41" y="368"/>
                  </a:lnTo>
                  <a:lnTo>
                    <a:pt x="29" y="349"/>
                  </a:lnTo>
                  <a:lnTo>
                    <a:pt x="20" y="328"/>
                  </a:lnTo>
                  <a:lnTo>
                    <a:pt x="12" y="307"/>
                  </a:lnTo>
                  <a:lnTo>
                    <a:pt x="5" y="284"/>
                  </a:lnTo>
                  <a:lnTo>
                    <a:pt x="1" y="261"/>
                  </a:lnTo>
                  <a:lnTo>
                    <a:pt x="0" y="237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12" y="167"/>
                  </a:lnTo>
                  <a:lnTo>
                    <a:pt x="20" y="144"/>
                  </a:lnTo>
                  <a:lnTo>
                    <a:pt x="29" y="124"/>
                  </a:lnTo>
                  <a:lnTo>
                    <a:pt x="41" y="104"/>
                  </a:lnTo>
                  <a:lnTo>
                    <a:pt x="56" y="87"/>
                  </a:lnTo>
                  <a:lnTo>
                    <a:pt x="71" y="69"/>
                  </a:lnTo>
                  <a:lnTo>
                    <a:pt x="88" y="55"/>
                  </a:lnTo>
                  <a:lnTo>
                    <a:pt x="107" y="41"/>
                  </a:lnTo>
                  <a:lnTo>
                    <a:pt x="127" y="29"/>
                  </a:lnTo>
                  <a:lnTo>
                    <a:pt x="149" y="19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7" y="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CD6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">
            <a:xfrm flipH="1">
              <a:off x="344" y="3593"/>
              <a:ext cx="281" cy="273"/>
            </a:xfrm>
            <a:custGeom>
              <a:avLst/>
              <a:gdLst>
                <a:gd name="T0" fmla="*/ 50 w 469"/>
                <a:gd name="T1" fmla="*/ 0 h 456"/>
                <a:gd name="T2" fmla="*/ 61 w 469"/>
                <a:gd name="T3" fmla="*/ 1 h 456"/>
                <a:gd name="T4" fmla="*/ 70 w 469"/>
                <a:gd name="T5" fmla="*/ 4 h 456"/>
                <a:gd name="T6" fmla="*/ 78 w 469"/>
                <a:gd name="T7" fmla="*/ 8 h 456"/>
                <a:gd name="T8" fmla="*/ 86 w 469"/>
                <a:gd name="T9" fmla="*/ 14 h 456"/>
                <a:gd name="T10" fmla="*/ 92 w 469"/>
                <a:gd name="T11" fmla="*/ 22 h 456"/>
                <a:gd name="T12" fmla="*/ 97 w 469"/>
                <a:gd name="T13" fmla="*/ 30 h 456"/>
                <a:gd name="T14" fmla="*/ 99 w 469"/>
                <a:gd name="T15" fmla="*/ 40 h 456"/>
                <a:gd name="T16" fmla="*/ 101 w 469"/>
                <a:gd name="T17" fmla="*/ 49 h 456"/>
                <a:gd name="T18" fmla="*/ 101 w 469"/>
                <a:gd name="T19" fmla="*/ 54 h 456"/>
                <a:gd name="T20" fmla="*/ 98 w 469"/>
                <a:gd name="T21" fmla="*/ 64 h 456"/>
                <a:gd name="T22" fmla="*/ 95 w 469"/>
                <a:gd name="T23" fmla="*/ 72 h 456"/>
                <a:gd name="T24" fmla="*/ 89 w 469"/>
                <a:gd name="T25" fmla="*/ 80 h 456"/>
                <a:gd name="T26" fmla="*/ 82 w 469"/>
                <a:gd name="T27" fmla="*/ 87 h 456"/>
                <a:gd name="T28" fmla="*/ 74 w 469"/>
                <a:gd name="T29" fmla="*/ 92 h 456"/>
                <a:gd name="T30" fmla="*/ 65 w 469"/>
                <a:gd name="T31" fmla="*/ 96 h 456"/>
                <a:gd name="T32" fmla="*/ 56 w 469"/>
                <a:gd name="T33" fmla="*/ 98 h 456"/>
                <a:gd name="T34" fmla="*/ 50 w 469"/>
                <a:gd name="T35" fmla="*/ 98 h 456"/>
                <a:gd name="T36" fmla="*/ 40 w 469"/>
                <a:gd name="T37" fmla="*/ 97 h 456"/>
                <a:gd name="T38" fmla="*/ 31 w 469"/>
                <a:gd name="T39" fmla="*/ 94 h 456"/>
                <a:gd name="T40" fmla="*/ 22 w 469"/>
                <a:gd name="T41" fmla="*/ 90 h 456"/>
                <a:gd name="T42" fmla="*/ 15 w 469"/>
                <a:gd name="T43" fmla="*/ 83 h 456"/>
                <a:gd name="T44" fmla="*/ 8 w 469"/>
                <a:gd name="T45" fmla="*/ 77 h 456"/>
                <a:gd name="T46" fmla="*/ 4 w 469"/>
                <a:gd name="T47" fmla="*/ 68 h 456"/>
                <a:gd name="T48" fmla="*/ 1 w 469"/>
                <a:gd name="T49" fmla="*/ 59 h 456"/>
                <a:gd name="T50" fmla="*/ 0 w 469"/>
                <a:gd name="T51" fmla="*/ 49 h 456"/>
                <a:gd name="T52" fmla="*/ 1 w 469"/>
                <a:gd name="T53" fmla="*/ 44 h 456"/>
                <a:gd name="T54" fmla="*/ 2 w 469"/>
                <a:gd name="T55" fmla="*/ 34 h 456"/>
                <a:gd name="T56" fmla="*/ 6 w 469"/>
                <a:gd name="T57" fmla="*/ 26 h 456"/>
                <a:gd name="T58" fmla="*/ 11 w 469"/>
                <a:gd name="T59" fmla="*/ 18 h 456"/>
                <a:gd name="T60" fmla="*/ 19 w 469"/>
                <a:gd name="T61" fmla="*/ 11 h 456"/>
                <a:gd name="T62" fmla="*/ 26 w 469"/>
                <a:gd name="T63" fmla="*/ 6 h 456"/>
                <a:gd name="T64" fmla="*/ 35 w 469"/>
                <a:gd name="T65" fmla="*/ 2 h 456"/>
                <a:gd name="T66" fmla="*/ 45 w 469"/>
                <a:gd name="T67" fmla="*/ 1 h 456"/>
                <a:gd name="T68" fmla="*/ 50 w 469"/>
                <a:gd name="T69" fmla="*/ 0 h 4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9"/>
                <a:gd name="T106" fmla="*/ 0 h 456"/>
                <a:gd name="T107" fmla="*/ 469 w 469"/>
                <a:gd name="T108" fmla="*/ 456 h 4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9" h="456">
                  <a:moveTo>
                    <a:pt x="234" y="0"/>
                  </a:moveTo>
                  <a:lnTo>
                    <a:pt x="234" y="0"/>
                  </a:lnTo>
                  <a:lnTo>
                    <a:pt x="258" y="2"/>
                  </a:lnTo>
                  <a:lnTo>
                    <a:pt x="281" y="4"/>
                  </a:lnTo>
                  <a:lnTo>
                    <a:pt x="304" y="10"/>
                  </a:lnTo>
                  <a:lnTo>
                    <a:pt x="325" y="18"/>
                  </a:lnTo>
                  <a:lnTo>
                    <a:pt x="345" y="27"/>
                  </a:lnTo>
                  <a:lnTo>
                    <a:pt x="366" y="39"/>
                  </a:lnTo>
                  <a:lnTo>
                    <a:pt x="383" y="53"/>
                  </a:lnTo>
                  <a:lnTo>
                    <a:pt x="399" y="67"/>
                  </a:lnTo>
                  <a:lnTo>
                    <a:pt x="415" y="84"/>
                  </a:lnTo>
                  <a:lnTo>
                    <a:pt x="429" y="101"/>
                  </a:lnTo>
                  <a:lnTo>
                    <a:pt x="441" y="120"/>
                  </a:lnTo>
                  <a:lnTo>
                    <a:pt x="450" y="140"/>
                  </a:lnTo>
                  <a:lnTo>
                    <a:pt x="458" y="161"/>
                  </a:lnTo>
                  <a:lnTo>
                    <a:pt x="463" y="183"/>
                  </a:lnTo>
                  <a:lnTo>
                    <a:pt x="467" y="205"/>
                  </a:lnTo>
                  <a:lnTo>
                    <a:pt x="469" y="228"/>
                  </a:lnTo>
                  <a:lnTo>
                    <a:pt x="467" y="251"/>
                  </a:lnTo>
                  <a:lnTo>
                    <a:pt x="463" y="274"/>
                  </a:lnTo>
                  <a:lnTo>
                    <a:pt x="458" y="297"/>
                  </a:lnTo>
                  <a:lnTo>
                    <a:pt x="450" y="317"/>
                  </a:lnTo>
                  <a:lnTo>
                    <a:pt x="441" y="337"/>
                  </a:lnTo>
                  <a:lnTo>
                    <a:pt x="429" y="356"/>
                  </a:lnTo>
                  <a:lnTo>
                    <a:pt x="415" y="373"/>
                  </a:lnTo>
                  <a:lnTo>
                    <a:pt x="399" y="389"/>
                  </a:lnTo>
                  <a:lnTo>
                    <a:pt x="383" y="404"/>
                  </a:lnTo>
                  <a:lnTo>
                    <a:pt x="366" y="417"/>
                  </a:lnTo>
                  <a:lnTo>
                    <a:pt x="345" y="429"/>
                  </a:lnTo>
                  <a:lnTo>
                    <a:pt x="325" y="439"/>
                  </a:lnTo>
                  <a:lnTo>
                    <a:pt x="304" y="447"/>
                  </a:lnTo>
                  <a:lnTo>
                    <a:pt x="281" y="452"/>
                  </a:lnTo>
                  <a:lnTo>
                    <a:pt x="258" y="455"/>
                  </a:lnTo>
                  <a:lnTo>
                    <a:pt x="234" y="456"/>
                  </a:lnTo>
                  <a:lnTo>
                    <a:pt x="210" y="455"/>
                  </a:lnTo>
                  <a:lnTo>
                    <a:pt x="187" y="452"/>
                  </a:lnTo>
                  <a:lnTo>
                    <a:pt x="164" y="447"/>
                  </a:lnTo>
                  <a:lnTo>
                    <a:pt x="143" y="439"/>
                  </a:lnTo>
                  <a:lnTo>
                    <a:pt x="123" y="429"/>
                  </a:lnTo>
                  <a:lnTo>
                    <a:pt x="103" y="417"/>
                  </a:lnTo>
                  <a:lnTo>
                    <a:pt x="85" y="404"/>
                  </a:lnTo>
                  <a:lnTo>
                    <a:pt x="68" y="389"/>
                  </a:lnTo>
                  <a:lnTo>
                    <a:pt x="53" y="373"/>
                  </a:lnTo>
                  <a:lnTo>
                    <a:pt x="40" y="356"/>
                  </a:lnTo>
                  <a:lnTo>
                    <a:pt x="28" y="337"/>
                  </a:lnTo>
                  <a:lnTo>
                    <a:pt x="18" y="317"/>
                  </a:lnTo>
                  <a:lnTo>
                    <a:pt x="10" y="297"/>
                  </a:lnTo>
                  <a:lnTo>
                    <a:pt x="5" y="274"/>
                  </a:lnTo>
                  <a:lnTo>
                    <a:pt x="1" y="251"/>
                  </a:lnTo>
                  <a:lnTo>
                    <a:pt x="0" y="228"/>
                  </a:lnTo>
                  <a:lnTo>
                    <a:pt x="1" y="205"/>
                  </a:lnTo>
                  <a:lnTo>
                    <a:pt x="5" y="183"/>
                  </a:lnTo>
                  <a:lnTo>
                    <a:pt x="10" y="161"/>
                  </a:lnTo>
                  <a:lnTo>
                    <a:pt x="18" y="140"/>
                  </a:lnTo>
                  <a:lnTo>
                    <a:pt x="28" y="120"/>
                  </a:lnTo>
                  <a:lnTo>
                    <a:pt x="40" y="101"/>
                  </a:lnTo>
                  <a:lnTo>
                    <a:pt x="53" y="84"/>
                  </a:lnTo>
                  <a:lnTo>
                    <a:pt x="68" y="67"/>
                  </a:lnTo>
                  <a:lnTo>
                    <a:pt x="85" y="53"/>
                  </a:lnTo>
                  <a:lnTo>
                    <a:pt x="103" y="39"/>
                  </a:lnTo>
                  <a:lnTo>
                    <a:pt x="123" y="27"/>
                  </a:lnTo>
                  <a:lnTo>
                    <a:pt x="143" y="18"/>
                  </a:lnTo>
                  <a:lnTo>
                    <a:pt x="164" y="10"/>
                  </a:lnTo>
                  <a:lnTo>
                    <a:pt x="187" y="4"/>
                  </a:lnTo>
                  <a:lnTo>
                    <a:pt x="210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AD7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">
            <a:xfrm flipH="1">
              <a:off x="347" y="3598"/>
              <a:ext cx="271" cy="265"/>
            </a:xfrm>
            <a:custGeom>
              <a:avLst/>
              <a:gdLst>
                <a:gd name="T0" fmla="*/ 48 w 453"/>
                <a:gd name="T1" fmla="*/ 0 h 439"/>
                <a:gd name="T2" fmla="*/ 59 w 453"/>
                <a:gd name="T3" fmla="*/ 1 h 439"/>
                <a:gd name="T4" fmla="*/ 67 w 453"/>
                <a:gd name="T5" fmla="*/ 4 h 439"/>
                <a:gd name="T6" fmla="*/ 76 w 453"/>
                <a:gd name="T7" fmla="*/ 8 h 439"/>
                <a:gd name="T8" fmla="*/ 83 w 453"/>
                <a:gd name="T9" fmla="*/ 14 h 439"/>
                <a:gd name="T10" fmla="*/ 89 w 453"/>
                <a:gd name="T11" fmla="*/ 22 h 439"/>
                <a:gd name="T12" fmla="*/ 93 w 453"/>
                <a:gd name="T13" fmla="*/ 30 h 439"/>
                <a:gd name="T14" fmla="*/ 96 w 453"/>
                <a:gd name="T15" fmla="*/ 39 h 439"/>
                <a:gd name="T16" fmla="*/ 97 w 453"/>
                <a:gd name="T17" fmla="*/ 48 h 439"/>
                <a:gd name="T18" fmla="*/ 97 w 453"/>
                <a:gd name="T19" fmla="*/ 53 h 439"/>
                <a:gd name="T20" fmla="*/ 95 w 453"/>
                <a:gd name="T21" fmla="*/ 63 h 439"/>
                <a:gd name="T22" fmla="*/ 92 w 453"/>
                <a:gd name="T23" fmla="*/ 71 h 439"/>
                <a:gd name="T24" fmla="*/ 86 w 453"/>
                <a:gd name="T25" fmla="*/ 79 h 439"/>
                <a:gd name="T26" fmla="*/ 80 w 453"/>
                <a:gd name="T27" fmla="*/ 86 h 439"/>
                <a:gd name="T28" fmla="*/ 72 w 453"/>
                <a:gd name="T29" fmla="*/ 91 h 439"/>
                <a:gd name="T30" fmla="*/ 63 w 453"/>
                <a:gd name="T31" fmla="*/ 95 h 439"/>
                <a:gd name="T32" fmla="*/ 54 w 453"/>
                <a:gd name="T33" fmla="*/ 96 h 439"/>
                <a:gd name="T34" fmla="*/ 48 w 453"/>
                <a:gd name="T35" fmla="*/ 97 h 439"/>
                <a:gd name="T36" fmla="*/ 39 w 453"/>
                <a:gd name="T37" fmla="*/ 96 h 439"/>
                <a:gd name="T38" fmla="*/ 30 w 453"/>
                <a:gd name="T39" fmla="*/ 93 h 439"/>
                <a:gd name="T40" fmla="*/ 22 w 453"/>
                <a:gd name="T41" fmla="*/ 89 h 439"/>
                <a:gd name="T42" fmla="*/ 14 w 453"/>
                <a:gd name="T43" fmla="*/ 82 h 439"/>
                <a:gd name="T44" fmla="*/ 8 w 453"/>
                <a:gd name="T45" fmla="*/ 75 h 439"/>
                <a:gd name="T46" fmla="*/ 4 w 453"/>
                <a:gd name="T47" fmla="*/ 67 h 439"/>
                <a:gd name="T48" fmla="*/ 1 w 453"/>
                <a:gd name="T49" fmla="*/ 58 h 439"/>
                <a:gd name="T50" fmla="*/ 0 w 453"/>
                <a:gd name="T51" fmla="*/ 48 h 439"/>
                <a:gd name="T52" fmla="*/ 1 w 453"/>
                <a:gd name="T53" fmla="*/ 43 h 439"/>
                <a:gd name="T54" fmla="*/ 2 w 453"/>
                <a:gd name="T55" fmla="*/ 34 h 439"/>
                <a:gd name="T56" fmla="*/ 6 w 453"/>
                <a:gd name="T57" fmla="*/ 25 h 439"/>
                <a:gd name="T58" fmla="*/ 11 w 453"/>
                <a:gd name="T59" fmla="*/ 18 h 439"/>
                <a:gd name="T60" fmla="*/ 18 w 453"/>
                <a:gd name="T61" fmla="*/ 11 h 439"/>
                <a:gd name="T62" fmla="*/ 26 w 453"/>
                <a:gd name="T63" fmla="*/ 6 h 439"/>
                <a:gd name="T64" fmla="*/ 34 w 453"/>
                <a:gd name="T65" fmla="*/ 2 h 439"/>
                <a:gd name="T66" fmla="*/ 44 w 453"/>
                <a:gd name="T67" fmla="*/ 1 h 439"/>
                <a:gd name="T68" fmla="*/ 48 w 453"/>
                <a:gd name="T69" fmla="*/ 0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53"/>
                <a:gd name="T106" fmla="*/ 0 h 439"/>
                <a:gd name="T107" fmla="*/ 453 w 453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53" h="439">
                  <a:moveTo>
                    <a:pt x="227" y="0"/>
                  </a:moveTo>
                  <a:lnTo>
                    <a:pt x="227" y="0"/>
                  </a:lnTo>
                  <a:lnTo>
                    <a:pt x="250" y="1"/>
                  </a:lnTo>
                  <a:lnTo>
                    <a:pt x="272" y="4"/>
                  </a:lnTo>
                  <a:lnTo>
                    <a:pt x="294" y="11"/>
                  </a:lnTo>
                  <a:lnTo>
                    <a:pt x="315" y="17"/>
                  </a:lnTo>
                  <a:lnTo>
                    <a:pt x="335" y="27"/>
                  </a:lnTo>
                  <a:lnTo>
                    <a:pt x="354" y="37"/>
                  </a:lnTo>
                  <a:lnTo>
                    <a:pt x="372" y="51"/>
                  </a:lnTo>
                  <a:lnTo>
                    <a:pt x="388" y="64"/>
                  </a:lnTo>
                  <a:lnTo>
                    <a:pt x="402" y="80"/>
                  </a:lnTo>
                  <a:lnTo>
                    <a:pt x="414" y="98"/>
                  </a:lnTo>
                  <a:lnTo>
                    <a:pt x="427" y="115"/>
                  </a:lnTo>
                  <a:lnTo>
                    <a:pt x="436" y="134"/>
                  </a:lnTo>
                  <a:lnTo>
                    <a:pt x="444" y="155"/>
                  </a:lnTo>
                  <a:lnTo>
                    <a:pt x="449" y="175"/>
                  </a:lnTo>
                  <a:lnTo>
                    <a:pt x="452" y="198"/>
                  </a:lnTo>
                  <a:lnTo>
                    <a:pt x="453" y="220"/>
                  </a:lnTo>
                  <a:lnTo>
                    <a:pt x="452" y="242"/>
                  </a:lnTo>
                  <a:lnTo>
                    <a:pt x="449" y="264"/>
                  </a:lnTo>
                  <a:lnTo>
                    <a:pt x="444" y="285"/>
                  </a:lnTo>
                  <a:lnTo>
                    <a:pt x="436" y="305"/>
                  </a:lnTo>
                  <a:lnTo>
                    <a:pt x="427" y="324"/>
                  </a:lnTo>
                  <a:lnTo>
                    <a:pt x="414" y="343"/>
                  </a:lnTo>
                  <a:lnTo>
                    <a:pt x="402" y="360"/>
                  </a:lnTo>
                  <a:lnTo>
                    <a:pt x="388" y="375"/>
                  </a:lnTo>
                  <a:lnTo>
                    <a:pt x="372" y="390"/>
                  </a:lnTo>
                  <a:lnTo>
                    <a:pt x="354" y="402"/>
                  </a:lnTo>
                  <a:lnTo>
                    <a:pt x="335" y="413"/>
                  </a:lnTo>
                  <a:lnTo>
                    <a:pt x="315" y="422"/>
                  </a:lnTo>
                  <a:lnTo>
                    <a:pt x="294" y="430"/>
                  </a:lnTo>
                  <a:lnTo>
                    <a:pt x="272" y="435"/>
                  </a:lnTo>
                  <a:lnTo>
                    <a:pt x="250" y="438"/>
                  </a:lnTo>
                  <a:lnTo>
                    <a:pt x="227" y="439"/>
                  </a:lnTo>
                  <a:lnTo>
                    <a:pt x="204" y="438"/>
                  </a:lnTo>
                  <a:lnTo>
                    <a:pt x="181" y="435"/>
                  </a:lnTo>
                  <a:lnTo>
                    <a:pt x="160" y="430"/>
                  </a:lnTo>
                  <a:lnTo>
                    <a:pt x="138" y="422"/>
                  </a:lnTo>
                  <a:lnTo>
                    <a:pt x="120" y="413"/>
                  </a:lnTo>
                  <a:lnTo>
                    <a:pt x="101" y="402"/>
                  </a:lnTo>
                  <a:lnTo>
                    <a:pt x="83" y="390"/>
                  </a:lnTo>
                  <a:lnTo>
                    <a:pt x="66" y="375"/>
                  </a:lnTo>
                  <a:lnTo>
                    <a:pt x="53" y="360"/>
                  </a:lnTo>
                  <a:lnTo>
                    <a:pt x="39" y="343"/>
                  </a:lnTo>
                  <a:lnTo>
                    <a:pt x="27" y="324"/>
                  </a:lnTo>
                  <a:lnTo>
                    <a:pt x="18" y="305"/>
                  </a:lnTo>
                  <a:lnTo>
                    <a:pt x="10" y="285"/>
                  </a:lnTo>
                  <a:lnTo>
                    <a:pt x="4" y="264"/>
                  </a:lnTo>
                  <a:lnTo>
                    <a:pt x="2" y="242"/>
                  </a:lnTo>
                  <a:lnTo>
                    <a:pt x="0" y="220"/>
                  </a:lnTo>
                  <a:lnTo>
                    <a:pt x="2" y="198"/>
                  </a:lnTo>
                  <a:lnTo>
                    <a:pt x="4" y="175"/>
                  </a:lnTo>
                  <a:lnTo>
                    <a:pt x="10" y="155"/>
                  </a:lnTo>
                  <a:lnTo>
                    <a:pt x="18" y="134"/>
                  </a:lnTo>
                  <a:lnTo>
                    <a:pt x="27" y="115"/>
                  </a:lnTo>
                  <a:lnTo>
                    <a:pt x="39" y="98"/>
                  </a:lnTo>
                  <a:lnTo>
                    <a:pt x="53" y="80"/>
                  </a:lnTo>
                  <a:lnTo>
                    <a:pt x="66" y="64"/>
                  </a:lnTo>
                  <a:lnTo>
                    <a:pt x="83" y="51"/>
                  </a:lnTo>
                  <a:lnTo>
                    <a:pt x="101" y="37"/>
                  </a:lnTo>
                  <a:lnTo>
                    <a:pt x="120" y="27"/>
                  </a:lnTo>
                  <a:lnTo>
                    <a:pt x="138" y="17"/>
                  </a:lnTo>
                  <a:lnTo>
                    <a:pt x="160" y="11"/>
                  </a:lnTo>
                  <a:lnTo>
                    <a:pt x="181" y="4"/>
                  </a:lnTo>
                  <a:lnTo>
                    <a:pt x="204" y="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ADC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">
            <a:xfrm flipH="1">
              <a:off x="349" y="3604"/>
              <a:ext cx="263" cy="253"/>
            </a:xfrm>
            <a:custGeom>
              <a:avLst/>
              <a:gdLst>
                <a:gd name="T0" fmla="*/ 47 w 438"/>
                <a:gd name="T1" fmla="*/ 0 h 424"/>
                <a:gd name="T2" fmla="*/ 57 w 438"/>
                <a:gd name="T3" fmla="*/ 1 h 424"/>
                <a:gd name="T4" fmla="*/ 66 w 438"/>
                <a:gd name="T5" fmla="*/ 4 h 424"/>
                <a:gd name="T6" fmla="*/ 74 w 438"/>
                <a:gd name="T7" fmla="*/ 8 h 424"/>
                <a:gd name="T8" fmla="*/ 81 w 438"/>
                <a:gd name="T9" fmla="*/ 14 h 424"/>
                <a:gd name="T10" fmla="*/ 87 w 438"/>
                <a:gd name="T11" fmla="*/ 20 h 424"/>
                <a:gd name="T12" fmla="*/ 91 w 438"/>
                <a:gd name="T13" fmla="*/ 28 h 424"/>
                <a:gd name="T14" fmla="*/ 94 w 438"/>
                <a:gd name="T15" fmla="*/ 36 h 424"/>
                <a:gd name="T16" fmla="*/ 95 w 438"/>
                <a:gd name="T17" fmla="*/ 45 h 424"/>
                <a:gd name="T18" fmla="*/ 94 w 438"/>
                <a:gd name="T19" fmla="*/ 50 h 424"/>
                <a:gd name="T20" fmla="*/ 92 w 438"/>
                <a:gd name="T21" fmla="*/ 58 h 424"/>
                <a:gd name="T22" fmla="*/ 89 w 438"/>
                <a:gd name="T23" fmla="*/ 67 h 424"/>
                <a:gd name="T24" fmla="*/ 83 w 438"/>
                <a:gd name="T25" fmla="*/ 74 h 424"/>
                <a:gd name="T26" fmla="*/ 77 w 438"/>
                <a:gd name="T27" fmla="*/ 80 h 424"/>
                <a:gd name="T28" fmla="*/ 70 w 438"/>
                <a:gd name="T29" fmla="*/ 84 h 424"/>
                <a:gd name="T30" fmla="*/ 62 w 438"/>
                <a:gd name="T31" fmla="*/ 88 h 424"/>
                <a:gd name="T32" fmla="*/ 52 w 438"/>
                <a:gd name="T33" fmla="*/ 90 h 424"/>
                <a:gd name="T34" fmla="*/ 47 w 438"/>
                <a:gd name="T35" fmla="*/ 90 h 424"/>
                <a:gd name="T36" fmla="*/ 37 w 438"/>
                <a:gd name="T37" fmla="*/ 90 h 424"/>
                <a:gd name="T38" fmla="*/ 29 w 438"/>
                <a:gd name="T39" fmla="*/ 87 h 424"/>
                <a:gd name="T40" fmla="*/ 21 w 438"/>
                <a:gd name="T41" fmla="*/ 82 h 424"/>
                <a:gd name="T42" fmla="*/ 14 w 438"/>
                <a:gd name="T43" fmla="*/ 77 h 424"/>
                <a:gd name="T44" fmla="*/ 8 w 438"/>
                <a:gd name="T45" fmla="*/ 70 h 424"/>
                <a:gd name="T46" fmla="*/ 4 w 438"/>
                <a:gd name="T47" fmla="*/ 63 h 424"/>
                <a:gd name="T48" fmla="*/ 1 w 438"/>
                <a:gd name="T49" fmla="*/ 54 h 424"/>
                <a:gd name="T50" fmla="*/ 0 w 438"/>
                <a:gd name="T51" fmla="*/ 45 h 424"/>
                <a:gd name="T52" fmla="*/ 0 w 438"/>
                <a:gd name="T53" fmla="*/ 41 h 424"/>
                <a:gd name="T54" fmla="*/ 2 w 438"/>
                <a:gd name="T55" fmla="*/ 32 h 424"/>
                <a:gd name="T56" fmla="*/ 5 w 438"/>
                <a:gd name="T57" fmla="*/ 23 h 424"/>
                <a:gd name="T58" fmla="*/ 11 w 438"/>
                <a:gd name="T59" fmla="*/ 17 h 424"/>
                <a:gd name="T60" fmla="*/ 17 w 438"/>
                <a:gd name="T61" fmla="*/ 11 h 424"/>
                <a:gd name="T62" fmla="*/ 25 w 438"/>
                <a:gd name="T63" fmla="*/ 6 h 424"/>
                <a:gd name="T64" fmla="*/ 33 w 438"/>
                <a:gd name="T65" fmla="*/ 2 h 424"/>
                <a:gd name="T66" fmla="*/ 43 w 438"/>
                <a:gd name="T67" fmla="*/ 1 h 424"/>
                <a:gd name="T68" fmla="*/ 47 w 438"/>
                <a:gd name="T69" fmla="*/ 0 h 4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8"/>
                <a:gd name="T106" fmla="*/ 0 h 424"/>
                <a:gd name="T107" fmla="*/ 438 w 438"/>
                <a:gd name="T108" fmla="*/ 424 h 4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8" h="424">
                  <a:moveTo>
                    <a:pt x="218" y="0"/>
                  </a:moveTo>
                  <a:lnTo>
                    <a:pt x="218" y="0"/>
                  </a:lnTo>
                  <a:lnTo>
                    <a:pt x="241" y="2"/>
                  </a:lnTo>
                  <a:lnTo>
                    <a:pt x="263" y="6"/>
                  </a:lnTo>
                  <a:lnTo>
                    <a:pt x="284" y="11"/>
                  </a:lnTo>
                  <a:lnTo>
                    <a:pt x="304" y="18"/>
                  </a:lnTo>
                  <a:lnTo>
                    <a:pt x="323" y="27"/>
                  </a:lnTo>
                  <a:lnTo>
                    <a:pt x="342" y="38"/>
                  </a:lnTo>
                  <a:lnTo>
                    <a:pt x="358" y="50"/>
                  </a:lnTo>
                  <a:lnTo>
                    <a:pt x="374" y="63"/>
                  </a:lnTo>
                  <a:lnTo>
                    <a:pt x="387" y="78"/>
                  </a:lnTo>
                  <a:lnTo>
                    <a:pt x="401" y="94"/>
                  </a:lnTo>
                  <a:lnTo>
                    <a:pt x="412" y="111"/>
                  </a:lnTo>
                  <a:lnTo>
                    <a:pt x="421" y="130"/>
                  </a:lnTo>
                  <a:lnTo>
                    <a:pt x="428" y="150"/>
                  </a:lnTo>
                  <a:lnTo>
                    <a:pt x="434" y="170"/>
                  </a:lnTo>
                  <a:lnTo>
                    <a:pt x="437" y="191"/>
                  </a:lnTo>
                  <a:lnTo>
                    <a:pt x="438" y="212"/>
                  </a:lnTo>
                  <a:lnTo>
                    <a:pt x="437" y="235"/>
                  </a:lnTo>
                  <a:lnTo>
                    <a:pt x="434" y="255"/>
                  </a:lnTo>
                  <a:lnTo>
                    <a:pt x="428" y="275"/>
                  </a:lnTo>
                  <a:lnTo>
                    <a:pt x="421" y="295"/>
                  </a:lnTo>
                  <a:lnTo>
                    <a:pt x="412" y="314"/>
                  </a:lnTo>
                  <a:lnTo>
                    <a:pt x="401" y="331"/>
                  </a:lnTo>
                  <a:lnTo>
                    <a:pt x="387" y="347"/>
                  </a:lnTo>
                  <a:lnTo>
                    <a:pt x="374" y="362"/>
                  </a:lnTo>
                  <a:lnTo>
                    <a:pt x="358" y="375"/>
                  </a:lnTo>
                  <a:lnTo>
                    <a:pt x="342" y="387"/>
                  </a:lnTo>
                  <a:lnTo>
                    <a:pt x="323" y="398"/>
                  </a:lnTo>
                  <a:lnTo>
                    <a:pt x="304" y="408"/>
                  </a:lnTo>
                  <a:lnTo>
                    <a:pt x="284" y="414"/>
                  </a:lnTo>
                  <a:lnTo>
                    <a:pt x="263" y="420"/>
                  </a:lnTo>
                  <a:lnTo>
                    <a:pt x="241" y="424"/>
                  </a:lnTo>
                  <a:lnTo>
                    <a:pt x="218" y="424"/>
                  </a:lnTo>
                  <a:lnTo>
                    <a:pt x="196" y="424"/>
                  </a:lnTo>
                  <a:lnTo>
                    <a:pt x="174" y="420"/>
                  </a:lnTo>
                  <a:lnTo>
                    <a:pt x="154" y="414"/>
                  </a:lnTo>
                  <a:lnTo>
                    <a:pt x="134" y="408"/>
                  </a:lnTo>
                  <a:lnTo>
                    <a:pt x="114" y="398"/>
                  </a:lnTo>
                  <a:lnTo>
                    <a:pt x="96" y="387"/>
                  </a:lnTo>
                  <a:lnTo>
                    <a:pt x="79" y="375"/>
                  </a:lnTo>
                  <a:lnTo>
                    <a:pt x="64" y="362"/>
                  </a:lnTo>
                  <a:lnTo>
                    <a:pt x="50" y="347"/>
                  </a:lnTo>
                  <a:lnTo>
                    <a:pt x="37" y="331"/>
                  </a:lnTo>
                  <a:lnTo>
                    <a:pt x="25" y="314"/>
                  </a:lnTo>
                  <a:lnTo>
                    <a:pt x="16" y="295"/>
                  </a:lnTo>
                  <a:lnTo>
                    <a:pt x="9" y="275"/>
                  </a:lnTo>
                  <a:lnTo>
                    <a:pt x="4" y="255"/>
                  </a:lnTo>
                  <a:lnTo>
                    <a:pt x="0" y="235"/>
                  </a:lnTo>
                  <a:lnTo>
                    <a:pt x="0" y="212"/>
                  </a:lnTo>
                  <a:lnTo>
                    <a:pt x="0" y="191"/>
                  </a:lnTo>
                  <a:lnTo>
                    <a:pt x="4" y="170"/>
                  </a:lnTo>
                  <a:lnTo>
                    <a:pt x="9" y="150"/>
                  </a:lnTo>
                  <a:lnTo>
                    <a:pt x="16" y="130"/>
                  </a:lnTo>
                  <a:lnTo>
                    <a:pt x="25" y="111"/>
                  </a:lnTo>
                  <a:lnTo>
                    <a:pt x="37" y="94"/>
                  </a:lnTo>
                  <a:lnTo>
                    <a:pt x="50" y="78"/>
                  </a:lnTo>
                  <a:lnTo>
                    <a:pt x="64" y="63"/>
                  </a:lnTo>
                  <a:lnTo>
                    <a:pt x="79" y="50"/>
                  </a:lnTo>
                  <a:lnTo>
                    <a:pt x="96" y="38"/>
                  </a:lnTo>
                  <a:lnTo>
                    <a:pt x="114" y="27"/>
                  </a:lnTo>
                  <a:lnTo>
                    <a:pt x="134" y="18"/>
                  </a:lnTo>
                  <a:lnTo>
                    <a:pt x="154" y="11"/>
                  </a:lnTo>
                  <a:lnTo>
                    <a:pt x="174" y="6"/>
                  </a:lnTo>
                  <a:lnTo>
                    <a:pt x="196" y="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ADE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">
            <a:xfrm flipH="1">
              <a:off x="353" y="3610"/>
              <a:ext cx="253" cy="245"/>
            </a:xfrm>
            <a:custGeom>
              <a:avLst/>
              <a:gdLst>
                <a:gd name="T0" fmla="*/ 45 w 424"/>
                <a:gd name="T1" fmla="*/ 0 h 406"/>
                <a:gd name="T2" fmla="*/ 54 w 424"/>
                <a:gd name="T3" fmla="*/ 1 h 406"/>
                <a:gd name="T4" fmla="*/ 63 w 424"/>
                <a:gd name="T5" fmla="*/ 4 h 406"/>
                <a:gd name="T6" fmla="*/ 70 w 424"/>
                <a:gd name="T7" fmla="*/ 8 h 406"/>
                <a:gd name="T8" fmla="*/ 77 w 424"/>
                <a:gd name="T9" fmla="*/ 13 h 406"/>
                <a:gd name="T10" fmla="*/ 82 w 424"/>
                <a:gd name="T11" fmla="*/ 20 h 406"/>
                <a:gd name="T12" fmla="*/ 87 w 424"/>
                <a:gd name="T13" fmla="*/ 27 h 406"/>
                <a:gd name="T14" fmla="*/ 90 w 424"/>
                <a:gd name="T15" fmla="*/ 36 h 406"/>
                <a:gd name="T16" fmla="*/ 90 w 424"/>
                <a:gd name="T17" fmla="*/ 45 h 406"/>
                <a:gd name="T18" fmla="*/ 90 w 424"/>
                <a:gd name="T19" fmla="*/ 49 h 406"/>
                <a:gd name="T20" fmla="*/ 88 w 424"/>
                <a:gd name="T21" fmla="*/ 58 h 406"/>
                <a:gd name="T22" fmla="*/ 85 w 424"/>
                <a:gd name="T23" fmla="*/ 66 h 406"/>
                <a:gd name="T24" fmla="*/ 80 w 424"/>
                <a:gd name="T25" fmla="*/ 73 h 406"/>
                <a:gd name="T26" fmla="*/ 74 w 424"/>
                <a:gd name="T27" fmla="*/ 79 h 406"/>
                <a:gd name="T28" fmla="*/ 67 w 424"/>
                <a:gd name="T29" fmla="*/ 84 h 406"/>
                <a:gd name="T30" fmla="*/ 58 w 424"/>
                <a:gd name="T31" fmla="*/ 88 h 406"/>
                <a:gd name="T32" fmla="*/ 50 w 424"/>
                <a:gd name="T33" fmla="*/ 89 h 406"/>
                <a:gd name="T34" fmla="*/ 45 w 424"/>
                <a:gd name="T35" fmla="*/ 89 h 406"/>
                <a:gd name="T36" fmla="*/ 36 w 424"/>
                <a:gd name="T37" fmla="*/ 89 h 406"/>
                <a:gd name="T38" fmla="*/ 28 w 424"/>
                <a:gd name="T39" fmla="*/ 86 h 406"/>
                <a:gd name="T40" fmla="*/ 20 w 424"/>
                <a:gd name="T41" fmla="*/ 81 h 406"/>
                <a:gd name="T42" fmla="*/ 14 w 424"/>
                <a:gd name="T43" fmla="*/ 76 h 406"/>
                <a:gd name="T44" fmla="*/ 8 w 424"/>
                <a:gd name="T45" fmla="*/ 69 h 406"/>
                <a:gd name="T46" fmla="*/ 4 w 424"/>
                <a:gd name="T47" fmla="*/ 62 h 406"/>
                <a:gd name="T48" fmla="*/ 1 w 424"/>
                <a:gd name="T49" fmla="*/ 54 h 406"/>
                <a:gd name="T50" fmla="*/ 0 w 424"/>
                <a:gd name="T51" fmla="*/ 45 h 406"/>
                <a:gd name="T52" fmla="*/ 1 w 424"/>
                <a:gd name="T53" fmla="*/ 40 h 406"/>
                <a:gd name="T54" fmla="*/ 2 w 424"/>
                <a:gd name="T55" fmla="*/ 31 h 406"/>
                <a:gd name="T56" fmla="*/ 6 w 424"/>
                <a:gd name="T57" fmla="*/ 24 h 406"/>
                <a:gd name="T58" fmla="*/ 10 w 424"/>
                <a:gd name="T59" fmla="*/ 16 h 406"/>
                <a:gd name="T60" fmla="*/ 17 w 424"/>
                <a:gd name="T61" fmla="*/ 10 h 406"/>
                <a:gd name="T62" fmla="*/ 24 w 424"/>
                <a:gd name="T63" fmla="*/ 5 h 406"/>
                <a:gd name="T64" fmla="*/ 32 w 424"/>
                <a:gd name="T65" fmla="*/ 2 h 406"/>
                <a:gd name="T66" fmla="*/ 41 w 424"/>
                <a:gd name="T67" fmla="*/ 1 h 406"/>
                <a:gd name="T68" fmla="*/ 45 w 424"/>
                <a:gd name="T69" fmla="*/ 0 h 4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4"/>
                <a:gd name="T106" fmla="*/ 0 h 406"/>
                <a:gd name="T107" fmla="*/ 424 w 424"/>
                <a:gd name="T108" fmla="*/ 406 h 4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4" h="406">
                  <a:moveTo>
                    <a:pt x="212" y="0"/>
                  </a:moveTo>
                  <a:lnTo>
                    <a:pt x="212" y="0"/>
                  </a:lnTo>
                  <a:lnTo>
                    <a:pt x="234" y="1"/>
                  </a:lnTo>
                  <a:lnTo>
                    <a:pt x="255" y="4"/>
                  </a:lnTo>
                  <a:lnTo>
                    <a:pt x="275" y="9"/>
                  </a:lnTo>
                  <a:lnTo>
                    <a:pt x="295" y="16"/>
                  </a:lnTo>
                  <a:lnTo>
                    <a:pt x="314" y="24"/>
                  </a:lnTo>
                  <a:lnTo>
                    <a:pt x="331" y="35"/>
                  </a:lnTo>
                  <a:lnTo>
                    <a:pt x="348" y="47"/>
                  </a:lnTo>
                  <a:lnTo>
                    <a:pt x="362" y="59"/>
                  </a:lnTo>
                  <a:lnTo>
                    <a:pt x="376" y="74"/>
                  </a:lnTo>
                  <a:lnTo>
                    <a:pt x="388" y="90"/>
                  </a:lnTo>
                  <a:lnTo>
                    <a:pt x="399" y="106"/>
                  </a:lnTo>
                  <a:lnTo>
                    <a:pt x="408" y="125"/>
                  </a:lnTo>
                  <a:lnTo>
                    <a:pt x="415" y="143"/>
                  </a:lnTo>
                  <a:lnTo>
                    <a:pt x="420" y="162"/>
                  </a:lnTo>
                  <a:lnTo>
                    <a:pt x="424" y="182"/>
                  </a:lnTo>
                  <a:lnTo>
                    <a:pt x="424" y="204"/>
                  </a:lnTo>
                  <a:lnTo>
                    <a:pt x="424" y="224"/>
                  </a:lnTo>
                  <a:lnTo>
                    <a:pt x="420" y="244"/>
                  </a:lnTo>
                  <a:lnTo>
                    <a:pt x="415" y="264"/>
                  </a:lnTo>
                  <a:lnTo>
                    <a:pt x="408" y="283"/>
                  </a:lnTo>
                  <a:lnTo>
                    <a:pt x="399" y="300"/>
                  </a:lnTo>
                  <a:lnTo>
                    <a:pt x="388" y="316"/>
                  </a:lnTo>
                  <a:lnTo>
                    <a:pt x="376" y="332"/>
                  </a:lnTo>
                  <a:lnTo>
                    <a:pt x="362" y="347"/>
                  </a:lnTo>
                  <a:lnTo>
                    <a:pt x="348" y="360"/>
                  </a:lnTo>
                  <a:lnTo>
                    <a:pt x="331" y="371"/>
                  </a:lnTo>
                  <a:lnTo>
                    <a:pt x="314" y="382"/>
                  </a:lnTo>
                  <a:lnTo>
                    <a:pt x="295" y="390"/>
                  </a:lnTo>
                  <a:lnTo>
                    <a:pt x="275" y="397"/>
                  </a:lnTo>
                  <a:lnTo>
                    <a:pt x="255" y="402"/>
                  </a:lnTo>
                  <a:lnTo>
                    <a:pt x="234" y="406"/>
                  </a:lnTo>
                  <a:lnTo>
                    <a:pt x="212" y="406"/>
                  </a:lnTo>
                  <a:lnTo>
                    <a:pt x="191" y="406"/>
                  </a:lnTo>
                  <a:lnTo>
                    <a:pt x="171" y="402"/>
                  </a:lnTo>
                  <a:lnTo>
                    <a:pt x="149" y="397"/>
                  </a:lnTo>
                  <a:lnTo>
                    <a:pt x="130" y="390"/>
                  </a:lnTo>
                  <a:lnTo>
                    <a:pt x="112" y="382"/>
                  </a:lnTo>
                  <a:lnTo>
                    <a:pt x="94" y="371"/>
                  </a:lnTo>
                  <a:lnTo>
                    <a:pt x="78" y="360"/>
                  </a:lnTo>
                  <a:lnTo>
                    <a:pt x="63" y="347"/>
                  </a:lnTo>
                  <a:lnTo>
                    <a:pt x="49" y="332"/>
                  </a:lnTo>
                  <a:lnTo>
                    <a:pt x="37" y="316"/>
                  </a:lnTo>
                  <a:lnTo>
                    <a:pt x="26" y="300"/>
                  </a:lnTo>
                  <a:lnTo>
                    <a:pt x="18" y="283"/>
                  </a:lnTo>
                  <a:lnTo>
                    <a:pt x="10" y="264"/>
                  </a:lnTo>
                  <a:lnTo>
                    <a:pt x="4" y="244"/>
                  </a:lnTo>
                  <a:lnTo>
                    <a:pt x="2" y="224"/>
                  </a:lnTo>
                  <a:lnTo>
                    <a:pt x="0" y="204"/>
                  </a:lnTo>
                  <a:lnTo>
                    <a:pt x="2" y="182"/>
                  </a:lnTo>
                  <a:lnTo>
                    <a:pt x="4" y="162"/>
                  </a:lnTo>
                  <a:lnTo>
                    <a:pt x="10" y="143"/>
                  </a:lnTo>
                  <a:lnTo>
                    <a:pt x="18" y="125"/>
                  </a:lnTo>
                  <a:lnTo>
                    <a:pt x="26" y="106"/>
                  </a:lnTo>
                  <a:lnTo>
                    <a:pt x="37" y="90"/>
                  </a:lnTo>
                  <a:lnTo>
                    <a:pt x="49" y="74"/>
                  </a:lnTo>
                  <a:lnTo>
                    <a:pt x="63" y="59"/>
                  </a:lnTo>
                  <a:lnTo>
                    <a:pt x="78" y="47"/>
                  </a:lnTo>
                  <a:lnTo>
                    <a:pt x="94" y="35"/>
                  </a:lnTo>
                  <a:lnTo>
                    <a:pt x="112" y="24"/>
                  </a:lnTo>
                  <a:lnTo>
                    <a:pt x="130" y="16"/>
                  </a:lnTo>
                  <a:lnTo>
                    <a:pt x="149" y="9"/>
                  </a:lnTo>
                  <a:lnTo>
                    <a:pt x="171" y="4"/>
                  </a:lnTo>
                  <a:lnTo>
                    <a:pt x="191" y="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AE3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">
            <a:xfrm flipH="1">
              <a:off x="355" y="3616"/>
              <a:ext cx="245" cy="234"/>
            </a:xfrm>
            <a:custGeom>
              <a:avLst/>
              <a:gdLst>
                <a:gd name="T0" fmla="*/ 44 w 409"/>
                <a:gd name="T1" fmla="*/ 0 h 390"/>
                <a:gd name="T2" fmla="*/ 53 w 409"/>
                <a:gd name="T3" fmla="*/ 1 h 390"/>
                <a:gd name="T4" fmla="*/ 61 w 409"/>
                <a:gd name="T5" fmla="*/ 4 h 390"/>
                <a:gd name="T6" fmla="*/ 68 w 409"/>
                <a:gd name="T7" fmla="*/ 7 h 390"/>
                <a:gd name="T8" fmla="*/ 75 w 409"/>
                <a:gd name="T9" fmla="*/ 13 h 390"/>
                <a:gd name="T10" fmla="*/ 80 w 409"/>
                <a:gd name="T11" fmla="*/ 19 h 390"/>
                <a:gd name="T12" fmla="*/ 84 w 409"/>
                <a:gd name="T13" fmla="*/ 26 h 390"/>
                <a:gd name="T14" fmla="*/ 87 w 409"/>
                <a:gd name="T15" fmla="*/ 34 h 390"/>
                <a:gd name="T16" fmla="*/ 88 w 409"/>
                <a:gd name="T17" fmla="*/ 43 h 390"/>
                <a:gd name="T18" fmla="*/ 87 w 409"/>
                <a:gd name="T19" fmla="*/ 47 h 390"/>
                <a:gd name="T20" fmla="*/ 86 w 409"/>
                <a:gd name="T21" fmla="*/ 55 h 390"/>
                <a:gd name="T22" fmla="*/ 83 w 409"/>
                <a:gd name="T23" fmla="*/ 62 h 390"/>
                <a:gd name="T24" fmla="*/ 78 w 409"/>
                <a:gd name="T25" fmla="*/ 69 h 390"/>
                <a:gd name="T26" fmla="*/ 72 w 409"/>
                <a:gd name="T27" fmla="*/ 75 h 390"/>
                <a:gd name="T28" fmla="*/ 65 w 409"/>
                <a:gd name="T29" fmla="*/ 79 h 390"/>
                <a:gd name="T30" fmla="*/ 57 w 409"/>
                <a:gd name="T31" fmla="*/ 82 h 390"/>
                <a:gd name="T32" fmla="*/ 49 w 409"/>
                <a:gd name="T33" fmla="*/ 84 h 390"/>
                <a:gd name="T34" fmla="*/ 44 w 409"/>
                <a:gd name="T35" fmla="*/ 84 h 390"/>
                <a:gd name="T36" fmla="*/ 35 w 409"/>
                <a:gd name="T37" fmla="*/ 83 h 390"/>
                <a:gd name="T38" fmla="*/ 27 w 409"/>
                <a:gd name="T39" fmla="*/ 82 h 390"/>
                <a:gd name="T40" fmla="*/ 19 w 409"/>
                <a:gd name="T41" fmla="*/ 77 h 390"/>
                <a:gd name="T42" fmla="*/ 13 w 409"/>
                <a:gd name="T43" fmla="*/ 72 h 390"/>
                <a:gd name="T44" fmla="*/ 8 w 409"/>
                <a:gd name="T45" fmla="*/ 65 h 390"/>
                <a:gd name="T46" fmla="*/ 4 w 409"/>
                <a:gd name="T47" fmla="*/ 59 h 390"/>
                <a:gd name="T48" fmla="*/ 1 w 409"/>
                <a:gd name="T49" fmla="*/ 51 h 390"/>
                <a:gd name="T50" fmla="*/ 0 w 409"/>
                <a:gd name="T51" fmla="*/ 43 h 390"/>
                <a:gd name="T52" fmla="*/ 1 w 409"/>
                <a:gd name="T53" fmla="*/ 38 h 390"/>
                <a:gd name="T54" fmla="*/ 2 w 409"/>
                <a:gd name="T55" fmla="*/ 30 h 390"/>
                <a:gd name="T56" fmla="*/ 5 w 409"/>
                <a:gd name="T57" fmla="*/ 22 h 390"/>
                <a:gd name="T58" fmla="*/ 10 w 409"/>
                <a:gd name="T59" fmla="*/ 16 h 390"/>
                <a:gd name="T60" fmla="*/ 16 w 409"/>
                <a:gd name="T61" fmla="*/ 10 h 390"/>
                <a:gd name="T62" fmla="*/ 23 w 409"/>
                <a:gd name="T63" fmla="*/ 5 h 390"/>
                <a:gd name="T64" fmla="*/ 31 w 409"/>
                <a:gd name="T65" fmla="*/ 2 h 390"/>
                <a:gd name="T66" fmla="*/ 40 w 409"/>
                <a:gd name="T67" fmla="*/ 1 h 390"/>
                <a:gd name="T68" fmla="*/ 44 w 409"/>
                <a:gd name="T69" fmla="*/ 0 h 3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9"/>
                <a:gd name="T106" fmla="*/ 0 h 390"/>
                <a:gd name="T107" fmla="*/ 409 w 409"/>
                <a:gd name="T108" fmla="*/ 390 h 3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9" h="390">
                  <a:moveTo>
                    <a:pt x="204" y="0"/>
                  </a:moveTo>
                  <a:lnTo>
                    <a:pt x="204" y="0"/>
                  </a:lnTo>
                  <a:lnTo>
                    <a:pt x="225" y="2"/>
                  </a:lnTo>
                  <a:lnTo>
                    <a:pt x="245" y="4"/>
                  </a:lnTo>
                  <a:lnTo>
                    <a:pt x="266" y="10"/>
                  </a:lnTo>
                  <a:lnTo>
                    <a:pt x="284" y="16"/>
                  </a:lnTo>
                  <a:lnTo>
                    <a:pt x="302" y="24"/>
                  </a:lnTo>
                  <a:lnTo>
                    <a:pt x="319" y="34"/>
                  </a:lnTo>
                  <a:lnTo>
                    <a:pt x="334" y="45"/>
                  </a:lnTo>
                  <a:lnTo>
                    <a:pt x="349" y="58"/>
                  </a:lnTo>
                  <a:lnTo>
                    <a:pt x="362" y="71"/>
                  </a:lnTo>
                  <a:lnTo>
                    <a:pt x="374" y="86"/>
                  </a:lnTo>
                  <a:lnTo>
                    <a:pt x="385" y="102"/>
                  </a:lnTo>
                  <a:lnTo>
                    <a:pt x="393" y="120"/>
                  </a:lnTo>
                  <a:lnTo>
                    <a:pt x="400" y="138"/>
                  </a:lnTo>
                  <a:lnTo>
                    <a:pt x="405" y="156"/>
                  </a:lnTo>
                  <a:lnTo>
                    <a:pt x="408" y="176"/>
                  </a:lnTo>
                  <a:lnTo>
                    <a:pt x="409" y="196"/>
                  </a:lnTo>
                  <a:lnTo>
                    <a:pt x="408" y="216"/>
                  </a:lnTo>
                  <a:lnTo>
                    <a:pt x="405" y="235"/>
                  </a:lnTo>
                  <a:lnTo>
                    <a:pt x="400" y="254"/>
                  </a:lnTo>
                  <a:lnTo>
                    <a:pt x="393" y="271"/>
                  </a:lnTo>
                  <a:lnTo>
                    <a:pt x="385" y="288"/>
                  </a:lnTo>
                  <a:lnTo>
                    <a:pt x="374" y="304"/>
                  </a:lnTo>
                  <a:lnTo>
                    <a:pt x="362" y="319"/>
                  </a:lnTo>
                  <a:lnTo>
                    <a:pt x="349" y="334"/>
                  </a:lnTo>
                  <a:lnTo>
                    <a:pt x="334" y="346"/>
                  </a:lnTo>
                  <a:lnTo>
                    <a:pt x="319" y="357"/>
                  </a:lnTo>
                  <a:lnTo>
                    <a:pt x="302" y="367"/>
                  </a:lnTo>
                  <a:lnTo>
                    <a:pt x="284" y="376"/>
                  </a:lnTo>
                  <a:lnTo>
                    <a:pt x="266" y="382"/>
                  </a:lnTo>
                  <a:lnTo>
                    <a:pt x="245" y="386"/>
                  </a:lnTo>
                  <a:lnTo>
                    <a:pt x="225" y="390"/>
                  </a:lnTo>
                  <a:lnTo>
                    <a:pt x="204" y="390"/>
                  </a:lnTo>
                  <a:lnTo>
                    <a:pt x="184" y="390"/>
                  </a:lnTo>
                  <a:lnTo>
                    <a:pt x="164" y="386"/>
                  </a:lnTo>
                  <a:lnTo>
                    <a:pt x="144" y="382"/>
                  </a:lnTo>
                  <a:lnTo>
                    <a:pt x="125" y="376"/>
                  </a:lnTo>
                  <a:lnTo>
                    <a:pt x="107" y="367"/>
                  </a:lnTo>
                  <a:lnTo>
                    <a:pt x="90" y="357"/>
                  </a:lnTo>
                  <a:lnTo>
                    <a:pt x="75" y="346"/>
                  </a:lnTo>
                  <a:lnTo>
                    <a:pt x="60" y="334"/>
                  </a:lnTo>
                  <a:lnTo>
                    <a:pt x="47" y="319"/>
                  </a:lnTo>
                  <a:lnTo>
                    <a:pt x="35" y="304"/>
                  </a:lnTo>
                  <a:lnTo>
                    <a:pt x="24" y="288"/>
                  </a:lnTo>
                  <a:lnTo>
                    <a:pt x="16" y="271"/>
                  </a:lnTo>
                  <a:lnTo>
                    <a:pt x="9" y="254"/>
                  </a:lnTo>
                  <a:lnTo>
                    <a:pt x="4" y="235"/>
                  </a:lnTo>
                  <a:lnTo>
                    <a:pt x="1" y="216"/>
                  </a:lnTo>
                  <a:lnTo>
                    <a:pt x="0" y="196"/>
                  </a:lnTo>
                  <a:lnTo>
                    <a:pt x="1" y="176"/>
                  </a:lnTo>
                  <a:lnTo>
                    <a:pt x="4" y="156"/>
                  </a:lnTo>
                  <a:lnTo>
                    <a:pt x="9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5" y="86"/>
                  </a:lnTo>
                  <a:lnTo>
                    <a:pt x="47" y="71"/>
                  </a:lnTo>
                  <a:lnTo>
                    <a:pt x="60" y="58"/>
                  </a:lnTo>
                  <a:lnTo>
                    <a:pt x="75" y="45"/>
                  </a:lnTo>
                  <a:lnTo>
                    <a:pt x="90" y="34"/>
                  </a:lnTo>
                  <a:lnTo>
                    <a:pt x="107" y="24"/>
                  </a:lnTo>
                  <a:lnTo>
                    <a:pt x="125" y="16"/>
                  </a:lnTo>
                  <a:lnTo>
                    <a:pt x="144" y="10"/>
                  </a:lnTo>
                  <a:lnTo>
                    <a:pt x="164" y="4"/>
                  </a:lnTo>
                  <a:lnTo>
                    <a:pt x="184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AE6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">
            <a:xfrm flipH="1">
              <a:off x="358" y="3621"/>
              <a:ext cx="236" cy="224"/>
            </a:xfrm>
            <a:custGeom>
              <a:avLst/>
              <a:gdLst>
                <a:gd name="T0" fmla="*/ 43 w 394"/>
                <a:gd name="T1" fmla="*/ 0 h 374"/>
                <a:gd name="T2" fmla="*/ 50 w 394"/>
                <a:gd name="T3" fmla="*/ 1 h 374"/>
                <a:gd name="T4" fmla="*/ 59 w 394"/>
                <a:gd name="T5" fmla="*/ 3 h 374"/>
                <a:gd name="T6" fmla="*/ 66 w 394"/>
                <a:gd name="T7" fmla="*/ 7 h 374"/>
                <a:gd name="T8" fmla="*/ 72 w 394"/>
                <a:gd name="T9" fmla="*/ 12 h 374"/>
                <a:gd name="T10" fmla="*/ 77 w 394"/>
                <a:gd name="T11" fmla="*/ 18 h 374"/>
                <a:gd name="T12" fmla="*/ 81 w 394"/>
                <a:gd name="T13" fmla="*/ 25 h 374"/>
                <a:gd name="T14" fmla="*/ 84 w 394"/>
                <a:gd name="T15" fmla="*/ 32 h 374"/>
                <a:gd name="T16" fmla="*/ 84 w 394"/>
                <a:gd name="T17" fmla="*/ 40 h 374"/>
                <a:gd name="T18" fmla="*/ 84 w 394"/>
                <a:gd name="T19" fmla="*/ 44 h 374"/>
                <a:gd name="T20" fmla="*/ 83 w 394"/>
                <a:gd name="T21" fmla="*/ 52 h 374"/>
                <a:gd name="T22" fmla="*/ 80 w 394"/>
                <a:gd name="T23" fmla="*/ 59 h 374"/>
                <a:gd name="T24" fmla="*/ 75 w 394"/>
                <a:gd name="T25" fmla="*/ 66 h 374"/>
                <a:gd name="T26" fmla="*/ 69 w 394"/>
                <a:gd name="T27" fmla="*/ 71 h 374"/>
                <a:gd name="T28" fmla="*/ 62 w 394"/>
                <a:gd name="T29" fmla="*/ 75 h 374"/>
                <a:gd name="T30" fmla="*/ 55 w 394"/>
                <a:gd name="T31" fmla="*/ 78 h 374"/>
                <a:gd name="T32" fmla="*/ 47 w 394"/>
                <a:gd name="T33" fmla="*/ 80 h 374"/>
                <a:gd name="T34" fmla="*/ 43 w 394"/>
                <a:gd name="T35" fmla="*/ 80 h 374"/>
                <a:gd name="T36" fmla="*/ 34 w 394"/>
                <a:gd name="T37" fmla="*/ 80 h 374"/>
                <a:gd name="T38" fmla="*/ 26 w 394"/>
                <a:gd name="T39" fmla="*/ 77 h 374"/>
                <a:gd name="T40" fmla="*/ 19 w 394"/>
                <a:gd name="T41" fmla="*/ 73 h 374"/>
                <a:gd name="T42" fmla="*/ 12 w 394"/>
                <a:gd name="T43" fmla="*/ 68 h 374"/>
                <a:gd name="T44" fmla="*/ 7 w 394"/>
                <a:gd name="T45" fmla="*/ 63 h 374"/>
                <a:gd name="T46" fmla="*/ 3 w 394"/>
                <a:gd name="T47" fmla="*/ 56 h 374"/>
                <a:gd name="T48" fmla="*/ 1 w 394"/>
                <a:gd name="T49" fmla="*/ 49 h 374"/>
                <a:gd name="T50" fmla="*/ 0 w 394"/>
                <a:gd name="T51" fmla="*/ 40 h 374"/>
                <a:gd name="T52" fmla="*/ 0 w 394"/>
                <a:gd name="T53" fmla="*/ 36 h 374"/>
                <a:gd name="T54" fmla="*/ 2 w 394"/>
                <a:gd name="T55" fmla="*/ 28 h 374"/>
                <a:gd name="T56" fmla="*/ 5 w 394"/>
                <a:gd name="T57" fmla="*/ 21 h 374"/>
                <a:gd name="T58" fmla="*/ 10 w 394"/>
                <a:gd name="T59" fmla="*/ 15 h 374"/>
                <a:gd name="T60" fmla="*/ 16 w 394"/>
                <a:gd name="T61" fmla="*/ 10 h 374"/>
                <a:gd name="T62" fmla="*/ 22 w 394"/>
                <a:gd name="T63" fmla="*/ 5 h 374"/>
                <a:gd name="T64" fmla="*/ 30 w 394"/>
                <a:gd name="T65" fmla="*/ 2 h 374"/>
                <a:gd name="T66" fmla="*/ 38 w 394"/>
                <a:gd name="T67" fmla="*/ 1 h 374"/>
                <a:gd name="T68" fmla="*/ 43 w 394"/>
                <a:gd name="T69" fmla="*/ 0 h 3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94"/>
                <a:gd name="T106" fmla="*/ 0 h 374"/>
                <a:gd name="T107" fmla="*/ 394 w 394"/>
                <a:gd name="T108" fmla="*/ 374 h 3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94" h="374">
                  <a:moveTo>
                    <a:pt x="197" y="0"/>
                  </a:moveTo>
                  <a:lnTo>
                    <a:pt x="197" y="0"/>
                  </a:lnTo>
                  <a:lnTo>
                    <a:pt x="217" y="1"/>
                  </a:lnTo>
                  <a:lnTo>
                    <a:pt x="236" y="4"/>
                  </a:lnTo>
                  <a:lnTo>
                    <a:pt x="255" y="9"/>
                  </a:lnTo>
                  <a:lnTo>
                    <a:pt x="273" y="14"/>
                  </a:lnTo>
                  <a:lnTo>
                    <a:pt x="291" y="22"/>
                  </a:lnTo>
                  <a:lnTo>
                    <a:pt x="307" y="32"/>
                  </a:lnTo>
                  <a:lnTo>
                    <a:pt x="322" y="43"/>
                  </a:lnTo>
                  <a:lnTo>
                    <a:pt x="335" y="55"/>
                  </a:lnTo>
                  <a:lnTo>
                    <a:pt x="348" y="68"/>
                  </a:lnTo>
                  <a:lnTo>
                    <a:pt x="359" y="83"/>
                  </a:lnTo>
                  <a:lnTo>
                    <a:pt x="370" y="99"/>
                  </a:lnTo>
                  <a:lnTo>
                    <a:pt x="378" y="115"/>
                  </a:lnTo>
                  <a:lnTo>
                    <a:pt x="385" y="132"/>
                  </a:lnTo>
                  <a:lnTo>
                    <a:pt x="390" y="150"/>
                  </a:lnTo>
                  <a:lnTo>
                    <a:pt x="393" y="169"/>
                  </a:lnTo>
                  <a:lnTo>
                    <a:pt x="394" y="187"/>
                  </a:lnTo>
                  <a:lnTo>
                    <a:pt x="393" y="206"/>
                  </a:lnTo>
                  <a:lnTo>
                    <a:pt x="390" y="225"/>
                  </a:lnTo>
                  <a:lnTo>
                    <a:pt x="385" y="242"/>
                  </a:lnTo>
                  <a:lnTo>
                    <a:pt x="378" y="260"/>
                  </a:lnTo>
                  <a:lnTo>
                    <a:pt x="370" y="276"/>
                  </a:lnTo>
                  <a:lnTo>
                    <a:pt x="359" y="292"/>
                  </a:lnTo>
                  <a:lnTo>
                    <a:pt x="348" y="305"/>
                  </a:lnTo>
                  <a:lnTo>
                    <a:pt x="335" y="319"/>
                  </a:lnTo>
                  <a:lnTo>
                    <a:pt x="322" y="331"/>
                  </a:lnTo>
                  <a:lnTo>
                    <a:pt x="307" y="341"/>
                  </a:lnTo>
                  <a:lnTo>
                    <a:pt x="291" y="351"/>
                  </a:lnTo>
                  <a:lnTo>
                    <a:pt x="273" y="359"/>
                  </a:lnTo>
                  <a:lnTo>
                    <a:pt x="255" y="366"/>
                  </a:lnTo>
                  <a:lnTo>
                    <a:pt x="236" y="370"/>
                  </a:lnTo>
                  <a:lnTo>
                    <a:pt x="217" y="374"/>
                  </a:lnTo>
                  <a:lnTo>
                    <a:pt x="197" y="374"/>
                  </a:lnTo>
                  <a:lnTo>
                    <a:pt x="177" y="374"/>
                  </a:lnTo>
                  <a:lnTo>
                    <a:pt x="157" y="370"/>
                  </a:lnTo>
                  <a:lnTo>
                    <a:pt x="138" y="366"/>
                  </a:lnTo>
                  <a:lnTo>
                    <a:pt x="119" y="359"/>
                  </a:lnTo>
                  <a:lnTo>
                    <a:pt x="103" y="351"/>
                  </a:lnTo>
                  <a:lnTo>
                    <a:pt x="87" y="341"/>
                  </a:lnTo>
                  <a:lnTo>
                    <a:pt x="71" y="331"/>
                  </a:lnTo>
                  <a:lnTo>
                    <a:pt x="57" y="319"/>
                  </a:lnTo>
                  <a:lnTo>
                    <a:pt x="44" y="305"/>
                  </a:lnTo>
                  <a:lnTo>
                    <a:pt x="33" y="292"/>
                  </a:lnTo>
                  <a:lnTo>
                    <a:pt x="23" y="276"/>
                  </a:lnTo>
                  <a:lnTo>
                    <a:pt x="15" y="260"/>
                  </a:lnTo>
                  <a:lnTo>
                    <a:pt x="8" y="242"/>
                  </a:lnTo>
                  <a:lnTo>
                    <a:pt x="4" y="225"/>
                  </a:lnTo>
                  <a:lnTo>
                    <a:pt x="0" y="206"/>
                  </a:lnTo>
                  <a:lnTo>
                    <a:pt x="0" y="187"/>
                  </a:lnTo>
                  <a:lnTo>
                    <a:pt x="0" y="169"/>
                  </a:lnTo>
                  <a:lnTo>
                    <a:pt x="4" y="150"/>
                  </a:lnTo>
                  <a:lnTo>
                    <a:pt x="8" y="132"/>
                  </a:lnTo>
                  <a:lnTo>
                    <a:pt x="15" y="115"/>
                  </a:lnTo>
                  <a:lnTo>
                    <a:pt x="23" y="99"/>
                  </a:lnTo>
                  <a:lnTo>
                    <a:pt x="33" y="83"/>
                  </a:lnTo>
                  <a:lnTo>
                    <a:pt x="44" y="68"/>
                  </a:lnTo>
                  <a:lnTo>
                    <a:pt x="57" y="55"/>
                  </a:lnTo>
                  <a:lnTo>
                    <a:pt x="71" y="43"/>
                  </a:lnTo>
                  <a:lnTo>
                    <a:pt x="87" y="32"/>
                  </a:lnTo>
                  <a:lnTo>
                    <a:pt x="103" y="22"/>
                  </a:lnTo>
                  <a:lnTo>
                    <a:pt x="119" y="14"/>
                  </a:lnTo>
                  <a:lnTo>
                    <a:pt x="138" y="9"/>
                  </a:lnTo>
                  <a:lnTo>
                    <a:pt x="157" y="4"/>
                  </a:lnTo>
                  <a:lnTo>
                    <a:pt x="177" y="1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AE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">
            <a:xfrm flipH="1">
              <a:off x="360" y="3628"/>
              <a:ext cx="228" cy="214"/>
            </a:xfrm>
            <a:custGeom>
              <a:avLst/>
              <a:gdLst>
                <a:gd name="T0" fmla="*/ 41 w 380"/>
                <a:gd name="T1" fmla="*/ 0 h 357"/>
                <a:gd name="T2" fmla="*/ 49 w 380"/>
                <a:gd name="T3" fmla="*/ 1 h 357"/>
                <a:gd name="T4" fmla="*/ 57 w 380"/>
                <a:gd name="T5" fmla="*/ 3 h 357"/>
                <a:gd name="T6" fmla="*/ 64 w 380"/>
                <a:gd name="T7" fmla="*/ 7 h 357"/>
                <a:gd name="T8" fmla="*/ 70 w 380"/>
                <a:gd name="T9" fmla="*/ 11 h 357"/>
                <a:gd name="T10" fmla="*/ 75 w 380"/>
                <a:gd name="T11" fmla="*/ 17 h 357"/>
                <a:gd name="T12" fmla="*/ 79 w 380"/>
                <a:gd name="T13" fmla="*/ 23 h 357"/>
                <a:gd name="T14" fmla="*/ 82 w 380"/>
                <a:gd name="T15" fmla="*/ 31 h 357"/>
                <a:gd name="T16" fmla="*/ 82 w 380"/>
                <a:gd name="T17" fmla="*/ 38 h 357"/>
                <a:gd name="T18" fmla="*/ 82 w 380"/>
                <a:gd name="T19" fmla="*/ 43 h 357"/>
                <a:gd name="T20" fmla="*/ 80 w 380"/>
                <a:gd name="T21" fmla="*/ 50 h 357"/>
                <a:gd name="T22" fmla="*/ 77 w 380"/>
                <a:gd name="T23" fmla="*/ 57 h 357"/>
                <a:gd name="T24" fmla="*/ 73 w 380"/>
                <a:gd name="T25" fmla="*/ 64 h 357"/>
                <a:gd name="T26" fmla="*/ 67 w 380"/>
                <a:gd name="T27" fmla="*/ 68 h 357"/>
                <a:gd name="T28" fmla="*/ 61 w 380"/>
                <a:gd name="T29" fmla="*/ 72 h 357"/>
                <a:gd name="T30" fmla="*/ 53 w 380"/>
                <a:gd name="T31" fmla="*/ 75 h 357"/>
                <a:gd name="T32" fmla="*/ 45 w 380"/>
                <a:gd name="T33" fmla="*/ 77 h 357"/>
                <a:gd name="T34" fmla="*/ 41 w 380"/>
                <a:gd name="T35" fmla="*/ 77 h 357"/>
                <a:gd name="T36" fmla="*/ 33 w 380"/>
                <a:gd name="T37" fmla="*/ 76 h 357"/>
                <a:gd name="T38" fmla="*/ 25 w 380"/>
                <a:gd name="T39" fmla="*/ 74 h 357"/>
                <a:gd name="T40" fmla="*/ 19 w 380"/>
                <a:gd name="T41" fmla="*/ 70 h 357"/>
                <a:gd name="T42" fmla="*/ 12 w 380"/>
                <a:gd name="T43" fmla="*/ 66 h 357"/>
                <a:gd name="T44" fmla="*/ 7 w 380"/>
                <a:gd name="T45" fmla="*/ 60 h 357"/>
                <a:gd name="T46" fmla="*/ 3 w 380"/>
                <a:gd name="T47" fmla="*/ 53 h 357"/>
                <a:gd name="T48" fmla="*/ 1 w 380"/>
                <a:gd name="T49" fmla="*/ 46 h 357"/>
                <a:gd name="T50" fmla="*/ 0 w 380"/>
                <a:gd name="T51" fmla="*/ 38 h 357"/>
                <a:gd name="T52" fmla="*/ 1 w 380"/>
                <a:gd name="T53" fmla="*/ 35 h 357"/>
                <a:gd name="T54" fmla="*/ 2 w 380"/>
                <a:gd name="T55" fmla="*/ 28 h 357"/>
                <a:gd name="T56" fmla="*/ 5 w 380"/>
                <a:gd name="T57" fmla="*/ 20 h 357"/>
                <a:gd name="T58" fmla="*/ 10 w 380"/>
                <a:gd name="T59" fmla="*/ 14 h 357"/>
                <a:gd name="T60" fmla="*/ 15 w 380"/>
                <a:gd name="T61" fmla="*/ 9 h 357"/>
                <a:gd name="T62" fmla="*/ 21 w 380"/>
                <a:gd name="T63" fmla="*/ 5 h 357"/>
                <a:gd name="T64" fmla="*/ 29 w 380"/>
                <a:gd name="T65" fmla="*/ 2 h 357"/>
                <a:gd name="T66" fmla="*/ 37 w 380"/>
                <a:gd name="T67" fmla="*/ 1 h 357"/>
                <a:gd name="T68" fmla="*/ 41 w 380"/>
                <a:gd name="T69" fmla="*/ 0 h 3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80"/>
                <a:gd name="T106" fmla="*/ 0 h 357"/>
                <a:gd name="T107" fmla="*/ 380 w 380"/>
                <a:gd name="T108" fmla="*/ 357 h 3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80" h="357">
                  <a:moveTo>
                    <a:pt x="191" y="0"/>
                  </a:moveTo>
                  <a:lnTo>
                    <a:pt x="191" y="0"/>
                  </a:lnTo>
                  <a:lnTo>
                    <a:pt x="209" y="2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4" y="14"/>
                  </a:lnTo>
                  <a:lnTo>
                    <a:pt x="280" y="22"/>
                  </a:lnTo>
                  <a:lnTo>
                    <a:pt x="296" y="31"/>
                  </a:lnTo>
                  <a:lnTo>
                    <a:pt x="311" y="41"/>
                  </a:lnTo>
                  <a:lnTo>
                    <a:pt x="325" y="53"/>
                  </a:lnTo>
                  <a:lnTo>
                    <a:pt x="337" y="65"/>
                  </a:lnTo>
                  <a:lnTo>
                    <a:pt x="347" y="79"/>
                  </a:lnTo>
                  <a:lnTo>
                    <a:pt x="357" y="94"/>
                  </a:lnTo>
                  <a:lnTo>
                    <a:pt x="365" y="109"/>
                  </a:lnTo>
                  <a:lnTo>
                    <a:pt x="372" y="126"/>
                  </a:lnTo>
                  <a:lnTo>
                    <a:pt x="376" y="142"/>
                  </a:lnTo>
                  <a:lnTo>
                    <a:pt x="378" y="160"/>
                  </a:lnTo>
                  <a:lnTo>
                    <a:pt x="380" y="179"/>
                  </a:lnTo>
                  <a:lnTo>
                    <a:pt x="378" y="197"/>
                  </a:lnTo>
                  <a:lnTo>
                    <a:pt x="376" y="215"/>
                  </a:lnTo>
                  <a:lnTo>
                    <a:pt x="372" y="232"/>
                  </a:lnTo>
                  <a:lnTo>
                    <a:pt x="365" y="248"/>
                  </a:lnTo>
                  <a:lnTo>
                    <a:pt x="357" y="263"/>
                  </a:lnTo>
                  <a:lnTo>
                    <a:pt x="347" y="278"/>
                  </a:lnTo>
                  <a:lnTo>
                    <a:pt x="337" y="293"/>
                  </a:lnTo>
                  <a:lnTo>
                    <a:pt x="325" y="305"/>
                  </a:lnTo>
                  <a:lnTo>
                    <a:pt x="311" y="317"/>
                  </a:lnTo>
                  <a:lnTo>
                    <a:pt x="296" y="326"/>
                  </a:lnTo>
                  <a:lnTo>
                    <a:pt x="280" y="335"/>
                  </a:lnTo>
                  <a:lnTo>
                    <a:pt x="264" y="343"/>
                  </a:lnTo>
                  <a:lnTo>
                    <a:pt x="247" y="349"/>
                  </a:lnTo>
                  <a:lnTo>
                    <a:pt x="228" y="354"/>
                  </a:lnTo>
                  <a:lnTo>
                    <a:pt x="209" y="357"/>
                  </a:lnTo>
                  <a:lnTo>
                    <a:pt x="191" y="357"/>
                  </a:lnTo>
                  <a:lnTo>
                    <a:pt x="170" y="357"/>
                  </a:lnTo>
                  <a:lnTo>
                    <a:pt x="152" y="354"/>
                  </a:lnTo>
                  <a:lnTo>
                    <a:pt x="134" y="349"/>
                  </a:lnTo>
                  <a:lnTo>
                    <a:pt x="117" y="343"/>
                  </a:lnTo>
                  <a:lnTo>
                    <a:pt x="99" y="335"/>
                  </a:lnTo>
                  <a:lnTo>
                    <a:pt x="85" y="326"/>
                  </a:lnTo>
                  <a:lnTo>
                    <a:pt x="70" y="317"/>
                  </a:lnTo>
                  <a:lnTo>
                    <a:pt x="56" y="305"/>
                  </a:lnTo>
                  <a:lnTo>
                    <a:pt x="44" y="293"/>
                  </a:lnTo>
                  <a:lnTo>
                    <a:pt x="34" y="278"/>
                  </a:lnTo>
                  <a:lnTo>
                    <a:pt x="23" y="263"/>
                  </a:lnTo>
                  <a:lnTo>
                    <a:pt x="15" y="248"/>
                  </a:lnTo>
                  <a:lnTo>
                    <a:pt x="10" y="232"/>
                  </a:lnTo>
                  <a:lnTo>
                    <a:pt x="4" y="215"/>
                  </a:lnTo>
                  <a:lnTo>
                    <a:pt x="2" y="197"/>
                  </a:lnTo>
                  <a:lnTo>
                    <a:pt x="0" y="179"/>
                  </a:lnTo>
                  <a:lnTo>
                    <a:pt x="2" y="160"/>
                  </a:lnTo>
                  <a:lnTo>
                    <a:pt x="4" y="142"/>
                  </a:lnTo>
                  <a:lnTo>
                    <a:pt x="10" y="126"/>
                  </a:lnTo>
                  <a:lnTo>
                    <a:pt x="15" y="109"/>
                  </a:lnTo>
                  <a:lnTo>
                    <a:pt x="23" y="94"/>
                  </a:lnTo>
                  <a:lnTo>
                    <a:pt x="34" y="79"/>
                  </a:lnTo>
                  <a:lnTo>
                    <a:pt x="44" y="65"/>
                  </a:lnTo>
                  <a:lnTo>
                    <a:pt x="56" y="53"/>
                  </a:lnTo>
                  <a:lnTo>
                    <a:pt x="70" y="41"/>
                  </a:lnTo>
                  <a:lnTo>
                    <a:pt x="85" y="31"/>
                  </a:lnTo>
                  <a:lnTo>
                    <a:pt x="99" y="22"/>
                  </a:lnTo>
                  <a:lnTo>
                    <a:pt x="117" y="14"/>
                  </a:lnTo>
                  <a:lnTo>
                    <a:pt x="134" y="8"/>
                  </a:lnTo>
                  <a:lnTo>
                    <a:pt x="152" y="4"/>
                  </a:lnTo>
                  <a:lnTo>
                    <a:pt x="170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7EA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">
            <a:xfrm flipH="1">
              <a:off x="362" y="3633"/>
              <a:ext cx="220" cy="205"/>
            </a:xfrm>
            <a:custGeom>
              <a:avLst/>
              <a:gdLst>
                <a:gd name="T0" fmla="*/ 40 w 365"/>
                <a:gd name="T1" fmla="*/ 0 h 340"/>
                <a:gd name="T2" fmla="*/ 48 w 365"/>
                <a:gd name="T3" fmla="*/ 1 h 340"/>
                <a:gd name="T4" fmla="*/ 55 w 365"/>
                <a:gd name="T5" fmla="*/ 3 h 340"/>
                <a:gd name="T6" fmla="*/ 62 w 365"/>
                <a:gd name="T7" fmla="*/ 6 h 340"/>
                <a:gd name="T8" fmla="*/ 68 w 365"/>
                <a:gd name="T9" fmla="*/ 11 h 340"/>
                <a:gd name="T10" fmla="*/ 73 w 365"/>
                <a:gd name="T11" fmla="*/ 16 h 340"/>
                <a:gd name="T12" fmla="*/ 77 w 365"/>
                <a:gd name="T13" fmla="*/ 23 h 340"/>
                <a:gd name="T14" fmla="*/ 79 w 365"/>
                <a:gd name="T15" fmla="*/ 30 h 340"/>
                <a:gd name="T16" fmla="*/ 80 w 365"/>
                <a:gd name="T17" fmla="*/ 37 h 340"/>
                <a:gd name="T18" fmla="*/ 80 w 365"/>
                <a:gd name="T19" fmla="*/ 41 h 340"/>
                <a:gd name="T20" fmla="*/ 78 w 365"/>
                <a:gd name="T21" fmla="*/ 48 h 340"/>
                <a:gd name="T22" fmla="*/ 75 w 365"/>
                <a:gd name="T23" fmla="*/ 55 h 340"/>
                <a:gd name="T24" fmla="*/ 71 w 365"/>
                <a:gd name="T25" fmla="*/ 61 h 340"/>
                <a:gd name="T26" fmla="*/ 65 w 365"/>
                <a:gd name="T27" fmla="*/ 66 h 340"/>
                <a:gd name="T28" fmla="*/ 59 w 365"/>
                <a:gd name="T29" fmla="*/ 70 h 340"/>
                <a:gd name="T30" fmla="*/ 52 w 365"/>
                <a:gd name="T31" fmla="*/ 73 h 340"/>
                <a:gd name="T32" fmla="*/ 44 w 365"/>
                <a:gd name="T33" fmla="*/ 75 h 340"/>
                <a:gd name="T34" fmla="*/ 40 w 365"/>
                <a:gd name="T35" fmla="*/ 75 h 340"/>
                <a:gd name="T36" fmla="*/ 32 w 365"/>
                <a:gd name="T37" fmla="*/ 74 h 340"/>
                <a:gd name="T38" fmla="*/ 24 w 365"/>
                <a:gd name="T39" fmla="*/ 72 h 340"/>
                <a:gd name="T40" fmla="*/ 17 w 365"/>
                <a:gd name="T41" fmla="*/ 68 h 340"/>
                <a:gd name="T42" fmla="*/ 12 w 365"/>
                <a:gd name="T43" fmla="*/ 64 h 340"/>
                <a:gd name="T44" fmla="*/ 7 w 365"/>
                <a:gd name="T45" fmla="*/ 58 h 340"/>
                <a:gd name="T46" fmla="*/ 3 w 365"/>
                <a:gd name="T47" fmla="*/ 52 h 340"/>
                <a:gd name="T48" fmla="*/ 1 w 365"/>
                <a:gd name="T49" fmla="*/ 45 h 340"/>
                <a:gd name="T50" fmla="*/ 0 w 365"/>
                <a:gd name="T51" fmla="*/ 37 h 340"/>
                <a:gd name="T52" fmla="*/ 1 w 365"/>
                <a:gd name="T53" fmla="*/ 33 h 340"/>
                <a:gd name="T54" fmla="*/ 2 w 365"/>
                <a:gd name="T55" fmla="*/ 26 h 340"/>
                <a:gd name="T56" fmla="*/ 5 w 365"/>
                <a:gd name="T57" fmla="*/ 20 h 340"/>
                <a:gd name="T58" fmla="*/ 9 w 365"/>
                <a:gd name="T59" fmla="*/ 13 h 340"/>
                <a:gd name="T60" fmla="*/ 14 w 365"/>
                <a:gd name="T61" fmla="*/ 8 h 340"/>
                <a:gd name="T62" fmla="*/ 20 w 365"/>
                <a:gd name="T63" fmla="*/ 5 h 340"/>
                <a:gd name="T64" fmla="*/ 28 w 365"/>
                <a:gd name="T65" fmla="*/ 2 h 340"/>
                <a:gd name="T66" fmla="*/ 36 w 365"/>
                <a:gd name="T67" fmla="*/ 1 h 340"/>
                <a:gd name="T68" fmla="*/ 40 w 365"/>
                <a:gd name="T69" fmla="*/ 0 h 3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65"/>
                <a:gd name="T106" fmla="*/ 0 h 340"/>
                <a:gd name="T107" fmla="*/ 365 w 365"/>
                <a:gd name="T108" fmla="*/ 340 h 3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65" h="340">
                  <a:moveTo>
                    <a:pt x="182" y="0"/>
                  </a:moveTo>
                  <a:lnTo>
                    <a:pt x="182" y="0"/>
                  </a:lnTo>
                  <a:lnTo>
                    <a:pt x="201" y="1"/>
                  </a:lnTo>
                  <a:lnTo>
                    <a:pt x="218" y="4"/>
                  </a:lnTo>
                  <a:lnTo>
                    <a:pt x="236" y="8"/>
                  </a:lnTo>
                  <a:lnTo>
                    <a:pt x="253" y="13"/>
                  </a:lnTo>
                  <a:lnTo>
                    <a:pt x="268" y="21"/>
                  </a:lnTo>
                  <a:lnTo>
                    <a:pt x="284" y="29"/>
                  </a:lnTo>
                  <a:lnTo>
                    <a:pt x="298" y="39"/>
                  </a:lnTo>
                  <a:lnTo>
                    <a:pt x="311" y="49"/>
                  </a:lnTo>
                  <a:lnTo>
                    <a:pt x="323" y="61"/>
                  </a:lnTo>
                  <a:lnTo>
                    <a:pt x="332" y="75"/>
                  </a:lnTo>
                  <a:lnTo>
                    <a:pt x="342" y="90"/>
                  </a:lnTo>
                  <a:lnTo>
                    <a:pt x="350" y="104"/>
                  </a:lnTo>
                  <a:lnTo>
                    <a:pt x="357" y="120"/>
                  </a:lnTo>
                  <a:lnTo>
                    <a:pt x="361" y="136"/>
                  </a:lnTo>
                  <a:lnTo>
                    <a:pt x="363" y="153"/>
                  </a:lnTo>
                  <a:lnTo>
                    <a:pt x="365" y="170"/>
                  </a:lnTo>
                  <a:lnTo>
                    <a:pt x="363" y="187"/>
                  </a:lnTo>
                  <a:lnTo>
                    <a:pt x="361" y="205"/>
                  </a:lnTo>
                  <a:lnTo>
                    <a:pt x="357" y="221"/>
                  </a:lnTo>
                  <a:lnTo>
                    <a:pt x="350" y="237"/>
                  </a:lnTo>
                  <a:lnTo>
                    <a:pt x="342" y="252"/>
                  </a:lnTo>
                  <a:lnTo>
                    <a:pt x="332" y="265"/>
                  </a:lnTo>
                  <a:lnTo>
                    <a:pt x="323" y="279"/>
                  </a:lnTo>
                  <a:lnTo>
                    <a:pt x="311" y="291"/>
                  </a:lnTo>
                  <a:lnTo>
                    <a:pt x="298" y="301"/>
                  </a:lnTo>
                  <a:lnTo>
                    <a:pt x="284" y="312"/>
                  </a:lnTo>
                  <a:lnTo>
                    <a:pt x="268" y="320"/>
                  </a:lnTo>
                  <a:lnTo>
                    <a:pt x="253" y="327"/>
                  </a:lnTo>
                  <a:lnTo>
                    <a:pt x="236" y="333"/>
                  </a:lnTo>
                  <a:lnTo>
                    <a:pt x="218" y="337"/>
                  </a:lnTo>
                  <a:lnTo>
                    <a:pt x="201" y="340"/>
                  </a:lnTo>
                  <a:lnTo>
                    <a:pt x="182" y="340"/>
                  </a:lnTo>
                  <a:lnTo>
                    <a:pt x="163" y="340"/>
                  </a:lnTo>
                  <a:lnTo>
                    <a:pt x="146" y="337"/>
                  </a:lnTo>
                  <a:lnTo>
                    <a:pt x="129" y="333"/>
                  </a:lnTo>
                  <a:lnTo>
                    <a:pt x="111" y="327"/>
                  </a:lnTo>
                  <a:lnTo>
                    <a:pt x="95" y="320"/>
                  </a:lnTo>
                  <a:lnTo>
                    <a:pt x="80" y="312"/>
                  </a:lnTo>
                  <a:lnTo>
                    <a:pt x="67" y="301"/>
                  </a:lnTo>
                  <a:lnTo>
                    <a:pt x="54" y="291"/>
                  </a:lnTo>
                  <a:lnTo>
                    <a:pt x="41" y="279"/>
                  </a:lnTo>
                  <a:lnTo>
                    <a:pt x="31" y="265"/>
                  </a:lnTo>
                  <a:lnTo>
                    <a:pt x="23" y="252"/>
                  </a:lnTo>
                  <a:lnTo>
                    <a:pt x="15" y="237"/>
                  </a:lnTo>
                  <a:lnTo>
                    <a:pt x="8" y="221"/>
                  </a:lnTo>
                  <a:lnTo>
                    <a:pt x="4" y="205"/>
                  </a:lnTo>
                  <a:lnTo>
                    <a:pt x="1" y="187"/>
                  </a:lnTo>
                  <a:lnTo>
                    <a:pt x="0" y="170"/>
                  </a:lnTo>
                  <a:lnTo>
                    <a:pt x="1" y="153"/>
                  </a:lnTo>
                  <a:lnTo>
                    <a:pt x="4" y="136"/>
                  </a:lnTo>
                  <a:lnTo>
                    <a:pt x="8" y="120"/>
                  </a:lnTo>
                  <a:lnTo>
                    <a:pt x="15" y="104"/>
                  </a:lnTo>
                  <a:lnTo>
                    <a:pt x="23" y="90"/>
                  </a:lnTo>
                  <a:lnTo>
                    <a:pt x="31" y="75"/>
                  </a:lnTo>
                  <a:lnTo>
                    <a:pt x="41" y="61"/>
                  </a:lnTo>
                  <a:lnTo>
                    <a:pt x="54" y="49"/>
                  </a:lnTo>
                  <a:lnTo>
                    <a:pt x="67" y="39"/>
                  </a:lnTo>
                  <a:lnTo>
                    <a:pt x="80" y="29"/>
                  </a:lnTo>
                  <a:lnTo>
                    <a:pt x="95" y="21"/>
                  </a:lnTo>
                  <a:lnTo>
                    <a:pt x="111" y="13"/>
                  </a:lnTo>
                  <a:lnTo>
                    <a:pt x="129" y="8"/>
                  </a:lnTo>
                  <a:lnTo>
                    <a:pt x="146" y="4"/>
                  </a:lnTo>
                  <a:lnTo>
                    <a:pt x="163" y="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7EF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">
            <a:xfrm flipH="1">
              <a:off x="366" y="3639"/>
              <a:ext cx="208" cy="195"/>
            </a:xfrm>
            <a:custGeom>
              <a:avLst/>
              <a:gdLst>
                <a:gd name="T0" fmla="*/ 37 w 348"/>
                <a:gd name="T1" fmla="*/ 0 h 324"/>
                <a:gd name="T2" fmla="*/ 45 w 348"/>
                <a:gd name="T3" fmla="*/ 1 h 324"/>
                <a:gd name="T4" fmla="*/ 52 w 348"/>
                <a:gd name="T5" fmla="*/ 3 h 324"/>
                <a:gd name="T6" fmla="*/ 58 w 348"/>
                <a:gd name="T7" fmla="*/ 6 h 324"/>
                <a:gd name="T8" fmla="*/ 63 w 348"/>
                <a:gd name="T9" fmla="*/ 10 h 324"/>
                <a:gd name="T10" fmla="*/ 68 w 348"/>
                <a:gd name="T11" fmla="*/ 16 h 324"/>
                <a:gd name="T12" fmla="*/ 72 w 348"/>
                <a:gd name="T13" fmla="*/ 22 h 324"/>
                <a:gd name="T14" fmla="*/ 74 w 348"/>
                <a:gd name="T15" fmla="*/ 28 h 324"/>
                <a:gd name="T16" fmla="*/ 74 w 348"/>
                <a:gd name="T17" fmla="*/ 36 h 324"/>
                <a:gd name="T18" fmla="*/ 74 w 348"/>
                <a:gd name="T19" fmla="*/ 39 h 324"/>
                <a:gd name="T20" fmla="*/ 72 w 348"/>
                <a:gd name="T21" fmla="*/ 46 h 324"/>
                <a:gd name="T22" fmla="*/ 70 w 348"/>
                <a:gd name="T23" fmla="*/ 52 h 324"/>
                <a:gd name="T24" fmla="*/ 66 w 348"/>
                <a:gd name="T25" fmla="*/ 58 h 324"/>
                <a:gd name="T26" fmla="*/ 61 w 348"/>
                <a:gd name="T27" fmla="*/ 63 h 324"/>
                <a:gd name="T28" fmla="*/ 55 w 348"/>
                <a:gd name="T29" fmla="*/ 67 h 324"/>
                <a:gd name="T30" fmla="*/ 48 w 348"/>
                <a:gd name="T31" fmla="*/ 69 h 324"/>
                <a:gd name="T32" fmla="*/ 41 w 348"/>
                <a:gd name="T33" fmla="*/ 70 h 324"/>
                <a:gd name="T34" fmla="*/ 37 w 348"/>
                <a:gd name="T35" fmla="*/ 70 h 324"/>
                <a:gd name="T36" fmla="*/ 30 w 348"/>
                <a:gd name="T37" fmla="*/ 70 h 324"/>
                <a:gd name="T38" fmla="*/ 23 w 348"/>
                <a:gd name="T39" fmla="*/ 68 h 324"/>
                <a:gd name="T40" fmla="*/ 16 w 348"/>
                <a:gd name="T41" fmla="*/ 65 h 324"/>
                <a:gd name="T42" fmla="*/ 11 w 348"/>
                <a:gd name="T43" fmla="*/ 61 h 324"/>
                <a:gd name="T44" fmla="*/ 6 w 348"/>
                <a:gd name="T45" fmla="*/ 55 h 324"/>
                <a:gd name="T46" fmla="*/ 3 w 348"/>
                <a:gd name="T47" fmla="*/ 49 h 324"/>
                <a:gd name="T48" fmla="*/ 1 w 348"/>
                <a:gd name="T49" fmla="*/ 43 h 324"/>
                <a:gd name="T50" fmla="*/ 0 w 348"/>
                <a:gd name="T51" fmla="*/ 36 h 324"/>
                <a:gd name="T52" fmla="*/ 0 w 348"/>
                <a:gd name="T53" fmla="*/ 32 h 324"/>
                <a:gd name="T54" fmla="*/ 2 w 348"/>
                <a:gd name="T55" fmla="*/ 25 h 324"/>
                <a:gd name="T56" fmla="*/ 5 w 348"/>
                <a:gd name="T57" fmla="*/ 19 h 324"/>
                <a:gd name="T58" fmla="*/ 8 w 348"/>
                <a:gd name="T59" fmla="*/ 13 h 324"/>
                <a:gd name="T60" fmla="*/ 14 w 348"/>
                <a:gd name="T61" fmla="*/ 8 h 324"/>
                <a:gd name="T62" fmla="*/ 19 w 348"/>
                <a:gd name="T63" fmla="*/ 4 h 324"/>
                <a:gd name="T64" fmla="*/ 26 w 348"/>
                <a:gd name="T65" fmla="*/ 2 h 324"/>
                <a:gd name="T66" fmla="*/ 33 w 348"/>
                <a:gd name="T67" fmla="*/ 1 h 324"/>
                <a:gd name="T68" fmla="*/ 37 w 348"/>
                <a:gd name="T69" fmla="*/ 0 h 3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324"/>
                <a:gd name="T107" fmla="*/ 348 w 348"/>
                <a:gd name="T108" fmla="*/ 324 h 3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324">
                  <a:moveTo>
                    <a:pt x="174" y="0"/>
                  </a:moveTo>
                  <a:lnTo>
                    <a:pt x="174" y="0"/>
                  </a:lnTo>
                  <a:lnTo>
                    <a:pt x="191" y="2"/>
                  </a:lnTo>
                  <a:lnTo>
                    <a:pt x="209" y="4"/>
                  </a:lnTo>
                  <a:lnTo>
                    <a:pt x="226" y="8"/>
                  </a:lnTo>
                  <a:lnTo>
                    <a:pt x="242" y="14"/>
                  </a:lnTo>
                  <a:lnTo>
                    <a:pt x="257" y="20"/>
                  </a:lnTo>
                  <a:lnTo>
                    <a:pt x="272" y="28"/>
                  </a:lnTo>
                  <a:lnTo>
                    <a:pt x="285" y="38"/>
                  </a:lnTo>
                  <a:lnTo>
                    <a:pt x="297" y="48"/>
                  </a:lnTo>
                  <a:lnTo>
                    <a:pt x="308" y="60"/>
                  </a:lnTo>
                  <a:lnTo>
                    <a:pt x="319" y="73"/>
                  </a:lnTo>
                  <a:lnTo>
                    <a:pt x="327" y="86"/>
                  </a:lnTo>
                  <a:lnTo>
                    <a:pt x="335" y="99"/>
                  </a:lnTo>
                  <a:lnTo>
                    <a:pt x="340" y="115"/>
                  </a:lnTo>
                  <a:lnTo>
                    <a:pt x="346" y="130"/>
                  </a:lnTo>
                  <a:lnTo>
                    <a:pt x="347" y="146"/>
                  </a:lnTo>
                  <a:lnTo>
                    <a:pt x="348" y="162"/>
                  </a:lnTo>
                  <a:lnTo>
                    <a:pt x="347" y="180"/>
                  </a:lnTo>
                  <a:lnTo>
                    <a:pt x="346" y="196"/>
                  </a:lnTo>
                  <a:lnTo>
                    <a:pt x="340" y="211"/>
                  </a:lnTo>
                  <a:lnTo>
                    <a:pt x="335" y="225"/>
                  </a:lnTo>
                  <a:lnTo>
                    <a:pt x="327" y="240"/>
                  </a:lnTo>
                  <a:lnTo>
                    <a:pt x="319" y="253"/>
                  </a:lnTo>
                  <a:lnTo>
                    <a:pt x="308" y="265"/>
                  </a:lnTo>
                  <a:lnTo>
                    <a:pt x="297" y="278"/>
                  </a:lnTo>
                  <a:lnTo>
                    <a:pt x="285" y="288"/>
                  </a:lnTo>
                  <a:lnTo>
                    <a:pt x="272" y="298"/>
                  </a:lnTo>
                  <a:lnTo>
                    <a:pt x="257" y="306"/>
                  </a:lnTo>
                  <a:lnTo>
                    <a:pt x="242" y="312"/>
                  </a:lnTo>
                  <a:lnTo>
                    <a:pt x="226" y="318"/>
                  </a:lnTo>
                  <a:lnTo>
                    <a:pt x="209" y="322"/>
                  </a:lnTo>
                  <a:lnTo>
                    <a:pt x="191" y="324"/>
                  </a:lnTo>
                  <a:lnTo>
                    <a:pt x="174" y="324"/>
                  </a:lnTo>
                  <a:lnTo>
                    <a:pt x="156" y="324"/>
                  </a:lnTo>
                  <a:lnTo>
                    <a:pt x="139" y="322"/>
                  </a:lnTo>
                  <a:lnTo>
                    <a:pt x="122" y="318"/>
                  </a:lnTo>
                  <a:lnTo>
                    <a:pt x="106" y="312"/>
                  </a:lnTo>
                  <a:lnTo>
                    <a:pt x="91" y="306"/>
                  </a:lnTo>
                  <a:lnTo>
                    <a:pt x="76" y="298"/>
                  </a:lnTo>
                  <a:lnTo>
                    <a:pt x="63" y="288"/>
                  </a:lnTo>
                  <a:lnTo>
                    <a:pt x="51" y="278"/>
                  </a:lnTo>
                  <a:lnTo>
                    <a:pt x="40" y="265"/>
                  </a:lnTo>
                  <a:lnTo>
                    <a:pt x="29" y="253"/>
                  </a:lnTo>
                  <a:lnTo>
                    <a:pt x="21" y="240"/>
                  </a:lnTo>
                  <a:lnTo>
                    <a:pt x="13" y="225"/>
                  </a:lnTo>
                  <a:lnTo>
                    <a:pt x="8" y="211"/>
                  </a:lnTo>
                  <a:lnTo>
                    <a:pt x="2" y="196"/>
                  </a:lnTo>
                  <a:lnTo>
                    <a:pt x="0" y="180"/>
                  </a:lnTo>
                  <a:lnTo>
                    <a:pt x="0" y="162"/>
                  </a:lnTo>
                  <a:lnTo>
                    <a:pt x="0" y="146"/>
                  </a:lnTo>
                  <a:lnTo>
                    <a:pt x="2" y="130"/>
                  </a:lnTo>
                  <a:lnTo>
                    <a:pt x="8" y="115"/>
                  </a:lnTo>
                  <a:lnTo>
                    <a:pt x="13" y="99"/>
                  </a:lnTo>
                  <a:lnTo>
                    <a:pt x="21" y="86"/>
                  </a:lnTo>
                  <a:lnTo>
                    <a:pt x="29" y="73"/>
                  </a:lnTo>
                  <a:lnTo>
                    <a:pt x="40" y="60"/>
                  </a:lnTo>
                  <a:lnTo>
                    <a:pt x="51" y="48"/>
                  </a:lnTo>
                  <a:lnTo>
                    <a:pt x="63" y="38"/>
                  </a:lnTo>
                  <a:lnTo>
                    <a:pt x="76" y="28"/>
                  </a:lnTo>
                  <a:lnTo>
                    <a:pt x="91" y="20"/>
                  </a:lnTo>
                  <a:lnTo>
                    <a:pt x="106" y="14"/>
                  </a:lnTo>
                  <a:lnTo>
                    <a:pt x="122" y="8"/>
                  </a:lnTo>
                  <a:lnTo>
                    <a:pt x="139" y="4"/>
                  </a:lnTo>
                  <a:lnTo>
                    <a:pt x="156" y="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">
            <a:xfrm flipH="1">
              <a:off x="368" y="3645"/>
              <a:ext cx="201" cy="185"/>
            </a:xfrm>
            <a:custGeom>
              <a:avLst/>
              <a:gdLst>
                <a:gd name="T0" fmla="*/ 37 w 335"/>
                <a:gd name="T1" fmla="*/ 0 h 307"/>
                <a:gd name="T2" fmla="*/ 44 w 335"/>
                <a:gd name="T3" fmla="*/ 1 h 307"/>
                <a:gd name="T4" fmla="*/ 50 w 335"/>
                <a:gd name="T5" fmla="*/ 2 h 307"/>
                <a:gd name="T6" fmla="*/ 56 w 335"/>
                <a:gd name="T7" fmla="*/ 5 h 307"/>
                <a:gd name="T8" fmla="*/ 62 w 335"/>
                <a:gd name="T9" fmla="*/ 10 h 307"/>
                <a:gd name="T10" fmla="*/ 66 w 335"/>
                <a:gd name="T11" fmla="*/ 14 h 307"/>
                <a:gd name="T12" fmla="*/ 70 w 335"/>
                <a:gd name="T13" fmla="*/ 20 h 307"/>
                <a:gd name="T14" fmla="*/ 71 w 335"/>
                <a:gd name="T15" fmla="*/ 27 h 307"/>
                <a:gd name="T16" fmla="*/ 73 w 335"/>
                <a:gd name="T17" fmla="*/ 34 h 307"/>
                <a:gd name="T18" fmla="*/ 72 w 335"/>
                <a:gd name="T19" fmla="*/ 37 h 307"/>
                <a:gd name="T20" fmla="*/ 71 w 335"/>
                <a:gd name="T21" fmla="*/ 44 h 307"/>
                <a:gd name="T22" fmla="*/ 68 w 335"/>
                <a:gd name="T23" fmla="*/ 49 h 307"/>
                <a:gd name="T24" fmla="*/ 64 w 335"/>
                <a:gd name="T25" fmla="*/ 55 h 307"/>
                <a:gd name="T26" fmla="*/ 59 w 335"/>
                <a:gd name="T27" fmla="*/ 60 h 307"/>
                <a:gd name="T28" fmla="*/ 53 w 335"/>
                <a:gd name="T29" fmla="*/ 63 h 307"/>
                <a:gd name="T30" fmla="*/ 47 w 335"/>
                <a:gd name="T31" fmla="*/ 66 h 307"/>
                <a:gd name="T32" fmla="*/ 40 w 335"/>
                <a:gd name="T33" fmla="*/ 67 h 307"/>
                <a:gd name="T34" fmla="*/ 37 w 335"/>
                <a:gd name="T35" fmla="*/ 67 h 307"/>
                <a:gd name="T36" fmla="*/ 29 w 335"/>
                <a:gd name="T37" fmla="*/ 66 h 307"/>
                <a:gd name="T38" fmla="*/ 22 w 335"/>
                <a:gd name="T39" fmla="*/ 64 h 307"/>
                <a:gd name="T40" fmla="*/ 16 w 335"/>
                <a:gd name="T41" fmla="*/ 61 h 307"/>
                <a:gd name="T42" fmla="*/ 11 w 335"/>
                <a:gd name="T43" fmla="*/ 57 h 307"/>
                <a:gd name="T44" fmla="*/ 7 w 335"/>
                <a:gd name="T45" fmla="*/ 52 h 307"/>
                <a:gd name="T46" fmla="*/ 3 w 335"/>
                <a:gd name="T47" fmla="*/ 46 h 307"/>
                <a:gd name="T48" fmla="*/ 1 w 335"/>
                <a:gd name="T49" fmla="*/ 40 h 307"/>
                <a:gd name="T50" fmla="*/ 0 w 335"/>
                <a:gd name="T51" fmla="*/ 34 h 307"/>
                <a:gd name="T52" fmla="*/ 1 w 335"/>
                <a:gd name="T53" fmla="*/ 30 h 307"/>
                <a:gd name="T54" fmla="*/ 2 w 335"/>
                <a:gd name="T55" fmla="*/ 24 h 307"/>
                <a:gd name="T56" fmla="*/ 5 w 335"/>
                <a:gd name="T57" fmla="*/ 17 h 307"/>
                <a:gd name="T58" fmla="*/ 8 w 335"/>
                <a:gd name="T59" fmla="*/ 12 h 307"/>
                <a:gd name="T60" fmla="*/ 13 w 335"/>
                <a:gd name="T61" fmla="*/ 8 h 307"/>
                <a:gd name="T62" fmla="*/ 19 w 335"/>
                <a:gd name="T63" fmla="*/ 4 h 307"/>
                <a:gd name="T64" fmla="*/ 26 w 335"/>
                <a:gd name="T65" fmla="*/ 1 h 307"/>
                <a:gd name="T66" fmla="*/ 32 w 335"/>
                <a:gd name="T67" fmla="*/ 0 h 307"/>
                <a:gd name="T68" fmla="*/ 37 w 335"/>
                <a:gd name="T69" fmla="*/ 0 h 30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5"/>
                <a:gd name="T106" fmla="*/ 0 h 307"/>
                <a:gd name="T107" fmla="*/ 335 w 335"/>
                <a:gd name="T108" fmla="*/ 307 h 30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5" h="307">
                  <a:moveTo>
                    <a:pt x="168" y="0"/>
                  </a:moveTo>
                  <a:lnTo>
                    <a:pt x="168" y="0"/>
                  </a:lnTo>
                  <a:lnTo>
                    <a:pt x="185" y="0"/>
                  </a:lnTo>
                  <a:lnTo>
                    <a:pt x="201" y="3"/>
                  </a:lnTo>
                  <a:lnTo>
                    <a:pt x="217" y="7"/>
                  </a:lnTo>
                  <a:lnTo>
                    <a:pt x="233" y="12"/>
                  </a:lnTo>
                  <a:lnTo>
                    <a:pt x="247" y="19"/>
                  </a:lnTo>
                  <a:lnTo>
                    <a:pt x="261" y="25"/>
                  </a:lnTo>
                  <a:lnTo>
                    <a:pt x="274" y="35"/>
                  </a:lnTo>
                  <a:lnTo>
                    <a:pt x="286" y="44"/>
                  </a:lnTo>
                  <a:lnTo>
                    <a:pt x="296" y="56"/>
                  </a:lnTo>
                  <a:lnTo>
                    <a:pt x="306" y="67"/>
                  </a:lnTo>
                  <a:lnTo>
                    <a:pt x="315" y="80"/>
                  </a:lnTo>
                  <a:lnTo>
                    <a:pt x="322" y="94"/>
                  </a:lnTo>
                  <a:lnTo>
                    <a:pt x="327" y="108"/>
                  </a:lnTo>
                  <a:lnTo>
                    <a:pt x="331" y="122"/>
                  </a:lnTo>
                  <a:lnTo>
                    <a:pt x="334" y="138"/>
                  </a:lnTo>
                  <a:lnTo>
                    <a:pt x="335" y="154"/>
                  </a:lnTo>
                  <a:lnTo>
                    <a:pt x="334" y="169"/>
                  </a:lnTo>
                  <a:lnTo>
                    <a:pt x="331" y="185"/>
                  </a:lnTo>
                  <a:lnTo>
                    <a:pt x="327" y="200"/>
                  </a:lnTo>
                  <a:lnTo>
                    <a:pt x="322" y="213"/>
                  </a:lnTo>
                  <a:lnTo>
                    <a:pt x="315" y="226"/>
                  </a:lnTo>
                  <a:lnTo>
                    <a:pt x="306" y="240"/>
                  </a:lnTo>
                  <a:lnTo>
                    <a:pt x="296" y="250"/>
                  </a:lnTo>
                  <a:lnTo>
                    <a:pt x="286" y="263"/>
                  </a:lnTo>
                  <a:lnTo>
                    <a:pt x="274" y="272"/>
                  </a:lnTo>
                  <a:lnTo>
                    <a:pt x="261" y="281"/>
                  </a:lnTo>
                  <a:lnTo>
                    <a:pt x="247" y="288"/>
                  </a:lnTo>
                  <a:lnTo>
                    <a:pt x="233" y="295"/>
                  </a:lnTo>
                  <a:lnTo>
                    <a:pt x="217" y="300"/>
                  </a:lnTo>
                  <a:lnTo>
                    <a:pt x="201" y="304"/>
                  </a:lnTo>
                  <a:lnTo>
                    <a:pt x="185" y="307"/>
                  </a:lnTo>
                  <a:lnTo>
                    <a:pt x="168" y="307"/>
                  </a:lnTo>
                  <a:lnTo>
                    <a:pt x="150" y="307"/>
                  </a:lnTo>
                  <a:lnTo>
                    <a:pt x="134" y="304"/>
                  </a:lnTo>
                  <a:lnTo>
                    <a:pt x="118" y="300"/>
                  </a:lnTo>
                  <a:lnTo>
                    <a:pt x="103" y="295"/>
                  </a:lnTo>
                  <a:lnTo>
                    <a:pt x="88" y="288"/>
                  </a:lnTo>
                  <a:lnTo>
                    <a:pt x="75" y="281"/>
                  </a:lnTo>
                  <a:lnTo>
                    <a:pt x="62" y="272"/>
                  </a:lnTo>
                  <a:lnTo>
                    <a:pt x="50" y="263"/>
                  </a:lnTo>
                  <a:lnTo>
                    <a:pt x="39" y="250"/>
                  </a:lnTo>
                  <a:lnTo>
                    <a:pt x="30" y="240"/>
                  </a:lnTo>
                  <a:lnTo>
                    <a:pt x="21" y="226"/>
                  </a:lnTo>
                  <a:lnTo>
                    <a:pt x="13" y="213"/>
                  </a:lnTo>
                  <a:lnTo>
                    <a:pt x="8" y="200"/>
                  </a:lnTo>
                  <a:lnTo>
                    <a:pt x="4" y="185"/>
                  </a:lnTo>
                  <a:lnTo>
                    <a:pt x="1" y="169"/>
                  </a:lnTo>
                  <a:lnTo>
                    <a:pt x="0" y="154"/>
                  </a:lnTo>
                  <a:lnTo>
                    <a:pt x="1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3" y="94"/>
                  </a:lnTo>
                  <a:lnTo>
                    <a:pt x="21" y="80"/>
                  </a:lnTo>
                  <a:lnTo>
                    <a:pt x="30" y="67"/>
                  </a:lnTo>
                  <a:lnTo>
                    <a:pt x="39" y="56"/>
                  </a:lnTo>
                  <a:lnTo>
                    <a:pt x="50" y="44"/>
                  </a:lnTo>
                  <a:lnTo>
                    <a:pt x="62" y="35"/>
                  </a:lnTo>
                  <a:lnTo>
                    <a:pt x="75" y="25"/>
                  </a:lnTo>
                  <a:lnTo>
                    <a:pt x="88" y="19"/>
                  </a:lnTo>
                  <a:lnTo>
                    <a:pt x="103" y="12"/>
                  </a:lnTo>
                  <a:lnTo>
                    <a:pt x="118" y="7"/>
                  </a:lnTo>
                  <a:lnTo>
                    <a:pt x="134" y="3"/>
                  </a:lnTo>
                  <a:lnTo>
                    <a:pt x="150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">
            <a:xfrm flipH="1">
              <a:off x="396" y="3560"/>
              <a:ext cx="67" cy="30"/>
            </a:xfrm>
            <a:custGeom>
              <a:avLst/>
              <a:gdLst>
                <a:gd name="T0" fmla="*/ 0 w 113"/>
                <a:gd name="T1" fmla="*/ 6 h 49"/>
                <a:gd name="T2" fmla="*/ 0 w 113"/>
                <a:gd name="T3" fmla="*/ 6 h 49"/>
                <a:gd name="T4" fmla="*/ 1 w 113"/>
                <a:gd name="T5" fmla="*/ 6 h 49"/>
                <a:gd name="T6" fmla="*/ 1 w 113"/>
                <a:gd name="T7" fmla="*/ 4 h 49"/>
                <a:gd name="T8" fmla="*/ 2 w 113"/>
                <a:gd name="T9" fmla="*/ 4 h 49"/>
                <a:gd name="T10" fmla="*/ 3 w 113"/>
                <a:gd name="T11" fmla="*/ 2 h 49"/>
                <a:gd name="T12" fmla="*/ 5 w 113"/>
                <a:gd name="T13" fmla="*/ 2 h 49"/>
                <a:gd name="T14" fmla="*/ 7 w 113"/>
                <a:gd name="T15" fmla="*/ 1 h 49"/>
                <a:gd name="T16" fmla="*/ 7 w 113"/>
                <a:gd name="T17" fmla="*/ 1 h 49"/>
                <a:gd name="T18" fmla="*/ 10 w 113"/>
                <a:gd name="T19" fmla="*/ 1 h 49"/>
                <a:gd name="T20" fmla="*/ 14 w 113"/>
                <a:gd name="T21" fmla="*/ 0 h 49"/>
                <a:gd name="T22" fmla="*/ 17 w 113"/>
                <a:gd name="T23" fmla="*/ 0 h 49"/>
                <a:gd name="T24" fmla="*/ 20 w 113"/>
                <a:gd name="T25" fmla="*/ 1 h 49"/>
                <a:gd name="T26" fmla="*/ 20 w 113"/>
                <a:gd name="T27" fmla="*/ 1 h 49"/>
                <a:gd name="T28" fmla="*/ 21 w 113"/>
                <a:gd name="T29" fmla="*/ 1 h 49"/>
                <a:gd name="T30" fmla="*/ 22 w 113"/>
                <a:gd name="T31" fmla="*/ 1 h 49"/>
                <a:gd name="T32" fmla="*/ 22 w 113"/>
                <a:gd name="T33" fmla="*/ 1 h 49"/>
                <a:gd name="T34" fmla="*/ 22 w 113"/>
                <a:gd name="T35" fmla="*/ 4 h 49"/>
                <a:gd name="T36" fmla="*/ 22 w 113"/>
                <a:gd name="T37" fmla="*/ 4 h 49"/>
                <a:gd name="T38" fmla="*/ 23 w 113"/>
                <a:gd name="T39" fmla="*/ 6 h 49"/>
                <a:gd name="T40" fmla="*/ 23 w 113"/>
                <a:gd name="T41" fmla="*/ 9 h 49"/>
                <a:gd name="T42" fmla="*/ 24 w 113"/>
                <a:gd name="T43" fmla="*/ 11 h 49"/>
                <a:gd name="T44" fmla="*/ 24 w 113"/>
                <a:gd name="T45" fmla="*/ 11 h 49"/>
                <a:gd name="T46" fmla="*/ 21 w 113"/>
                <a:gd name="T47" fmla="*/ 10 h 49"/>
                <a:gd name="T48" fmla="*/ 17 w 113"/>
                <a:gd name="T49" fmla="*/ 8 h 49"/>
                <a:gd name="T50" fmla="*/ 14 w 113"/>
                <a:gd name="T51" fmla="*/ 7 h 49"/>
                <a:gd name="T52" fmla="*/ 12 w 113"/>
                <a:gd name="T53" fmla="*/ 6 h 49"/>
                <a:gd name="T54" fmla="*/ 9 w 113"/>
                <a:gd name="T55" fmla="*/ 6 h 49"/>
                <a:gd name="T56" fmla="*/ 8 w 113"/>
                <a:gd name="T57" fmla="*/ 6 h 49"/>
                <a:gd name="T58" fmla="*/ 7 w 113"/>
                <a:gd name="T59" fmla="*/ 6 h 49"/>
                <a:gd name="T60" fmla="*/ 7 w 113"/>
                <a:gd name="T61" fmla="*/ 6 h 49"/>
                <a:gd name="T62" fmla="*/ 6 w 113"/>
                <a:gd name="T63" fmla="*/ 7 h 49"/>
                <a:gd name="T64" fmla="*/ 4 w 113"/>
                <a:gd name="T65" fmla="*/ 7 h 49"/>
                <a:gd name="T66" fmla="*/ 2 w 113"/>
                <a:gd name="T67" fmla="*/ 7 h 49"/>
                <a:gd name="T68" fmla="*/ 1 w 113"/>
                <a:gd name="T69" fmla="*/ 6 h 49"/>
                <a:gd name="T70" fmla="*/ 0 w 113"/>
                <a:gd name="T71" fmla="*/ 6 h 49"/>
                <a:gd name="T72" fmla="*/ 0 w 113"/>
                <a:gd name="T73" fmla="*/ 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3"/>
                <a:gd name="T112" fmla="*/ 0 h 49"/>
                <a:gd name="T113" fmla="*/ 113 w 113"/>
                <a:gd name="T114" fmla="*/ 49 h 4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3" h="49">
                  <a:moveTo>
                    <a:pt x="0" y="25"/>
                  </a:moveTo>
                  <a:lnTo>
                    <a:pt x="0" y="25"/>
                  </a:lnTo>
                  <a:lnTo>
                    <a:pt x="1" y="24"/>
                  </a:lnTo>
                  <a:lnTo>
                    <a:pt x="5" y="18"/>
                  </a:lnTo>
                  <a:lnTo>
                    <a:pt x="9" y="14"/>
                  </a:lnTo>
                  <a:lnTo>
                    <a:pt x="16" y="10"/>
                  </a:lnTo>
                  <a:lnTo>
                    <a:pt x="23" y="8"/>
                  </a:lnTo>
                  <a:lnTo>
                    <a:pt x="32" y="4"/>
                  </a:lnTo>
                  <a:lnTo>
                    <a:pt x="47" y="1"/>
                  </a:lnTo>
                  <a:lnTo>
                    <a:pt x="64" y="0"/>
                  </a:lnTo>
                  <a:lnTo>
                    <a:pt x="82" y="0"/>
                  </a:lnTo>
                  <a:lnTo>
                    <a:pt x="95" y="2"/>
                  </a:lnTo>
                  <a:lnTo>
                    <a:pt x="103" y="2"/>
                  </a:lnTo>
                  <a:lnTo>
                    <a:pt x="105" y="2"/>
                  </a:lnTo>
                  <a:lnTo>
                    <a:pt x="105" y="5"/>
                  </a:lnTo>
                  <a:lnTo>
                    <a:pt x="107" y="14"/>
                  </a:lnTo>
                  <a:lnTo>
                    <a:pt x="110" y="26"/>
                  </a:lnTo>
                  <a:lnTo>
                    <a:pt x="111" y="37"/>
                  </a:lnTo>
                  <a:lnTo>
                    <a:pt x="113" y="49"/>
                  </a:lnTo>
                  <a:lnTo>
                    <a:pt x="103" y="45"/>
                  </a:lnTo>
                  <a:lnTo>
                    <a:pt x="80" y="36"/>
                  </a:lnTo>
                  <a:lnTo>
                    <a:pt x="68" y="32"/>
                  </a:lnTo>
                  <a:lnTo>
                    <a:pt x="55" y="28"/>
                  </a:lnTo>
                  <a:lnTo>
                    <a:pt x="44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28" y="29"/>
                  </a:lnTo>
                  <a:lnTo>
                    <a:pt x="21" y="29"/>
                  </a:lnTo>
                  <a:lnTo>
                    <a:pt x="11" y="29"/>
                  </a:lnTo>
                  <a:lnTo>
                    <a:pt x="3" y="2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">
            <a:xfrm flipH="1">
              <a:off x="492" y="3565"/>
              <a:ext cx="95" cy="139"/>
            </a:xfrm>
            <a:custGeom>
              <a:avLst/>
              <a:gdLst>
                <a:gd name="T0" fmla="*/ 11 w 158"/>
                <a:gd name="T1" fmla="*/ 50 h 232"/>
                <a:gd name="T2" fmla="*/ 11 w 158"/>
                <a:gd name="T3" fmla="*/ 50 h 232"/>
                <a:gd name="T4" fmla="*/ 14 w 158"/>
                <a:gd name="T5" fmla="*/ 49 h 232"/>
                <a:gd name="T6" fmla="*/ 16 w 158"/>
                <a:gd name="T7" fmla="*/ 48 h 232"/>
                <a:gd name="T8" fmla="*/ 19 w 158"/>
                <a:gd name="T9" fmla="*/ 47 h 232"/>
                <a:gd name="T10" fmla="*/ 20 w 158"/>
                <a:gd name="T11" fmla="*/ 47 h 232"/>
                <a:gd name="T12" fmla="*/ 23 w 158"/>
                <a:gd name="T13" fmla="*/ 47 h 232"/>
                <a:gd name="T14" fmla="*/ 24 w 158"/>
                <a:gd name="T15" fmla="*/ 47 h 232"/>
                <a:gd name="T16" fmla="*/ 28 w 158"/>
                <a:gd name="T17" fmla="*/ 47 h 232"/>
                <a:gd name="T18" fmla="*/ 28 w 158"/>
                <a:gd name="T19" fmla="*/ 47 h 232"/>
                <a:gd name="T20" fmla="*/ 29 w 158"/>
                <a:gd name="T21" fmla="*/ 45 h 232"/>
                <a:gd name="T22" fmla="*/ 31 w 158"/>
                <a:gd name="T23" fmla="*/ 43 h 232"/>
                <a:gd name="T24" fmla="*/ 32 w 158"/>
                <a:gd name="T25" fmla="*/ 40 h 232"/>
                <a:gd name="T26" fmla="*/ 33 w 158"/>
                <a:gd name="T27" fmla="*/ 37 h 232"/>
                <a:gd name="T28" fmla="*/ 34 w 158"/>
                <a:gd name="T29" fmla="*/ 33 h 232"/>
                <a:gd name="T30" fmla="*/ 34 w 158"/>
                <a:gd name="T31" fmla="*/ 29 h 232"/>
                <a:gd name="T32" fmla="*/ 34 w 158"/>
                <a:gd name="T33" fmla="*/ 26 h 232"/>
                <a:gd name="T34" fmla="*/ 34 w 158"/>
                <a:gd name="T35" fmla="*/ 22 h 232"/>
                <a:gd name="T36" fmla="*/ 34 w 158"/>
                <a:gd name="T37" fmla="*/ 22 h 232"/>
                <a:gd name="T38" fmla="*/ 34 w 158"/>
                <a:gd name="T39" fmla="*/ 19 h 232"/>
                <a:gd name="T40" fmla="*/ 32 w 158"/>
                <a:gd name="T41" fmla="*/ 17 h 232"/>
                <a:gd name="T42" fmla="*/ 32 w 158"/>
                <a:gd name="T43" fmla="*/ 15 h 232"/>
                <a:gd name="T44" fmla="*/ 31 w 158"/>
                <a:gd name="T45" fmla="*/ 13 h 232"/>
                <a:gd name="T46" fmla="*/ 30 w 158"/>
                <a:gd name="T47" fmla="*/ 10 h 232"/>
                <a:gd name="T48" fmla="*/ 29 w 158"/>
                <a:gd name="T49" fmla="*/ 8 h 232"/>
                <a:gd name="T50" fmla="*/ 28 w 158"/>
                <a:gd name="T51" fmla="*/ 7 h 232"/>
                <a:gd name="T52" fmla="*/ 26 w 158"/>
                <a:gd name="T53" fmla="*/ 5 h 232"/>
                <a:gd name="T54" fmla="*/ 25 w 158"/>
                <a:gd name="T55" fmla="*/ 4 h 232"/>
                <a:gd name="T56" fmla="*/ 23 w 158"/>
                <a:gd name="T57" fmla="*/ 2 h 232"/>
                <a:gd name="T58" fmla="*/ 22 w 158"/>
                <a:gd name="T59" fmla="*/ 1 h 232"/>
                <a:gd name="T60" fmla="*/ 20 w 158"/>
                <a:gd name="T61" fmla="*/ 1 h 232"/>
                <a:gd name="T62" fmla="*/ 19 w 158"/>
                <a:gd name="T63" fmla="*/ 1 h 232"/>
                <a:gd name="T64" fmla="*/ 17 w 158"/>
                <a:gd name="T65" fmla="*/ 0 h 232"/>
                <a:gd name="T66" fmla="*/ 15 w 158"/>
                <a:gd name="T67" fmla="*/ 0 h 232"/>
                <a:gd name="T68" fmla="*/ 13 w 158"/>
                <a:gd name="T69" fmla="*/ 1 h 232"/>
                <a:gd name="T70" fmla="*/ 13 w 158"/>
                <a:gd name="T71" fmla="*/ 1 h 232"/>
                <a:gd name="T72" fmla="*/ 11 w 158"/>
                <a:gd name="T73" fmla="*/ 1 h 232"/>
                <a:gd name="T74" fmla="*/ 10 w 158"/>
                <a:gd name="T75" fmla="*/ 1 h 232"/>
                <a:gd name="T76" fmla="*/ 8 w 158"/>
                <a:gd name="T77" fmla="*/ 2 h 232"/>
                <a:gd name="T78" fmla="*/ 7 w 158"/>
                <a:gd name="T79" fmla="*/ 4 h 232"/>
                <a:gd name="T80" fmla="*/ 6 w 158"/>
                <a:gd name="T81" fmla="*/ 5 h 232"/>
                <a:gd name="T82" fmla="*/ 5 w 158"/>
                <a:gd name="T83" fmla="*/ 7 h 232"/>
                <a:gd name="T84" fmla="*/ 4 w 158"/>
                <a:gd name="T85" fmla="*/ 8 h 232"/>
                <a:gd name="T86" fmla="*/ 2 w 158"/>
                <a:gd name="T87" fmla="*/ 10 h 232"/>
                <a:gd name="T88" fmla="*/ 1 w 158"/>
                <a:gd name="T89" fmla="*/ 15 h 232"/>
                <a:gd name="T90" fmla="*/ 1 w 158"/>
                <a:gd name="T91" fmla="*/ 19 h 232"/>
                <a:gd name="T92" fmla="*/ 0 w 158"/>
                <a:gd name="T93" fmla="*/ 25 h 232"/>
                <a:gd name="T94" fmla="*/ 0 w 158"/>
                <a:gd name="T95" fmla="*/ 27 h 232"/>
                <a:gd name="T96" fmla="*/ 1 w 158"/>
                <a:gd name="T97" fmla="*/ 30 h 232"/>
                <a:gd name="T98" fmla="*/ 1 w 158"/>
                <a:gd name="T99" fmla="*/ 30 h 232"/>
                <a:gd name="T100" fmla="*/ 1 w 158"/>
                <a:gd name="T101" fmla="*/ 33 h 232"/>
                <a:gd name="T102" fmla="*/ 2 w 158"/>
                <a:gd name="T103" fmla="*/ 37 h 232"/>
                <a:gd name="T104" fmla="*/ 3 w 158"/>
                <a:gd name="T105" fmla="*/ 40 h 232"/>
                <a:gd name="T106" fmla="*/ 5 w 158"/>
                <a:gd name="T107" fmla="*/ 42 h 232"/>
                <a:gd name="T108" fmla="*/ 6 w 158"/>
                <a:gd name="T109" fmla="*/ 45 h 232"/>
                <a:gd name="T110" fmla="*/ 8 w 158"/>
                <a:gd name="T111" fmla="*/ 47 h 232"/>
                <a:gd name="T112" fmla="*/ 10 w 158"/>
                <a:gd name="T113" fmla="*/ 49 h 232"/>
                <a:gd name="T114" fmla="*/ 11 w 158"/>
                <a:gd name="T115" fmla="*/ 50 h 232"/>
                <a:gd name="T116" fmla="*/ 11 w 158"/>
                <a:gd name="T117" fmla="*/ 50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2"/>
                <a:gd name="T179" fmla="*/ 158 w 158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2">
                  <a:moveTo>
                    <a:pt x="54" y="232"/>
                  </a:moveTo>
                  <a:lnTo>
                    <a:pt x="54" y="232"/>
                  </a:lnTo>
                  <a:lnTo>
                    <a:pt x="64" y="226"/>
                  </a:lnTo>
                  <a:lnTo>
                    <a:pt x="75" y="222"/>
                  </a:lnTo>
                  <a:lnTo>
                    <a:pt x="84" y="220"/>
                  </a:lnTo>
                  <a:lnTo>
                    <a:pt x="95" y="217"/>
                  </a:lnTo>
                  <a:lnTo>
                    <a:pt x="104" y="217"/>
                  </a:lnTo>
                  <a:lnTo>
                    <a:pt x="112" y="217"/>
                  </a:lnTo>
                  <a:lnTo>
                    <a:pt x="128" y="220"/>
                  </a:lnTo>
                  <a:lnTo>
                    <a:pt x="136" y="209"/>
                  </a:lnTo>
                  <a:lnTo>
                    <a:pt x="143" y="197"/>
                  </a:lnTo>
                  <a:lnTo>
                    <a:pt x="148" y="183"/>
                  </a:lnTo>
                  <a:lnTo>
                    <a:pt x="152" y="169"/>
                  </a:lnTo>
                  <a:lnTo>
                    <a:pt x="156" y="153"/>
                  </a:lnTo>
                  <a:lnTo>
                    <a:pt x="158" y="137"/>
                  </a:lnTo>
                  <a:lnTo>
                    <a:pt x="158" y="119"/>
                  </a:lnTo>
                  <a:lnTo>
                    <a:pt x="155" y="102"/>
                  </a:lnTo>
                  <a:lnTo>
                    <a:pt x="154" y="90"/>
                  </a:lnTo>
                  <a:lnTo>
                    <a:pt x="150" y="79"/>
                  </a:lnTo>
                  <a:lnTo>
                    <a:pt x="147" y="68"/>
                  </a:lnTo>
                  <a:lnTo>
                    <a:pt x="143" y="58"/>
                  </a:lnTo>
                  <a:lnTo>
                    <a:pt x="138" y="48"/>
                  </a:lnTo>
                  <a:lnTo>
                    <a:pt x="132" y="39"/>
                  </a:lnTo>
                  <a:lnTo>
                    <a:pt x="127" y="31"/>
                  </a:lnTo>
                  <a:lnTo>
                    <a:pt x="120" y="23"/>
                  </a:lnTo>
                  <a:lnTo>
                    <a:pt x="113" y="17"/>
                  </a:lnTo>
                  <a:lnTo>
                    <a:pt x="107" y="11"/>
                  </a:lnTo>
                  <a:lnTo>
                    <a:pt x="99" y="7"/>
                  </a:lnTo>
                  <a:lnTo>
                    <a:pt x="92" y="3"/>
                  </a:lnTo>
                  <a:lnTo>
                    <a:pt x="84" y="1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1" y="1"/>
                  </a:lnTo>
                  <a:lnTo>
                    <a:pt x="53" y="3"/>
                  </a:lnTo>
                  <a:lnTo>
                    <a:pt x="45" y="7"/>
                  </a:lnTo>
                  <a:lnTo>
                    <a:pt x="38" y="12"/>
                  </a:lnTo>
                  <a:lnTo>
                    <a:pt x="32" y="17"/>
                  </a:lnTo>
                  <a:lnTo>
                    <a:pt x="26" y="24"/>
                  </a:lnTo>
                  <a:lnTo>
                    <a:pt x="21" y="31"/>
                  </a:lnTo>
                  <a:lnTo>
                    <a:pt x="16" y="39"/>
                  </a:lnTo>
                  <a:lnTo>
                    <a:pt x="12" y="48"/>
                  </a:lnTo>
                  <a:lnTo>
                    <a:pt x="5" y="68"/>
                  </a:lnTo>
                  <a:lnTo>
                    <a:pt x="1" y="90"/>
                  </a:lnTo>
                  <a:lnTo>
                    <a:pt x="0" y="114"/>
                  </a:lnTo>
                  <a:lnTo>
                    <a:pt x="0" y="126"/>
                  </a:lnTo>
                  <a:lnTo>
                    <a:pt x="1" y="138"/>
                  </a:lnTo>
                  <a:lnTo>
                    <a:pt x="5" y="154"/>
                  </a:lnTo>
                  <a:lnTo>
                    <a:pt x="9" y="169"/>
                  </a:lnTo>
                  <a:lnTo>
                    <a:pt x="14" y="183"/>
                  </a:lnTo>
                  <a:lnTo>
                    <a:pt x="21" y="196"/>
                  </a:lnTo>
                  <a:lnTo>
                    <a:pt x="28" y="208"/>
                  </a:lnTo>
                  <a:lnTo>
                    <a:pt x="36" y="217"/>
                  </a:lnTo>
                  <a:lnTo>
                    <a:pt x="45" y="225"/>
                  </a:lnTo>
                  <a:lnTo>
                    <a:pt x="54" y="232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">
            <a:xfrm flipH="1">
              <a:off x="500" y="3579"/>
              <a:ext cx="81" cy="130"/>
            </a:xfrm>
            <a:custGeom>
              <a:avLst/>
              <a:gdLst>
                <a:gd name="T0" fmla="*/ 11 w 134"/>
                <a:gd name="T1" fmla="*/ 1 h 217"/>
                <a:gd name="T2" fmla="*/ 11 w 134"/>
                <a:gd name="T3" fmla="*/ 1 h 217"/>
                <a:gd name="T4" fmla="*/ 13 w 134"/>
                <a:gd name="T5" fmla="*/ 0 h 217"/>
                <a:gd name="T6" fmla="*/ 15 w 134"/>
                <a:gd name="T7" fmla="*/ 0 h 217"/>
                <a:gd name="T8" fmla="*/ 16 w 134"/>
                <a:gd name="T9" fmla="*/ 1 h 217"/>
                <a:gd name="T10" fmla="*/ 18 w 134"/>
                <a:gd name="T11" fmla="*/ 1 h 217"/>
                <a:gd name="T12" fmla="*/ 19 w 134"/>
                <a:gd name="T13" fmla="*/ 1 h 217"/>
                <a:gd name="T14" fmla="*/ 20 w 134"/>
                <a:gd name="T15" fmla="*/ 2 h 217"/>
                <a:gd name="T16" fmla="*/ 22 w 134"/>
                <a:gd name="T17" fmla="*/ 4 h 217"/>
                <a:gd name="T18" fmla="*/ 22 w 134"/>
                <a:gd name="T19" fmla="*/ 5 h 217"/>
                <a:gd name="T20" fmla="*/ 25 w 134"/>
                <a:gd name="T21" fmla="*/ 8 h 217"/>
                <a:gd name="T22" fmla="*/ 27 w 134"/>
                <a:gd name="T23" fmla="*/ 11 h 217"/>
                <a:gd name="T24" fmla="*/ 28 w 134"/>
                <a:gd name="T25" fmla="*/ 16 h 217"/>
                <a:gd name="T26" fmla="*/ 29 w 134"/>
                <a:gd name="T27" fmla="*/ 21 h 217"/>
                <a:gd name="T28" fmla="*/ 29 w 134"/>
                <a:gd name="T29" fmla="*/ 21 h 217"/>
                <a:gd name="T30" fmla="*/ 30 w 134"/>
                <a:gd name="T31" fmla="*/ 24 h 217"/>
                <a:gd name="T32" fmla="*/ 30 w 134"/>
                <a:gd name="T33" fmla="*/ 28 h 217"/>
                <a:gd name="T34" fmla="*/ 29 w 134"/>
                <a:gd name="T35" fmla="*/ 31 h 217"/>
                <a:gd name="T36" fmla="*/ 29 w 134"/>
                <a:gd name="T37" fmla="*/ 34 h 217"/>
                <a:gd name="T38" fmla="*/ 28 w 134"/>
                <a:gd name="T39" fmla="*/ 37 h 217"/>
                <a:gd name="T40" fmla="*/ 27 w 134"/>
                <a:gd name="T41" fmla="*/ 40 h 217"/>
                <a:gd name="T42" fmla="*/ 26 w 134"/>
                <a:gd name="T43" fmla="*/ 42 h 217"/>
                <a:gd name="T44" fmla="*/ 24 w 134"/>
                <a:gd name="T45" fmla="*/ 44 h 217"/>
                <a:gd name="T46" fmla="*/ 24 w 134"/>
                <a:gd name="T47" fmla="*/ 44 h 217"/>
                <a:gd name="T48" fmla="*/ 22 w 134"/>
                <a:gd name="T49" fmla="*/ 43 h 217"/>
                <a:gd name="T50" fmla="*/ 20 w 134"/>
                <a:gd name="T51" fmla="*/ 43 h 217"/>
                <a:gd name="T52" fmla="*/ 18 w 134"/>
                <a:gd name="T53" fmla="*/ 44 h 217"/>
                <a:gd name="T54" fmla="*/ 16 w 134"/>
                <a:gd name="T55" fmla="*/ 44 h 217"/>
                <a:gd name="T56" fmla="*/ 15 w 134"/>
                <a:gd name="T57" fmla="*/ 44 h 217"/>
                <a:gd name="T58" fmla="*/ 12 w 134"/>
                <a:gd name="T59" fmla="*/ 45 h 217"/>
                <a:gd name="T60" fmla="*/ 10 w 134"/>
                <a:gd name="T61" fmla="*/ 47 h 217"/>
                <a:gd name="T62" fmla="*/ 10 w 134"/>
                <a:gd name="T63" fmla="*/ 47 h 217"/>
                <a:gd name="T64" fmla="*/ 9 w 134"/>
                <a:gd name="T65" fmla="*/ 45 h 217"/>
                <a:gd name="T66" fmla="*/ 7 w 134"/>
                <a:gd name="T67" fmla="*/ 43 h 217"/>
                <a:gd name="T68" fmla="*/ 5 w 134"/>
                <a:gd name="T69" fmla="*/ 41 h 217"/>
                <a:gd name="T70" fmla="*/ 4 w 134"/>
                <a:gd name="T71" fmla="*/ 39 h 217"/>
                <a:gd name="T72" fmla="*/ 3 w 134"/>
                <a:gd name="T73" fmla="*/ 37 h 217"/>
                <a:gd name="T74" fmla="*/ 2 w 134"/>
                <a:gd name="T75" fmla="*/ 34 h 217"/>
                <a:gd name="T76" fmla="*/ 1 w 134"/>
                <a:gd name="T77" fmla="*/ 31 h 217"/>
                <a:gd name="T78" fmla="*/ 1 w 134"/>
                <a:gd name="T79" fmla="*/ 28 h 217"/>
                <a:gd name="T80" fmla="*/ 1 w 134"/>
                <a:gd name="T81" fmla="*/ 28 h 217"/>
                <a:gd name="T82" fmla="*/ 0 w 134"/>
                <a:gd name="T83" fmla="*/ 23 h 217"/>
                <a:gd name="T84" fmla="*/ 1 w 134"/>
                <a:gd name="T85" fmla="*/ 18 h 217"/>
                <a:gd name="T86" fmla="*/ 1 w 134"/>
                <a:gd name="T87" fmla="*/ 14 h 217"/>
                <a:gd name="T88" fmla="*/ 2 w 134"/>
                <a:gd name="T89" fmla="*/ 10 h 217"/>
                <a:gd name="T90" fmla="*/ 4 w 134"/>
                <a:gd name="T91" fmla="*/ 6 h 217"/>
                <a:gd name="T92" fmla="*/ 5 w 134"/>
                <a:gd name="T93" fmla="*/ 5 h 217"/>
                <a:gd name="T94" fmla="*/ 6 w 134"/>
                <a:gd name="T95" fmla="*/ 4 h 217"/>
                <a:gd name="T96" fmla="*/ 8 w 134"/>
                <a:gd name="T97" fmla="*/ 2 h 217"/>
                <a:gd name="T98" fmla="*/ 9 w 134"/>
                <a:gd name="T99" fmla="*/ 1 h 217"/>
                <a:gd name="T100" fmla="*/ 10 w 134"/>
                <a:gd name="T101" fmla="*/ 1 h 217"/>
                <a:gd name="T102" fmla="*/ 11 w 134"/>
                <a:gd name="T103" fmla="*/ 1 h 217"/>
                <a:gd name="T104" fmla="*/ 11 w 134"/>
                <a:gd name="T105" fmla="*/ 1 h 2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4"/>
                <a:gd name="T160" fmla="*/ 0 h 217"/>
                <a:gd name="T161" fmla="*/ 134 w 134"/>
                <a:gd name="T162" fmla="*/ 217 h 21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4" h="217">
                  <a:moveTo>
                    <a:pt x="53" y="1"/>
                  </a:moveTo>
                  <a:lnTo>
                    <a:pt x="53" y="1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73" y="1"/>
                  </a:lnTo>
                  <a:lnTo>
                    <a:pt x="79" y="4"/>
                  </a:lnTo>
                  <a:lnTo>
                    <a:pt x="85" y="6"/>
                  </a:lnTo>
                  <a:lnTo>
                    <a:pt x="91" y="10"/>
                  </a:lnTo>
                  <a:lnTo>
                    <a:pt x="97" y="16"/>
                  </a:lnTo>
                  <a:lnTo>
                    <a:pt x="103" y="22"/>
                  </a:lnTo>
                  <a:lnTo>
                    <a:pt x="113" y="36"/>
                  </a:lnTo>
                  <a:lnTo>
                    <a:pt x="122" y="53"/>
                  </a:lnTo>
                  <a:lnTo>
                    <a:pt x="129" y="73"/>
                  </a:lnTo>
                  <a:lnTo>
                    <a:pt x="133" y="96"/>
                  </a:lnTo>
                  <a:lnTo>
                    <a:pt x="134" y="112"/>
                  </a:lnTo>
                  <a:lnTo>
                    <a:pt x="134" y="128"/>
                  </a:lnTo>
                  <a:lnTo>
                    <a:pt x="133" y="143"/>
                  </a:lnTo>
                  <a:lnTo>
                    <a:pt x="132" y="158"/>
                  </a:lnTo>
                  <a:lnTo>
                    <a:pt x="128" y="171"/>
                  </a:lnTo>
                  <a:lnTo>
                    <a:pt x="122" y="183"/>
                  </a:lnTo>
                  <a:lnTo>
                    <a:pt x="117" y="195"/>
                  </a:lnTo>
                  <a:lnTo>
                    <a:pt x="110" y="205"/>
                  </a:lnTo>
                  <a:lnTo>
                    <a:pt x="97" y="202"/>
                  </a:lnTo>
                  <a:lnTo>
                    <a:pt x="89" y="202"/>
                  </a:lnTo>
                  <a:lnTo>
                    <a:pt x="81" y="203"/>
                  </a:lnTo>
                  <a:lnTo>
                    <a:pt x="73" y="205"/>
                  </a:lnTo>
                  <a:lnTo>
                    <a:pt x="65" y="207"/>
                  </a:lnTo>
                  <a:lnTo>
                    <a:pt x="55" y="211"/>
                  </a:lnTo>
                  <a:lnTo>
                    <a:pt x="47" y="217"/>
                  </a:lnTo>
                  <a:lnTo>
                    <a:pt x="39" y="210"/>
                  </a:lnTo>
                  <a:lnTo>
                    <a:pt x="32" y="202"/>
                  </a:lnTo>
                  <a:lnTo>
                    <a:pt x="24" y="193"/>
                  </a:lnTo>
                  <a:lnTo>
                    <a:pt x="19" y="182"/>
                  </a:lnTo>
                  <a:lnTo>
                    <a:pt x="14" y="170"/>
                  </a:lnTo>
                  <a:lnTo>
                    <a:pt x="8" y="158"/>
                  </a:lnTo>
                  <a:lnTo>
                    <a:pt x="4" y="143"/>
                  </a:lnTo>
                  <a:lnTo>
                    <a:pt x="2" y="128"/>
                  </a:lnTo>
                  <a:lnTo>
                    <a:pt x="0" y="106"/>
                  </a:lnTo>
                  <a:lnTo>
                    <a:pt x="2" y="84"/>
                  </a:lnTo>
                  <a:lnTo>
                    <a:pt x="4" y="64"/>
                  </a:lnTo>
                  <a:lnTo>
                    <a:pt x="11" y="45"/>
                  </a:lnTo>
                  <a:lnTo>
                    <a:pt x="18" y="29"/>
                  </a:lnTo>
                  <a:lnTo>
                    <a:pt x="23" y="22"/>
                  </a:lnTo>
                  <a:lnTo>
                    <a:pt x="28" y="16"/>
                  </a:lnTo>
                  <a:lnTo>
                    <a:pt x="34" y="10"/>
                  </a:lnTo>
                  <a:lnTo>
                    <a:pt x="39" y="6"/>
                  </a:lnTo>
                  <a:lnTo>
                    <a:pt x="46" y="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">
            <a:xfrm flipH="1">
              <a:off x="505" y="3586"/>
              <a:ext cx="71" cy="119"/>
            </a:xfrm>
            <a:custGeom>
              <a:avLst/>
              <a:gdLst>
                <a:gd name="T0" fmla="*/ 10 w 118"/>
                <a:gd name="T1" fmla="*/ 0 h 198"/>
                <a:gd name="T2" fmla="*/ 10 w 118"/>
                <a:gd name="T3" fmla="*/ 0 h 198"/>
                <a:gd name="T4" fmla="*/ 12 w 118"/>
                <a:gd name="T5" fmla="*/ 0 h 198"/>
                <a:gd name="T6" fmla="*/ 13 w 118"/>
                <a:gd name="T7" fmla="*/ 1 h 198"/>
                <a:gd name="T8" fmla="*/ 14 w 118"/>
                <a:gd name="T9" fmla="*/ 1 h 198"/>
                <a:gd name="T10" fmla="*/ 16 w 118"/>
                <a:gd name="T11" fmla="*/ 1 h 198"/>
                <a:gd name="T12" fmla="*/ 18 w 118"/>
                <a:gd name="T13" fmla="*/ 3 h 198"/>
                <a:gd name="T14" fmla="*/ 20 w 118"/>
                <a:gd name="T15" fmla="*/ 5 h 198"/>
                <a:gd name="T16" fmla="*/ 22 w 118"/>
                <a:gd name="T17" fmla="*/ 8 h 198"/>
                <a:gd name="T18" fmla="*/ 24 w 118"/>
                <a:gd name="T19" fmla="*/ 12 h 198"/>
                <a:gd name="T20" fmla="*/ 25 w 118"/>
                <a:gd name="T21" fmla="*/ 16 h 198"/>
                <a:gd name="T22" fmla="*/ 25 w 118"/>
                <a:gd name="T23" fmla="*/ 20 h 198"/>
                <a:gd name="T24" fmla="*/ 25 w 118"/>
                <a:gd name="T25" fmla="*/ 20 h 198"/>
                <a:gd name="T26" fmla="*/ 26 w 118"/>
                <a:gd name="T27" fmla="*/ 24 h 198"/>
                <a:gd name="T28" fmla="*/ 26 w 118"/>
                <a:gd name="T29" fmla="*/ 27 h 198"/>
                <a:gd name="T30" fmla="*/ 25 w 118"/>
                <a:gd name="T31" fmla="*/ 30 h 198"/>
                <a:gd name="T32" fmla="*/ 25 w 118"/>
                <a:gd name="T33" fmla="*/ 33 h 198"/>
                <a:gd name="T34" fmla="*/ 24 w 118"/>
                <a:gd name="T35" fmla="*/ 35 h 198"/>
                <a:gd name="T36" fmla="*/ 23 w 118"/>
                <a:gd name="T37" fmla="*/ 38 h 198"/>
                <a:gd name="T38" fmla="*/ 22 w 118"/>
                <a:gd name="T39" fmla="*/ 40 h 198"/>
                <a:gd name="T40" fmla="*/ 20 w 118"/>
                <a:gd name="T41" fmla="*/ 41 h 198"/>
                <a:gd name="T42" fmla="*/ 20 w 118"/>
                <a:gd name="T43" fmla="*/ 41 h 198"/>
                <a:gd name="T44" fmla="*/ 17 w 118"/>
                <a:gd name="T45" fmla="*/ 41 h 198"/>
                <a:gd name="T46" fmla="*/ 16 w 118"/>
                <a:gd name="T47" fmla="*/ 41 h 198"/>
                <a:gd name="T48" fmla="*/ 13 w 118"/>
                <a:gd name="T49" fmla="*/ 42 h 198"/>
                <a:gd name="T50" fmla="*/ 11 w 118"/>
                <a:gd name="T51" fmla="*/ 43 h 198"/>
                <a:gd name="T52" fmla="*/ 11 w 118"/>
                <a:gd name="T53" fmla="*/ 43 h 198"/>
                <a:gd name="T54" fmla="*/ 9 w 118"/>
                <a:gd name="T55" fmla="*/ 42 h 198"/>
                <a:gd name="T56" fmla="*/ 7 w 118"/>
                <a:gd name="T57" fmla="*/ 40 h 198"/>
                <a:gd name="T58" fmla="*/ 5 w 118"/>
                <a:gd name="T59" fmla="*/ 38 h 198"/>
                <a:gd name="T60" fmla="*/ 4 w 118"/>
                <a:gd name="T61" fmla="*/ 36 h 198"/>
                <a:gd name="T62" fmla="*/ 2 w 118"/>
                <a:gd name="T63" fmla="*/ 33 h 198"/>
                <a:gd name="T64" fmla="*/ 1 w 118"/>
                <a:gd name="T65" fmla="*/ 30 h 198"/>
                <a:gd name="T66" fmla="*/ 1 w 118"/>
                <a:gd name="T67" fmla="*/ 27 h 198"/>
                <a:gd name="T68" fmla="*/ 0 w 118"/>
                <a:gd name="T69" fmla="*/ 23 h 198"/>
                <a:gd name="T70" fmla="*/ 0 w 118"/>
                <a:gd name="T71" fmla="*/ 23 h 198"/>
                <a:gd name="T72" fmla="*/ 0 w 118"/>
                <a:gd name="T73" fmla="*/ 19 h 198"/>
                <a:gd name="T74" fmla="*/ 1 w 118"/>
                <a:gd name="T75" fmla="*/ 15 h 198"/>
                <a:gd name="T76" fmla="*/ 1 w 118"/>
                <a:gd name="T77" fmla="*/ 11 h 198"/>
                <a:gd name="T78" fmla="*/ 2 w 118"/>
                <a:gd name="T79" fmla="*/ 8 h 198"/>
                <a:gd name="T80" fmla="*/ 4 w 118"/>
                <a:gd name="T81" fmla="*/ 5 h 198"/>
                <a:gd name="T82" fmla="*/ 6 w 118"/>
                <a:gd name="T83" fmla="*/ 2 h 198"/>
                <a:gd name="T84" fmla="*/ 7 w 118"/>
                <a:gd name="T85" fmla="*/ 1 h 198"/>
                <a:gd name="T86" fmla="*/ 8 w 118"/>
                <a:gd name="T87" fmla="*/ 1 h 198"/>
                <a:gd name="T88" fmla="*/ 10 w 118"/>
                <a:gd name="T89" fmla="*/ 1 h 198"/>
                <a:gd name="T90" fmla="*/ 10 w 118"/>
                <a:gd name="T91" fmla="*/ 0 h 198"/>
                <a:gd name="T92" fmla="*/ 10 w 118"/>
                <a:gd name="T93" fmla="*/ 0 h 19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8"/>
                <a:gd name="T143" fmla="*/ 118 w 118"/>
                <a:gd name="T144" fmla="*/ 198 h 19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8">
                  <a:moveTo>
                    <a:pt x="49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110"/>
                  </a:lnTo>
                  <a:lnTo>
                    <a:pt x="118" y="124"/>
                  </a:lnTo>
                  <a:lnTo>
                    <a:pt x="116" y="138"/>
                  </a:lnTo>
                  <a:lnTo>
                    <a:pt x="113" y="151"/>
                  </a:lnTo>
                  <a:lnTo>
                    <a:pt x="109" y="163"/>
                  </a:lnTo>
                  <a:lnTo>
                    <a:pt x="104" y="174"/>
                  </a:lnTo>
                  <a:lnTo>
                    <a:pt x="98" y="183"/>
                  </a:lnTo>
                  <a:lnTo>
                    <a:pt x="91" y="191"/>
                  </a:lnTo>
                  <a:lnTo>
                    <a:pt x="82" y="190"/>
                  </a:lnTo>
                  <a:lnTo>
                    <a:pt x="71" y="191"/>
                  </a:lnTo>
                  <a:lnTo>
                    <a:pt x="61" y="194"/>
                  </a:lnTo>
                  <a:lnTo>
                    <a:pt x="50" y="198"/>
                  </a:lnTo>
                  <a:lnTo>
                    <a:pt x="41" y="193"/>
                  </a:lnTo>
                  <a:lnTo>
                    <a:pt x="32" y="186"/>
                  </a:lnTo>
                  <a:lnTo>
                    <a:pt x="24" y="177"/>
                  </a:lnTo>
                  <a:lnTo>
                    <a:pt x="18" y="166"/>
                  </a:lnTo>
                  <a:lnTo>
                    <a:pt x="12" y="153"/>
                  </a:lnTo>
                  <a:lnTo>
                    <a:pt x="7" y="139"/>
                  </a:lnTo>
                  <a:lnTo>
                    <a:pt x="3" y="124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">
            <a:xfrm flipH="1">
              <a:off x="510" y="3626"/>
              <a:ext cx="57" cy="76"/>
            </a:xfrm>
            <a:custGeom>
              <a:avLst/>
              <a:gdLst>
                <a:gd name="T0" fmla="*/ 0 w 96"/>
                <a:gd name="T1" fmla="*/ 14 h 129"/>
                <a:gd name="T2" fmla="*/ 0 w 96"/>
                <a:gd name="T3" fmla="*/ 14 h 129"/>
                <a:gd name="T4" fmla="*/ 1 w 96"/>
                <a:gd name="T5" fmla="*/ 17 h 129"/>
                <a:gd name="T6" fmla="*/ 2 w 96"/>
                <a:gd name="T7" fmla="*/ 20 h 129"/>
                <a:gd name="T8" fmla="*/ 3 w 96"/>
                <a:gd name="T9" fmla="*/ 22 h 129"/>
                <a:gd name="T10" fmla="*/ 4 w 96"/>
                <a:gd name="T11" fmla="*/ 23 h 129"/>
                <a:gd name="T12" fmla="*/ 6 w 96"/>
                <a:gd name="T13" fmla="*/ 25 h 129"/>
                <a:gd name="T14" fmla="*/ 8 w 96"/>
                <a:gd name="T15" fmla="*/ 26 h 129"/>
                <a:gd name="T16" fmla="*/ 10 w 96"/>
                <a:gd name="T17" fmla="*/ 27 h 129"/>
                <a:gd name="T18" fmla="*/ 12 w 96"/>
                <a:gd name="T19" fmla="*/ 27 h 129"/>
                <a:gd name="T20" fmla="*/ 12 w 96"/>
                <a:gd name="T21" fmla="*/ 27 h 129"/>
                <a:gd name="T22" fmla="*/ 14 w 96"/>
                <a:gd name="T23" fmla="*/ 26 h 129"/>
                <a:gd name="T24" fmla="*/ 16 w 96"/>
                <a:gd name="T25" fmla="*/ 25 h 129"/>
                <a:gd name="T26" fmla="*/ 17 w 96"/>
                <a:gd name="T27" fmla="*/ 23 h 129"/>
                <a:gd name="T28" fmla="*/ 18 w 96"/>
                <a:gd name="T29" fmla="*/ 22 h 129"/>
                <a:gd name="T30" fmla="*/ 20 w 96"/>
                <a:gd name="T31" fmla="*/ 20 h 129"/>
                <a:gd name="T32" fmla="*/ 20 w 96"/>
                <a:gd name="T33" fmla="*/ 17 h 129"/>
                <a:gd name="T34" fmla="*/ 20 w 96"/>
                <a:gd name="T35" fmla="*/ 15 h 129"/>
                <a:gd name="T36" fmla="*/ 20 w 96"/>
                <a:gd name="T37" fmla="*/ 12 h 129"/>
                <a:gd name="T38" fmla="*/ 20 w 96"/>
                <a:gd name="T39" fmla="*/ 12 h 129"/>
                <a:gd name="T40" fmla="*/ 20 w 96"/>
                <a:gd name="T41" fmla="*/ 9 h 129"/>
                <a:gd name="T42" fmla="*/ 18 w 96"/>
                <a:gd name="T43" fmla="*/ 7 h 129"/>
                <a:gd name="T44" fmla="*/ 17 w 96"/>
                <a:gd name="T45" fmla="*/ 5 h 129"/>
                <a:gd name="T46" fmla="*/ 16 w 96"/>
                <a:gd name="T47" fmla="*/ 3 h 129"/>
                <a:gd name="T48" fmla="*/ 14 w 96"/>
                <a:gd name="T49" fmla="*/ 2 h 129"/>
                <a:gd name="T50" fmla="*/ 12 w 96"/>
                <a:gd name="T51" fmla="*/ 1 h 129"/>
                <a:gd name="T52" fmla="*/ 10 w 96"/>
                <a:gd name="T53" fmla="*/ 0 h 129"/>
                <a:gd name="T54" fmla="*/ 8 w 96"/>
                <a:gd name="T55" fmla="*/ 0 h 129"/>
                <a:gd name="T56" fmla="*/ 8 w 96"/>
                <a:gd name="T57" fmla="*/ 0 h 129"/>
                <a:gd name="T58" fmla="*/ 7 w 96"/>
                <a:gd name="T59" fmla="*/ 1 h 129"/>
                <a:gd name="T60" fmla="*/ 4 w 96"/>
                <a:gd name="T61" fmla="*/ 2 h 129"/>
                <a:gd name="T62" fmla="*/ 3 w 96"/>
                <a:gd name="T63" fmla="*/ 3 h 129"/>
                <a:gd name="T64" fmla="*/ 2 w 96"/>
                <a:gd name="T65" fmla="*/ 5 h 129"/>
                <a:gd name="T66" fmla="*/ 1 w 96"/>
                <a:gd name="T67" fmla="*/ 7 h 129"/>
                <a:gd name="T68" fmla="*/ 1 w 96"/>
                <a:gd name="T69" fmla="*/ 9 h 129"/>
                <a:gd name="T70" fmla="*/ 0 w 96"/>
                <a:gd name="T71" fmla="*/ 12 h 129"/>
                <a:gd name="T72" fmla="*/ 0 w 96"/>
                <a:gd name="T73" fmla="*/ 14 h 129"/>
                <a:gd name="T74" fmla="*/ 0 w 96"/>
                <a:gd name="T75" fmla="*/ 14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6"/>
                <a:gd name="T115" fmla="*/ 0 h 129"/>
                <a:gd name="T116" fmla="*/ 96 w 96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6" h="129">
                  <a:moveTo>
                    <a:pt x="0" y="70"/>
                  </a:moveTo>
                  <a:lnTo>
                    <a:pt x="0" y="70"/>
                  </a:lnTo>
                  <a:lnTo>
                    <a:pt x="2" y="83"/>
                  </a:lnTo>
                  <a:lnTo>
                    <a:pt x="8" y="96"/>
                  </a:lnTo>
                  <a:lnTo>
                    <a:pt x="13" y="105"/>
                  </a:lnTo>
                  <a:lnTo>
                    <a:pt x="20" y="114"/>
                  </a:lnTo>
                  <a:lnTo>
                    <a:pt x="28" y="121"/>
                  </a:lnTo>
                  <a:lnTo>
                    <a:pt x="37" y="126"/>
                  </a:lnTo>
                  <a:lnTo>
                    <a:pt x="47" y="129"/>
                  </a:lnTo>
                  <a:lnTo>
                    <a:pt x="56" y="129"/>
                  </a:lnTo>
                  <a:lnTo>
                    <a:pt x="65" y="126"/>
                  </a:lnTo>
                  <a:lnTo>
                    <a:pt x="75" y="121"/>
                  </a:lnTo>
                  <a:lnTo>
                    <a:pt x="81" y="114"/>
                  </a:lnTo>
                  <a:lnTo>
                    <a:pt x="88" y="105"/>
                  </a:lnTo>
                  <a:lnTo>
                    <a:pt x="92" y="96"/>
                  </a:lnTo>
                  <a:lnTo>
                    <a:pt x="95" y="83"/>
                  </a:lnTo>
                  <a:lnTo>
                    <a:pt x="96" y="71"/>
                  </a:lnTo>
                  <a:lnTo>
                    <a:pt x="96" y="58"/>
                  </a:lnTo>
                  <a:lnTo>
                    <a:pt x="94" y="46"/>
                  </a:lnTo>
                  <a:lnTo>
                    <a:pt x="88" y="34"/>
                  </a:lnTo>
                  <a:lnTo>
                    <a:pt x="83" y="23"/>
                  </a:lnTo>
                  <a:lnTo>
                    <a:pt x="76" y="15"/>
                  </a:lnTo>
                  <a:lnTo>
                    <a:pt x="68" y="8"/>
                  </a:lnTo>
                  <a:lnTo>
                    <a:pt x="59" y="3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1" y="8"/>
                  </a:lnTo>
                  <a:lnTo>
                    <a:pt x="14" y="15"/>
                  </a:lnTo>
                  <a:lnTo>
                    <a:pt x="8" y="23"/>
                  </a:lnTo>
                  <a:lnTo>
                    <a:pt x="4" y="34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">
            <a:xfrm flipH="1">
              <a:off x="516" y="3633"/>
              <a:ext cx="45" cy="61"/>
            </a:xfrm>
            <a:custGeom>
              <a:avLst/>
              <a:gdLst>
                <a:gd name="T0" fmla="*/ 1 w 78"/>
                <a:gd name="T1" fmla="*/ 12 h 102"/>
                <a:gd name="T2" fmla="*/ 1 w 78"/>
                <a:gd name="T3" fmla="*/ 12 h 102"/>
                <a:gd name="T4" fmla="*/ 1 w 78"/>
                <a:gd name="T5" fmla="*/ 14 h 102"/>
                <a:gd name="T6" fmla="*/ 1 w 78"/>
                <a:gd name="T7" fmla="*/ 16 h 102"/>
                <a:gd name="T8" fmla="*/ 2 w 78"/>
                <a:gd name="T9" fmla="*/ 18 h 102"/>
                <a:gd name="T10" fmla="*/ 3 w 78"/>
                <a:gd name="T11" fmla="*/ 19 h 102"/>
                <a:gd name="T12" fmla="*/ 4 w 78"/>
                <a:gd name="T13" fmla="*/ 20 h 102"/>
                <a:gd name="T14" fmla="*/ 6 w 78"/>
                <a:gd name="T15" fmla="*/ 22 h 102"/>
                <a:gd name="T16" fmla="*/ 7 w 78"/>
                <a:gd name="T17" fmla="*/ 22 h 102"/>
                <a:gd name="T18" fmla="*/ 9 w 78"/>
                <a:gd name="T19" fmla="*/ 22 h 102"/>
                <a:gd name="T20" fmla="*/ 9 w 78"/>
                <a:gd name="T21" fmla="*/ 22 h 102"/>
                <a:gd name="T22" fmla="*/ 10 w 78"/>
                <a:gd name="T23" fmla="*/ 22 h 102"/>
                <a:gd name="T24" fmla="*/ 12 w 78"/>
                <a:gd name="T25" fmla="*/ 20 h 102"/>
                <a:gd name="T26" fmla="*/ 13 w 78"/>
                <a:gd name="T27" fmla="*/ 19 h 102"/>
                <a:gd name="T28" fmla="*/ 14 w 78"/>
                <a:gd name="T29" fmla="*/ 18 h 102"/>
                <a:gd name="T30" fmla="*/ 14 w 78"/>
                <a:gd name="T31" fmla="*/ 16 h 102"/>
                <a:gd name="T32" fmla="*/ 14 w 78"/>
                <a:gd name="T33" fmla="*/ 14 h 102"/>
                <a:gd name="T34" fmla="*/ 15 w 78"/>
                <a:gd name="T35" fmla="*/ 12 h 102"/>
                <a:gd name="T36" fmla="*/ 15 w 78"/>
                <a:gd name="T37" fmla="*/ 10 h 102"/>
                <a:gd name="T38" fmla="*/ 15 w 78"/>
                <a:gd name="T39" fmla="*/ 10 h 102"/>
                <a:gd name="T40" fmla="*/ 14 w 78"/>
                <a:gd name="T41" fmla="*/ 8 h 102"/>
                <a:gd name="T42" fmla="*/ 14 w 78"/>
                <a:gd name="T43" fmla="*/ 6 h 102"/>
                <a:gd name="T44" fmla="*/ 13 w 78"/>
                <a:gd name="T45" fmla="*/ 4 h 102"/>
                <a:gd name="T46" fmla="*/ 12 w 78"/>
                <a:gd name="T47" fmla="*/ 2 h 102"/>
                <a:gd name="T48" fmla="*/ 10 w 78"/>
                <a:gd name="T49" fmla="*/ 1 h 102"/>
                <a:gd name="T50" fmla="*/ 9 w 78"/>
                <a:gd name="T51" fmla="*/ 1 h 102"/>
                <a:gd name="T52" fmla="*/ 7 w 78"/>
                <a:gd name="T53" fmla="*/ 0 h 102"/>
                <a:gd name="T54" fmla="*/ 6 w 78"/>
                <a:gd name="T55" fmla="*/ 0 h 102"/>
                <a:gd name="T56" fmla="*/ 6 w 78"/>
                <a:gd name="T57" fmla="*/ 0 h 102"/>
                <a:gd name="T58" fmla="*/ 5 w 78"/>
                <a:gd name="T59" fmla="*/ 1 h 102"/>
                <a:gd name="T60" fmla="*/ 3 w 78"/>
                <a:gd name="T61" fmla="*/ 1 h 102"/>
                <a:gd name="T62" fmla="*/ 2 w 78"/>
                <a:gd name="T63" fmla="*/ 2 h 102"/>
                <a:gd name="T64" fmla="*/ 1 w 78"/>
                <a:gd name="T65" fmla="*/ 4 h 102"/>
                <a:gd name="T66" fmla="*/ 1 w 78"/>
                <a:gd name="T67" fmla="*/ 5 h 102"/>
                <a:gd name="T68" fmla="*/ 1 w 78"/>
                <a:gd name="T69" fmla="*/ 8 h 102"/>
                <a:gd name="T70" fmla="*/ 0 w 78"/>
                <a:gd name="T71" fmla="*/ 10 h 102"/>
                <a:gd name="T72" fmla="*/ 1 w 78"/>
                <a:gd name="T73" fmla="*/ 12 h 102"/>
                <a:gd name="T74" fmla="*/ 1 w 78"/>
                <a:gd name="T75" fmla="*/ 12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1" y="56"/>
                  </a:moveTo>
                  <a:lnTo>
                    <a:pt x="1" y="56"/>
                  </a:lnTo>
                  <a:lnTo>
                    <a:pt x="3" y="65"/>
                  </a:lnTo>
                  <a:lnTo>
                    <a:pt x="7" y="75"/>
                  </a:lnTo>
                  <a:lnTo>
                    <a:pt x="11" y="83"/>
                  </a:lnTo>
                  <a:lnTo>
                    <a:pt x="16" y="91"/>
                  </a:lnTo>
                  <a:lnTo>
                    <a:pt x="23" y="96"/>
                  </a:lnTo>
                  <a:lnTo>
                    <a:pt x="31" y="100"/>
                  </a:lnTo>
                  <a:lnTo>
                    <a:pt x="38" y="102"/>
                  </a:lnTo>
                  <a:lnTo>
                    <a:pt x="46" y="102"/>
                  </a:lnTo>
                  <a:lnTo>
                    <a:pt x="54" y="100"/>
                  </a:lnTo>
                  <a:lnTo>
                    <a:pt x="60" y="96"/>
                  </a:lnTo>
                  <a:lnTo>
                    <a:pt x="66" y="91"/>
                  </a:lnTo>
                  <a:lnTo>
                    <a:pt x="71" y="83"/>
                  </a:lnTo>
                  <a:lnTo>
                    <a:pt x="74" y="75"/>
                  </a:lnTo>
                  <a:lnTo>
                    <a:pt x="76" y="65"/>
                  </a:lnTo>
                  <a:lnTo>
                    <a:pt x="78" y="56"/>
                  </a:lnTo>
                  <a:lnTo>
                    <a:pt x="78" y="45"/>
                  </a:lnTo>
                  <a:lnTo>
                    <a:pt x="75" y="36"/>
                  </a:lnTo>
                  <a:lnTo>
                    <a:pt x="71" y="27"/>
                  </a:lnTo>
                  <a:lnTo>
                    <a:pt x="67" y="17"/>
                  </a:lnTo>
                  <a:lnTo>
                    <a:pt x="62" y="11"/>
                  </a:lnTo>
                  <a:lnTo>
                    <a:pt x="55" y="5"/>
                  </a:lnTo>
                  <a:lnTo>
                    <a:pt x="48" y="1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7" y="17"/>
                  </a:lnTo>
                  <a:lnTo>
                    <a:pt x="4" y="25"/>
                  </a:lnTo>
                  <a:lnTo>
                    <a:pt x="1" y="35"/>
                  </a:lnTo>
                  <a:lnTo>
                    <a:pt x="0" y="45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">
            <a:xfrm flipH="1">
              <a:off x="521" y="3643"/>
              <a:ext cx="34" cy="44"/>
            </a:xfrm>
            <a:custGeom>
              <a:avLst/>
              <a:gdLst>
                <a:gd name="T0" fmla="*/ 0 w 57"/>
                <a:gd name="T1" fmla="*/ 8 h 74"/>
                <a:gd name="T2" fmla="*/ 0 w 57"/>
                <a:gd name="T3" fmla="*/ 8 h 74"/>
                <a:gd name="T4" fmla="*/ 1 w 57"/>
                <a:gd name="T5" fmla="*/ 10 h 74"/>
                <a:gd name="T6" fmla="*/ 1 w 57"/>
                <a:gd name="T7" fmla="*/ 12 h 74"/>
                <a:gd name="T8" fmla="*/ 1 w 57"/>
                <a:gd name="T9" fmla="*/ 12 h 74"/>
                <a:gd name="T10" fmla="*/ 2 w 57"/>
                <a:gd name="T11" fmla="*/ 14 h 74"/>
                <a:gd name="T12" fmla="*/ 4 w 57"/>
                <a:gd name="T13" fmla="*/ 15 h 74"/>
                <a:gd name="T14" fmla="*/ 5 w 57"/>
                <a:gd name="T15" fmla="*/ 15 h 74"/>
                <a:gd name="T16" fmla="*/ 6 w 57"/>
                <a:gd name="T17" fmla="*/ 15 h 74"/>
                <a:gd name="T18" fmla="*/ 7 w 57"/>
                <a:gd name="T19" fmla="*/ 15 h 74"/>
                <a:gd name="T20" fmla="*/ 7 w 57"/>
                <a:gd name="T21" fmla="*/ 15 h 74"/>
                <a:gd name="T22" fmla="*/ 8 w 57"/>
                <a:gd name="T23" fmla="*/ 15 h 74"/>
                <a:gd name="T24" fmla="*/ 10 w 57"/>
                <a:gd name="T25" fmla="*/ 15 h 74"/>
                <a:gd name="T26" fmla="*/ 10 w 57"/>
                <a:gd name="T27" fmla="*/ 14 h 74"/>
                <a:gd name="T28" fmla="*/ 11 w 57"/>
                <a:gd name="T29" fmla="*/ 12 h 74"/>
                <a:gd name="T30" fmla="*/ 12 w 57"/>
                <a:gd name="T31" fmla="*/ 12 h 74"/>
                <a:gd name="T32" fmla="*/ 12 w 57"/>
                <a:gd name="T33" fmla="*/ 10 h 74"/>
                <a:gd name="T34" fmla="*/ 12 w 57"/>
                <a:gd name="T35" fmla="*/ 8 h 74"/>
                <a:gd name="T36" fmla="*/ 12 w 57"/>
                <a:gd name="T37" fmla="*/ 7 h 74"/>
                <a:gd name="T38" fmla="*/ 12 w 57"/>
                <a:gd name="T39" fmla="*/ 7 h 74"/>
                <a:gd name="T40" fmla="*/ 12 w 57"/>
                <a:gd name="T41" fmla="*/ 5 h 74"/>
                <a:gd name="T42" fmla="*/ 11 w 57"/>
                <a:gd name="T43" fmla="*/ 4 h 74"/>
                <a:gd name="T44" fmla="*/ 10 w 57"/>
                <a:gd name="T45" fmla="*/ 3 h 74"/>
                <a:gd name="T46" fmla="*/ 10 w 57"/>
                <a:gd name="T47" fmla="*/ 2 h 74"/>
                <a:gd name="T48" fmla="*/ 8 w 57"/>
                <a:gd name="T49" fmla="*/ 1 h 74"/>
                <a:gd name="T50" fmla="*/ 8 w 57"/>
                <a:gd name="T51" fmla="*/ 1 h 74"/>
                <a:gd name="T52" fmla="*/ 6 w 57"/>
                <a:gd name="T53" fmla="*/ 0 h 74"/>
                <a:gd name="T54" fmla="*/ 5 w 57"/>
                <a:gd name="T55" fmla="*/ 0 h 74"/>
                <a:gd name="T56" fmla="*/ 5 w 57"/>
                <a:gd name="T57" fmla="*/ 0 h 74"/>
                <a:gd name="T58" fmla="*/ 4 w 57"/>
                <a:gd name="T59" fmla="*/ 1 h 74"/>
                <a:gd name="T60" fmla="*/ 3 w 57"/>
                <a:gd name="T61" fmla="*/ 1 h 74"/>
                <a:gd name="T62" fmla="*/ 2 w 57"/>
                <a:gd name="T63" fmla="*/ 2 h 74"/>
                <a:gd name="T64" fmla="*/ 1 w 57"/>
                <a:gd name="T65" fmla="*/ 3 h 74"/>
                <a:gd name="T66" fmla="*/ 1 w 57"/>
                <a:gd name="T67" fmla="*/ 4 h 74"/>
                <a:gd name="T68" fmla="*/ 0 w 57"/>
                <a:gd name="T69" fmla="*/ 6 h 74"/>
                <a:gd name="T70" fmla="*/ 0 w 57"/>
                <a:gd name="T71" fmla="*/ 7 h 74"/>
                <a:gd name="T72" fmla="*/ 0 w 57"/>
                <a:gd name="T73" fmla="*/ 8 h 74"/>
                <a:gd name="T74" fmla="*/ 0 w 57"/>
                <a:gd name="T75" fmla="*/ 8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4"/>
                <a:gd name="T116" fmla="*/ 57 w 57"/>
                <a:gd name="T117" fmla="*/ 74 h 7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4">
                  <a:moveTo>
                    <a:pt x="0" y="40"/>
                  </a:moveTo>
                  <a:lnTo>
                    <a:pt x="0" y="40"/>
                  </a:lnTo>
                  <a:lnTo>
                    <a:pt x="1" y="48"/>
                  </a:lnTo>
                  <a:lnTo>
                    <a:pt x="4" y="55"/>
                  </a:lnTo>
                  <a:lnTo>
                    <a:pt x="7" y="60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1" y="72"/>
                  </a:lnTo>
                  <a:lnTo>
                    <a:pt x="27" y="74"/>
                  </a:lnTo>
                  <a:lnTo>
                    <a:pt x="33" y="74"/>
                  </a:lnTo>
                  <a:lnTo>
                    <a:pt x="39" y="72"/>
                  </a:lnTo>
                  <a:lnTo>
                    <a:pt x="44" y="70"/>
                  </a:lnTo>
                  <a:lnTo>
                    <a:pt x="48" y="66"/>
                  </a:lnTo>
                  <a:lnTo>
                    <a:pt x="52" y="60"/>
                  </a:lnTo>
                  <a:lnTo>
                    <a:pt x="55" y="55"/>
                  </a:lnTo>
                  <a:lnTo>
                    <a:pt x="56" y="48"/>
                  </a:lnTo>
                  <a:lnTo>
                    <a:pt x="57" y="40"/>
                  </a:lnTo>
                  <a:lnTo>
                    <a:pt x="57" y="33"/>
                  </a:lnTo>
                  <a:lnTo>
                    <a:pt x="56" y="25"/>
                  </a:lnTo>
                  <a:lnTo>
                    <a:pt x="53" y="19"/>
                  </a:lnTo>
                  <a:lnTo>
                    <a:pt x="49" y="13"/>
                  </a:lnTo>
                  <a:lnTo>
                    <a:pt x="45" y="8"/>
                  </a:lnTo>
                  <a:lnTo>
                    <a:pt x="40" y="4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3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20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">
            <a:xfrm flipH="1">
              <a:off x="546" y="3645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3 w 18"/>
                <a:gd name="T5" fmla="*/ 2 h 17"/>
                <a:gd name="T6" fmla="*/ 2 w 18"/>
                <a:gd name="T7" fmla="*/ 3 h 17"/>
                <a:gd name="T8" fmla="*/ 2 w 18"/>
                <a:gd name="T9" fmla="*/ 4 h 17"/>
                <a:gd name="T10" fmla="*/ 2 w 18"/>
                <a:gd name="T11" fmla="*/ 4 h 17"/>
                <a:gd name="T12" fmla="*/ 2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1 w 18"/>
                <a:gd name="T19" fmla="*/ 2 h 17"/>
                <a:gd name="T20" fmla="*/ 0 w 18"/>
                <a:gd name="T21" fmla="*/ 2 h 17"/>
                <a:gd name="T22" fmla="*/ 0 w 18"/>
                <a:gd name="T23" fmla="*/ 2 h 17"/>
                <a:gd name="T24" fmla="*/ 1 w 18"/>
                <a:gd name="T25" fmla="*/ 1 h 17"/>
                <a:gd name="T26" fmla="*/ 1 w 18"/>
                <a:gd name="T27" fmla="*/ 1 h 17"/>
                <a:gd name="T28" fmla="*/ 1 w 18"/>
                <a:gd name="T29" fmla="*/ 1 h 17"/>
                <a:gd name="T30" fmla="*/ 2 w 18"/>
                <a:gd name="T31" fmla="*/ 0 h 17"/>
                <a:gd name="T32" fmla="*/ 2 w 18"/>
                <a:gd name="T33" fmla="*/ 0 h 17"/>
                <a:gd name="T34" fmla="*/ 2 w 18"/>
                <a:gd name="T35" fmla="*/ 1 h 17"/>
                <a:gd name="T36" fmla="*/ 2 w 18"/>
                <a:gd name="T37" fmla="*/ 1 h 17"/>
                <a:gd name="T38" fmla="*/ 3 w 18"/>
                <a:gd name="T39" fmla="*/ 1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8" y="9"/>
                  </a:moveTo>
                  <a:lnTo>
                    <a:pt x="18" y="9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">
            <a:xfrm flipH="1">
              <a:off x="505" y="3586"/>
              <a:ext cx="71" cy="72"/>
            </a:xfrm>
            <a:custGeom>
              <a:avLst/>
              <a:gdLst>
                <a:gd name="T0" fmla="*/ 11 w 118"/>
                <a:gd name="T1" fmla="*/ 4 h 120"/>
                <a:gd name="T2" fmla="*/ 11 w 118"/>
                <a:gd name="T3" fmla="*/ 4 h 120"/>
                <a:gd name="T4" fmla="*/ 10 w 118"/>
                <a:gd name="T5" fmla="*/ 4 h 120"/>
                <a:gd name="T6" fmla="*/ 8 w 118"/>
                <a:gd name="T7" fmla="*/ 5 h 120"/>
                <a:gd name="T8" fmla="*/ 8 w 118"/>
                <a:gd name="T9" fmla="*/ 5 h 120"/>
                <a:gd name="T10" fmla="*/ 7 w 118"/>
                <a:gd name="T11" fmla="*/ 6 h 120"/>
                <a:gd name="T12" fmla="*/ 4 w 118"/>
                <a:gd name="T13" fmla="*/ 8 h 120"/>
                <a:gd name="T14" fmla="*/ 3 w 118"/>
                <a:gd name="T15" fmla="*/ 11 h 120"/>
                <a:gd name="T16" fmla="*/ 2 w 118"/>
                <a:gd name="T17" fmla="*/ 14 h 120"/>
                <a:gd name="T18" fmla="*/ 1 w 118"/>
                <a:gd name="T19" fmla="*/ 18 h 120"/>
                <a:gd name="T20" fmla="*/ 1 w 118"/>
                <a:gd name="T21" fmla="*/ 22 h 120"/>
                <a:gd name="T22" fmla="*/ 1 w 118"/>
                <a:gd name="T23" fmla="*/ 26 h 120"/>
                <a:gd name="T24" fmla="*/ 1 w 118"/>
                <a:gd name="T25" fmla="*/ 26 h 120"/>
                <a:gd name="T26" fmla="*/ 0 w 118"/>
                <a:gd name="T27" fmla="*/ 23 h 120"/>
                <a:gd name="T28" fmla="*/ 0 w 118"/>
                <a:gd name="T29" fmla="*/ 23 h 120"/>
                <a:gd name="T30" fmla="*/ 0 w 118"/>
                <a:gd name="T31" fmla="*/ 19 h 120"/>
                <a:gd name="T32" fmla="*/ 1 w 118"/>
                <a:gd name="T33" fmla="*/ 15 h 120"/>
                <a:gd name="T34" fmla="*/ 1 w 118"/>
                <a:gd name="T35" fmla="*/ 11 h 120"/>
                <a:gd name="T36" fmla="*/ 2 w 118"/>
                <a:gd name="T37" fmla="*/ 8 h 120"/>
                <a:gd name="T38" fmla="*/ 4 w 118"/>
                <a:gd name="T39" fmla="*/ 5 h 120"/>
                <a:gd name="T40" fmla="*/ 6 w 118"/>
                <a:gd name="T41" fmla="*/ 2 h 120"/>
                <a:gd name="T42" fmla="*/ 7 w 118"/>
                <a:gd name="T43" fmla="*/ 1 h 120"/>
                <a:gd name="T44" fmla="*/ 8 w 118"/>
                <a:gd name="T45" fmla="*/ 1 h 120"/>
                <a:gd name="T46" fmla="*/ 10 w 118"/>
                <a:gd name="T47" fmla="*/ 1 h 120"/>
                <a:gd name="T48" fmla="*/ 10 w 118"/>
                <a:gd name="T49" fmla="*/ 0 h 120"/>
                <a:gd name="T50" fmla="*/ 10 w 118"/>
                <a:gd name="T51" fmla="*/ 0 h 120"/>
                <a:gd name="T52" fmla="*/ 12 w 118"/>
                <a:gd name="T53" fmla="*/ 0 h 120"/>
                <a:gd name="T54" fmla="*/ 13 w 118"/>
                <a:gd name="T55" fmla="*/ 1 h 120"/>
                <a:gd name="T56" fmla="*/ 14 w 118"/>
                <a:gd name="T57" fmla="*/ 1 h 120"/>
                <a:gd name="T58" fmla="*/ 16 w 118"/>
                <a:gd name="T59" fmla="*/ 1 h 120"/>
                <a:gd name="T60" fmla="*/ 18 w 118"/>
                <a:gd name="T61" fmla="*/ 3 h 120"/>
                <a:gd name="T62" fmla="*/ 20 w 118"/>
                <a:gd name="T63" fmla="*/ 5 h 120"/>
                <a:gd name="T64" fmla="*/ 22 w 118"/>
                <a:gd name="T65" fmla="*/ 8 h 120"/>
                <a:gd name="T66" fmla="*/ 24 w 118"/>
                <a:gd name="T67" fmla="*/ 12 h 120"/>
                <a:gd name="T68" fmla="*/ 25 w 118"/>
                <a:gd name="T69" fmla="*/ 16 h 120"/>
                <a:gd name="T70" fmla="*/ 25 w 118"/>
                <a:gd name="T71" fmla="*/ 20 h 120"/>
                <a:gd name="T72" fmla="*/ 25 w 118"/>
                <a:gd name="T73" fmla="*/ 20 h 120"/>
                <a:gd name="T74" fmla="*/ 26 w 118"/>
                <a:gd name="T75" fmla="*/ 21 h 120"/>
                <a:gd name="T76" fmla="*/ 26 w 118"/>
                <a:gd name="T77" fmla="*/ 21 h 120"/>
                <a:gd name="T78" fmla="*/ 25 w 118"/>
                <a:gd name="T79" fmla="*/ 17 h 120"/>
                <a:gd name="T80" fmla="*/ 23 w 118"/>
                <a:gd name="T81" fmla="*/ 14 h 120"/>
                <a:gd name="T82" fmla="*/ 22 w 118"/>
                <a:gd name="T83" fmla="*/ 11 h 120"/>
                <a:gd name="T84" fmla="*/ 20 w 118"/>
                <a:gd name="T85" fmla="*/ 8 h 120"/>
                <a:gd name="T86" fmla="*/ 17 w 118"/>
                <a:gd name="T87" fmla="*/ 6 h 120"/>
                <a:gd name="T88" fmla="*/ 16 w 118"/>
                <a:gd name="T89" fmla="*/ 5 h 120"/>
                <a:gd name="T90" fmla="*/ 14 w 118"/>
                <a:gd name="T91" fmla="*/ 4 h 120"/>
                <a:gd name="T92" fmla="*/ 13 w 118"/>
                <a:gd name="T93" fmla="*/ 4 h 120"/>
                <a:gd name="T94" fmla="*/ 12 w 118"/>
                <a:gd name="T95" fmla="*/ 4 h 120"/>
                <a:gd name="T96" fmla="*/ 11 w 118"/>
                <a:gd name="T97" fmla="*/ 4 h 120"/>
                <a:gd name="T98" fmla="*/ 11 w 118"/>
                <a:gd name="T99" fmla="*/ 4 h 1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0"/>
                <a:gd name="T152" fmla="*/ 118 w 118"/>
                <a:gd name="T153" fmla="*/ 120 h 1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0">
                  <a:moveTo>
                    <a:pt x="51" y="17"/>
                  </a:moveTo>
                  <a:lnTo>
                    <a:pt x="51" y="17"/>
                  </a:lnTo>
                  <a:lnTo>
                    <a:pt x="45" y="19"/>
                  </a:lnTo>
                  <a:lnTo>
                    <a:pt x="39" y="21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0" y="37"/>
                  </a:lnTo>
                  <a:lnTo>
                    <a:pt x="14" y="51"/>
                  </a:lnTo>
                  <a:lnTo>
                    <a:pt x="8" y="65"/>
                  </a:lnTo>
                  <a:lnTo>
                    <a:pt x="4" y="83"/>
                  </a:lnTo>
                  <a:lnTo>
                    <a:pt x="3" y="102"/>
                  </a:lnTo>
                  <a:lnTo>
                    <a:pt x="3" y="120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99"/>
                  </a:lnTo>
                  <a:lnTo>
                    <a:pt x="113" y="81"/>
                  </a:lnTo>
                  <a:lnTo>
                    <a:pt x="108" y="65"/>
                  </a:lnTo>
                  <a:lnTo>
                    <a:pt x="101" y="51"/>
                  </a:lnTo>
                  <a:lnTo>
                    <a:pt x="93" y="39"/>
                  </a:lnTo>
                  <a:lnTo>
                    <a:pt x="82" y="29"/>
                  </a:lnTo>
                  <a:lnTo>
                    <a:pt x="73" y="23"/>
                  </a:lnTo>
                  <a:lnTo>
                    <a:pt x="67" y="20"/>
                  </a:lnTo>
                  <a:lnTo>
                    <a:pt x="62" y="19"/>
                  </a:lnTo>
                  <a:lnTo>
                    <a:pt x="57" y="17"/>
                  </a:lnTo>
                  <a:lnTo>
                    <a:pt x="51" y="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">
            <a:xfrm flipH="1">
              <a:off x="496" y="3685"/>
              <a:ext cx="76" cy="36"/>
            </a:xfrm>
            <a:custGeom>
              <a:avLst/>
              <a:gdLst>
                <a:gd name="T0" fmla="*/ 0 w 127"/>
                <a:gd name="T1" fmla="*/ 8 h 62"/>
                <a:gd name="T2" fmla="*/ 0 w 127"/>
                <a:gd name="T3" fmla="*/ 8 h 62"/>
                <a:gd name="T4" fmla="*/ 1 w 127"/>
                <a:gd name="T5" fmla="*/ 7 h 62"/>
                <a:gd name="T6" fmla="*/ 1 w 127"/>
                <a:gd name="T7" fmla="*/ 6 h 62"/>
                <a:gd name="T8" fmla="*/ 2 w 127"/>
                <a:gd name="T9" fmla="*/ 5 h 62"/>
                <a:gd name="T10" fmla="*/ 3 w 127"/>
                <a:gd name="T11" fmla="*/ 3 h 62"/>
                <a:gd name="T12" fmla="*/ 5 w 127"/>
                <a:gd name="T13" fmla="*/ 2 h 62"/>
                <a:gd name="T14" fmla="*/ 7 w 127"/>
                <a:gd name="T15" fmla="*/ 1 h 62"/>
                <a:gd name="T16" fmla="*/ 8 w 127"/>
                <a:gd name="T17" fmla="*/ 1 h 62"/>
                <a:gd name="T18" fmla="*/ 10 w 127"/>
                <a:gd name="T19" fmla="*/ 1 h 62"/>
                <a:gd name="T20" fmla="*/ 10 w 127"/>
                <a:gd name="T21" fmla="*/ 1 h 62"/>
                <a:gd name="T22" fmla="*/ 17 w 127"/>
                <a:gd name="T23" fmla="*/ 0 h 62"/>
                <a:gd name="T24" fmla="*/ 19 w 127"/>
                <a:gd name="T25" fmla="*/ 0 h 62"/>
                <a:gd name="T26" fmla="*/ 21 w 127"/>
                <a:gd name="T27" fmla="*/ 1 h 62"/>
                <a:gd name="T28" fmla="*/ 21 w 127"/>
                <a:gd name="T29" fmla="*/ 1 h 62"/>
                <a:gd name="T30" fmla="*/ 23 w 127"/>
                <a:gd name="T31" fmla="*/ 1 h 62"/>
                <a:gd name="T32" fmla="*/ 25 w 127"/>
                <a:gd name="T33" fmla="*/ 2 h 62"/>
                <a:gd name="T34" fmla="*/ 27 w 127"/>
                <a:gd name="T35" fmla="*/ 3 h 62"/>
                <a:gd name="T36" fmla="*/ 27 w 127"/>
                <a:gd name="T37" fmla="*/ 3 h 62"/>
                <a:gd name="T38" fmla="*/ 27 w 127"/>
                <a:gd name="T39" fmla="*/ 5 h 62"/>
                <a:gd name="T40" fmla="*/ 25 w 127"/>
                <a:gd name="T41" fmla="*/ 7 h 62"/>
                <a:gd name="T42" fmla="*/ 23 w 127"/>
                <a:gd name="T43" fmla="*/ 8 h 62"/>
                <a:gd name="T44" fmla="*/ 22 w 127"/>
                <a:gd name="T45" fmla="*/ 9 h 62"/>
                <a:gd name="T46" fmla="*/ 20 w 127"/>
                <a:gd name="T47" fmla="*/ 10 h 62"/>
                <a:gd name="T48" fmla="*/ 18 w 127"/>
                <a:gd name="T49" fmla="*/ 11 h 62"/>
                <a:gd name="T50" fmla="*/ 18 w 127"/>
                <a:gd name="T51" fmla="*/ 11 h 62"/>
                <a:gd name="T52" fmla="*/ 14 w 127"/>
                <a:gd name="T53" fmla="*/ 12 h 62"/>
                <a:gd name="T54" fmla="*/ 11 w 127"/>
                <a:gd name="T55" fmla="*/ 12 h 62"/>
                <a:gd name="T56" fmla="*/ 9 w 127"/>
                <a:gd name="T57" fmla="*/ 12 h 62"/>
                <a:gd name="T58" fmla="*/ 7 w 127"/>
                <a:gd name="T59" fmla="*/ 12 h 62"/>
                <a:gd name="T60" fmla="*/ 7 w 127"/>
                <a:gd name="T61" fmla="*/ 12 h 62"/>
                <a:gd name="T62" fmla="*/ 2 w 127"/>
                <a:gd name="T63" fmla="*/ 9 h 62"/>
                <a:gd name="T64" fmla="*/ 0 w 127"/>
                <a:gd name="T65" fmla="*/ 8 h 62"/>
                <a:gd name="T66" fmla="*/ 0 w 127"/>
                <a:gd name="T67" fmla="*/ 8 h 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7"/>
                <a:gd name="T103" fmla="*/ 0 h 62"/>
                <a:gd name="T104" fmla="*/ 127 w 127"/>
                <a:gd name="T105" fmla="*/ 62 h 6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7" h="62">
                  <a:moveTo>
                    <a:pt x="0" y="42"/>
                  </a:moveTo>
                  <a:lnTo>
                    <a:pt x="0" y="42"/>
                  </a:lnTo>
                  <a:lnTo>
                    <a:pt x="1" y="36"/>
                  </a:lnTo>
                  <a:lnTo>
                    <a:pt x="4" y="31"/>
                  </a:lnTo>
                  <a:lnTo>
                    <a:pt x="8" y="24"/>
                  </a:lnTo>
                  <a:lnTo>
                    <a:pt x="13" y="16"/>
                  </a:lnTo>
                  <a:lnTo>
                    <a:pt x="21" y="11"/>
                  </a:lnTo>
                  <a:lnTo>
                    <a:pt x="32" y="6"/>
                  </a:lnTo>
                  <a:lnTo>
                    <a:pt x="39" y="4"/>
                  </a:lnTo>
                  <a:lnTo>
                    <a:pt x="46" y="3"/>
                  </a:lnTo>
                  <a:lnTo>
                    <a:pt x="82" y="0"/>
                  </a:lnTo>
                  <a:lnTo>
                    <a:pt x="91" y="0"/>
                  </a:lnTo>
                  <a:lnTo>
                    <a:pt x="99" y="3"/>
                  </a:lnTo>
                  <a:lnTo>
                    <a:pt x="110" y="6"/>
                  </a:lnTo>
                  <a:lnTo>
                    <a:pt x="119" y="10"/>
                  </a:lnTo>
                  <a:lnTo>
                    <a:pt x="127" y="15"/>
                  </a:lnTo>
                  <a:lnTo>
                    <a:pt x="125" y="22"/>
                  </a:lnTo>
                  <a:lnTo>
                    <a:pt x="115" y="34"/>
                  </a:lnTo>
                  <a:lnTo>
                    <a:pt x="110" y="42"/>
                  </a:lnTo>
                  <a:lnTo>
                    <a:pt x="102" y="48"/>
                  </a:lnTo>
                  <a:lnTo>
                    <a:pt x="92" y="54"/>
                  </a:lnTo>
                  <a:lnTo>
                    <a:pt x="83" y="57"/>
                  </a:lnTo>
                  <a:lnTo>
                    <a:pt x="66" y="61"/>
                  </a:lnTo>
                  <a:lnTo>
                    <a:pt x="52" y="62"/>
                  </a:lnTo>
                  <a:lnTo>
                    <a:pt x="42" y="62"/>
                  </a:lnTo>
                  <a:lnTo>
                    <a:pt x="31" y="58"/>
                  </a:lnTo>
                  <a:lnTo>
                    <a:pt x="9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">
            <a:xfrm flipH="1">
              <a:off x="495" y="3683"/>
              <a:ext cx="82" cy="24"/>
            </a:xfrm>
            <a:custGeom>
              <a:avLst/>
              <a:gdLst>
                <a:gd name="T0" fmla="*/ 29 w 137"/>
                <a:gd name="T1" fmla="*/ 3 h 42"/>
                <a:gd name="T2" fmla="*/ 29 w 137"/>
                <a:gd name="T3" fmla="*/ 3 h 42"/>
                <a:gd name="T4" fmla="*/ 29 w 137"/>
                <a:gd name="T5" fmla="*/ 3 h 42"/>
                <a:gd name="T6" fmla="*/ 26 w 137"/>
                <a:gd name="T7" fmla="*/ 2 h 42"/>
                <a:gd name="T8" fmla="*/ 23 w 137"/>
                <a:gd name="T9" fmla="*/ 1 h 42"/>
                <a:gd name="T10" fmla="*/ 21 w 137"/>
                <a:gd name="T11" fmla="*/ 1 h 42"/>
                <a:gd name="T12" fmla="*/ 19 w 137"/>
                <a:gd name="T13" fmla="*/ 1 h 42"/>
                <a:gd name="T14" fmla="*/ 17 w 137"/>
                <a:gd name="T15" fmla="*/ 0 h 42"/>
                <a:gd name="T16" fmla="*/ 14 w 137"/>
                <a:gd name="T17" fmla="*/ 0 h 42"/>
                <a:gd name="T18" fmla="*/ 12 w 137"/>
                <a:gd name="T19" fmla="*/ 1 h 42"/>
                <a:gd name="T20" fmla="*/ 10 w 137"/>
                <a:gd name="T21" fmla="*/ 1 h 42"/>
                <a:gd name="T22" fmla="*/ 7 w 137"/>
                <a:gd name="T23" fmla="*/ 2 h 42"/>
                <a:gd name="T24" fmla="*/ 5 w 137"/>
                <a:gd name="T25" fmla="*/ 3 h 42"/>
                <a:gd name="T26" fmla="*/ 2 w 137"/>
                <a:gd name="T27" fmla="*/ 5 h 42"/>
                <a:gd name="T28" fmla="*/ 0 w 137"/>
                <a:gd name="T29" fmla="*/ 8 h 42"/>
                <a:gd name="T30" fmla="*/ 0 w 137"/>
                <a:gd name="T31" fmla="*/ 8 h 42"/>
                <a:gd name="T32" fmla="*/ 1 w 137"/>
                <a:gd name="T33" fmla="*/ 7 h 42"/>
                <a:gd name="T34" fmla="*/ 2 w 137"/>
                <a:gd name="T35" fmla="*/ 6 h 42"/>
                <a:gd name="T36" fmla="*/ 4 w 137"/>
                <a:gd name="T37" fmla="*/ 5 h 42"/>
                <a:gd name="T38" fmla="*/ 7 w 137"/>
                <a:gd name="T39" fmla="*/ 3 h 42"/>
                <a:gd name="T40" fmla="*/ 8 w 137"/>
                <a:gd name="T41" fmla="*/ 3 h 42"/>
                <a:gd name="T42" fmla="*/ 11 w 137"/>
                <a:gd name="T43" fmla="*/ 2 h 42"/>
                <a:gd name="T44" fmla="*/ 13 w 137"/>
                <a:gd name="T45" fmla="*/ 2 h 42"/>
                <a:gd name="T46" fmla="*/ 16 w 137"/>
                <a:gd name="T47" fmla="*/ 2 h 42"/>
                <a:gd name="T48" fmla="*/ 19 w 137"/>
                <a:gd name="T49" fmla="*/ 2 h 42"/>
                <a:gd name="T50" fmla="*/ 22 w 137"/>
                <a:gd name="T51" fmla="*/ 2 h 42"/>
                <a:gd name="T52" fmla="*/ 25 w 137"/>
                <a:gd name="T53" fmla="*/ 3 h 42"/>
                <a:gd name="T54" fmla="*/ 29 w 137"/>
                <a:gd name="T55" fmla="*/ 3 h 42"/>
                <a:gd name="T56" fmla="*/ 29 w 137"/>
                <a:gd name="T57" fmla="*/ 3 h 4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2"/>
                <a:gd name="T89" fmla="*/ 137 w 137"/>
                <a:gd name="T90" fmla="*/ 42 h 4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2">
                  <a:moveTo>
                    <a:pt x="137" y="18"/>
                  </a:moveTo>
                  <a:lnTo>
                    <a:pt x="137" y="18"/>
                  </a:lnTo>
                  <a:lnTo>
                    <a:pt x="133" y="16"/>
                  </a:lnTo>
                  <a:lnTo>
                    <a:pt x="123" y="11"/>
                  </a:lnTo>
                  <a:lnTo>
                    <a:pt x="107" y="6"/>
                  </a:lnTo>
                  <a:lnTo>
                    <a:pt x="98" y="3"/>
                  </a:lnTo>
                  <a:lnTo>
                    <a:pt x="88" y="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5" y="3"/>
                  </a:lnTo>
                  <a:lnTo>
                    <a:pt x="44" y="6"/>
                  </a:lnTo>
                  <a:lnTo>
                    <a:pt x="32" y="11"/>
                  </a:lnTo>
                  <a:lnTo>
                    <a:pt x="21" y="19"/>
                  </a:lnTo>
                  <a:lnTo>
                    <a:pt x="11" y="28"/>
                  </a:lnTo>
                  <a:lnTo>
                    <a:pt x="0" y="42"/>
                  </a:lnTo>
                  <a:lnTo>
                    <a:pt x="3" y="39"/>
                  </a:lnTo>
                  <a:lnTo>
                    <a:pt x="8" y="34"/>
                  </a:lnTo>
                  <a:lnTo>
                    <a:pt x="17" y="27"/>
                  </a:lnTo>
                  <a:lnTo>
                    <a:pt x="32" y="19"/>
                  </a:lnTo>
                  <a:lnTo>
                    <a:pt x="40" y="15"/>
                  </a:lnTo>
                  <a:lnTo>
                    <a:pt x="51" y="12"/>
                  </a:lnTo>
                  <a:lnTo>
                    <a:pt x="62" y="10"/>
                  </a:lnTo>
                  <a:lnTo>
                    <a:pt x="74" y="10"/>
                  </a:lnTo>
                  <a:lnTo>
                    <a:pt x="88" y="10"/>
                  </a:lnTo>
                  <a:lnTo>
                    <a:pt x="103" y="11"/>
                  </a:lnTo>
                  <a:lnTo>
                    <a:pt x="119" y="14"/>
                  </a:lnTo>
                  <a:lnTo>
                    <a:pt x="137" y="18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">
            <a:xfrm flipH="1">
              <a:off x="518" y="3691"/>
              <a:ext cx="38" cy="25"/>
            </a:xfrm>
            <a:custGeom>
              <a:avLst/>
              <a:gdLst>
                <a:gd name="T0" fmla="*/ 0 w 63"/>
                <a:gd name="T1" fmla="*/ 5 h 41"/>
                <a:gd name="T2" fmla="*/ 0 w 63"/>
                <a:gd name="T3" fmla="*/ 5 h 41"/>
                <a:gd name="T4" fmla="*/ 1 w 63"/>
                <a:gd name="T5" fmla="*/ 7 h 41"/>
                <a:gd name="T6" fmla="*/ 1 w 63"/>
                <a:gd name="T7" fmla="*/ 7 h 41"/>
                <a:gd name="T8" fmla="*/ 1 w 63"/>
                <a:gd name="T9" fmla="*/ 8 h 41"/>
                <a:gd name="T10" fmla="*/ 2 w 63"/>
                <a:gd name="T11" fmla="*/ 9 h 41"/>
                <a:gd name="T12" fmla="*/ 4 w 63"/>
                <a:gd name="T13" fmla="*/ 9 h 41"/>
                <a:gd name="T14" fmla="*/ 5 w 63"/>
                <a:gd name="T15" fmla="*/ 9 h 41"/>
                <a:gd name="T16" fmla="*/ 6 w 63"/>
                <a:gd name="T17" fmla="*/ 9 h 41"/>
                <a:gd name="T18" fmla="*/ 8 w 63"/>
                <a:gd name="T19" fmla="*/ 9 h 41"/>
                <a:gd name="T20" fmla="*/ 8 w 63"/>
                <a:gd name="T21" fmla="*/ 9 h 41"/>
                <a:gd name="T22" fmla="*/ 9 w 63"/>
                <a:gd name="T23" fmla="*/ 9 h 41"/>
                <a:gd name="T24" fmla="*/ 10 w 63"/>
                <a:gd name="T25" fmla="*/ 9 h 41"/>
                <a:gd name="T26" fmla="*/ 11 w 63"/>
                <a:gd name="T27" fmla="*/ 8 h 41"/>
                <a:gd name="T28" fmla="*/ 13 w 63"/>
                <a:gd name="T29" fmla="*/ 7 h 41"/>
                <a:gd name="T30" fmla="*/ 13 w 63"/>
                <a:gd name="T31" fmla="*/ 6 h 41"/>
                <a:gd name="T32" fmla="*/ 13 w 63"/>
                <a:gd name="T33" fmla="*/ 5 h 41"/>
                <a:gd name="T34" fmla="*/ 14 w 63"/>
                <a:gd name="T35" fmla="*/ 4 h 41"/>
                <a:gd name="T36" fmla="*/ 14 w 63"/>
                <a:gd name="T37" fmla="*/ 4 h 41"/>
                <a:gd name="T38" fmla="*/ 14 w 63"/>
                <a:gd name="T39" fmla="*/ 4 h 41"/>
                <a:gd name="T40" fmla="*/ 13 w 63"/>
                <a:gd name="T41" fmla="*/ 2 h 41"/>
                <a:gd name="T42" fmla="*/ 13 w 63"/>
                <a:gd name="T43" fmla="*/ 2 h 41"/>
                <a:gd name="T44" fmla="*/ 13 w 63"/>
                <a:gd name="T45" fmla="*/ 1 h 41"/>
                <a:gd name="T46" fmla="*/ 11 w 63"/>
                <a:gd name="T47" fmla="*/ 1 h 41"/>
                <a:gd name="T48" fmla="*/ 10 w 63"/>
                <a:gd name="T49" fmla="*/ 1 h 41"/>
                <a:gd name="T50" fmla="*/ 9 w 63"/>
                <a:gd name="T51" fmla="*/ 0 h 41"/>
                <a:gd name="T52" fmla="*/ 8 w 63"/>
                <a:gd name="T53" fmla="*/ 0 h 41"/>
                <a:gd name="T54" fmla="*/ 6 w 63"/>
                <a:gd name="T55" fmla="*/ 1 h 41"/>
                <a:gd name="T56" fmla="*/ 6 w 63"/>
                <a:gd name="T57" fmla="*/ 1 h 41"/>
                <a:gd name="T58" fmla="*/ 5 w 63"/>
                <a:gd name="T59" fmla="*/ 1 h 41"/>
                <a:gd name="T60" fmla="*/ 4 w 63"/>
                <a:gd name="T61" fmla="*/ 1 h 41"/>
                <a:gd name="T62" fmla="*/ 2 w 63"/>
                <a:gd name="T63" fmla="*/ 1 h 41"/>
                <a:gd name="T64" fmla="*/ 1 w 63"/>
                <a:gd name="T65" fmla="*/ 2 h 41"/>
                <a:gd name="T66" fmla="*/ 1 w 63"/>
                <a:gd name="T67" fmla="*/ 3 h 41"/>
                <a:gd name="T68" fmla="*/ 1 w 63"/>
                <a:gd name="T69" fmla="*/ 4 h 41"/>
                <a:gd name="T70" fmla="*/ 0 w 63"/>
                <a:gd name="T71" fmla="*/ 5 h 41"/>
                <a:gd name="T72" fmla="*/ 0 w 63"/>
                <a:gd name="T73" fmla="*/ 5 h 41"/>
                <a:gd name="T74" fmla="*/ 0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0" y="25"/>
                  </a:moveTo>
                  <a:lnTo>
                    <a:pt x="0" y="25"/>
                  </a:lnTo>
                  <a:lnTo>
                    <a:pt x="2" y="29"/>
                  </a:lnTo>
                  <a:lnTo>
                    <a:pt x="4" y="33"/>
                  </a:lnTo>
                  <a:lnTo>
                    <a:pt x="7" y="36"/>
                  </a:lnTo>
                  <a:lnTo>
                    <a:pt x="11" y="39"/>
                  </a:lnTo>
                  <a:lnTo>
                    <a:pt x="17" y="40"/>
                  </a:lnTo>
                  <a:lnTo>
                    <a:pt x="22" y="41"/>
                  </a:lnTo>
                  <a:lnTo>
                    <a:pt x="29" y="41"/>
                  </a:lnTo>
                  <a:lnTo>
                    <a:pt x="35" y="41"/>
                  </a:lnTo>
                  <a:lnTo>
                    <a:pt x="41" y="40"/>
                  </a:lnTo>
                  <a:lnTo>
                    <a:pt x="47" y="37"/>
                  </a:lnTo>
                  <a:lnTo>
                    <a:pt x="51" y="35"/>
                  </a:lnTo>
                  <a:lnTo>
                    <a:pt x="57" y="32"/>
                  </a:lnTo>
                  <a:lnTo>
                    <a:pt x="59" y="28"/>
                  </a:lnTo>
                  <a:lnTo>
                    <a:pt x="62" y="24"/>
                  </a:lnTo>
                  <a:lnTo>
                    <a:pt x="63" y="20"/>
                  </a:lnTo>
                  <a:lnTo>
                    <a:pt x="63" y="16"/>
                  </a:lnTo>
                  <a:lnTo>
                    <a:pt x="62" y="12"/>
                  </a:lnTo>
                  <a:lnTo>
                    <a:pt x="59" y="8"/>
                  </a:lnTo>
                  <a:lnTo>
                    <a:pt x="57" y="5"/>
                  </a:lnTo>
                  <a:lnTo>
                    <a:pt x="51" y="3"/>
                  </a:lnTo>
                  <a:lnTo>
                    <a:pt x="47" y="1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7" y="4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3"/>
                  </a:lnTo>
                  <a:lnTo>
                    <a:pt x="2" y="17"/>
                  </a:lnTo>
                  <a:lnTo>
                    <a:pt x="0" y="2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">
            <a:xfrm flipH="1">
              <a:off x="519" y="3692"/>
              <a:ext cx="36" cy="23"/>
            </a:xfrm>
            <a:custGeom>
              <a:avLst/>
              <a:gdLst>
                <a:gd name="T0" fmla="*/ 13 w 60"/>
                <a:gd name="T1" fmla="*/ 3 h 39"/>
                <a:gd name="T2" fmla="*/ 13 w 60"/>
                <a:gd name="T3" fmla="*/ 3 h 39"/>
                <a:gd name="T4" fmla="*/ 13 w 60"/>
                <a:gd name="T5" fmla="*/ 2 h 39"/>
                <a:gd name="T6" fmla="*/ 12 w 60"/>
                <a:gd name="T7" fmla="*/ 2 h 39"/>
                <a:gd name="T8" fmla="*/ 11 w 60"/>
                <a:gd name="T9" fmla="*/ 1 h 39"/>
                <a:gd name="T10" fmla="*/ 10 w 60"/>
                <a:gd name="T11" fmla="*/ 1 h 39"/>
                <a:gd name="T12" fmla="*/ 10 w 60"/>
                <a:gd name="T13" fmla="*/ 1 h 39"/>
                <a:gd name="T14" fmla="*/ 8 w 60"/>
                <a:gd name="T15" fmla="*/ 0 h 39"/>
                <a:gd name="T16" fmla="*/ 7 w 60"/>
                <a:gd name="T17" fmla="*/ 0 h 39"/>
                <a:gd name="T18" fmla="*/ 6 w 60"/>
                <a:gd name="T19" fmla="*/ 0 h 39"/>
                <a:gd name="T20" fmla="*/ 6 w 60"/>
                <a:gd name="T21" fmla="*/ 0 h 39"/>
                <a:gd name="T22" fmla="*/ 5 w 60"/>
                <a:gd name="T23" fmla="*/ 1 h 39"/>
                <a:gd name="T24" fmla="*/ 4 w 60"/>
                <a:gd name="T25" fmla="*/ 1 h 39"/>
                <a:gd name="T26" fmla="*/ 2 w 60"/>
                <a:gd name="T27" fmla="*/ 1 h 39"/>
                <a:gd name="T28" fmla="*/ 1 w 60"/>
                <a:gd name="T29" fmla="*/ 2 h 39"/>
                <a:gd name="T30" fmla="*/ 1 w 60"/>
                <a:gd name="T31" fmla="*/ 2 h 39"/>
                <a:gd name="T32" fmla="*/ 1 w 60"/>
                <a:gd name="T33" fmla="*/ 3 h 39"/>
                <a:gd name="T34" fmla="*/ 0 w 60"/>
                <a:gd name="T35" fmla="*/ 4 h 39"/>
                <a:gd name="T36" fmla="*/ 0 w 60"/>
                <a:gd name="T37" fmla="*/ 5 h 39"/>
                <a:gd name="T38" fmla="*/ 0 w 60"/>
                <a:gd name="T39" fmla="*/ 5 h 39"/>
                <a:gd name="T40" fmla="*/ 1 w 60"/>
                <a:gd name="T41" fmla="*/ 6 h 39"/>
                <a:gd name="T42" fmla="*/ 1 w 60"/>
                <a:gd name="T43" fmla="*/ 6 h 39"/>
                <a:gd name="T44" fmla="*/ 1 w 60"/>
                <a:gd name="T45" fmla="*/ 7 h 39"/>
                <a:gd name="T46" fmla="*/ 2 w 60"/>
                <a:gd name="T47" fmla="*/ 7 h 39"/>
                <a:gd name="T48" fmla="*/ 4 w 60"/>
                <a:gd name="T49" fmla="*/ 8 h 39"/>
                <a:gd name="T50" fmla="*/ 5 w 60"/>
                <a:gd name="T51" fmla="*/ 8 h 39"/>
                <a:gd name="T52" fmla="*/ 6 w 60"/>
                <a:gd name="T53" fmla="*/ 8 h 39"/>
                <a:gd name="T54" fmla="*/ 7 w 60"/>
                <a:gd name="T55" fmla="*/ 8 h 39"/>
                <a:gd name="T56" fmla="*/ 7 w 60"/>
                <a:gd name="T57" fmla="*/ 8 h 39"/>
                <a:gd name="T58" fmla="*/ 8 w 60"/>
                <a:gd name="T59" fmla="*/ 8 h 39"/>
                <a:gd name="T60" fmla="*/ 10 w 60"/>
                <a:gd name="T61" fmla="*/ 7 h 39"/>
                <a:gd name="T62" fmla="*/ 10 w 60"/>
                <a:gd name="T63" fmla="*/ 7 h 39"/>
                <a:gd name="T64" fmla="*/ 11 w 60"/>
                <a:gd name="T65" fmla="*/ 6 h 39"/>
                <a:gd name="T66" fmla="*/ 12 w 60"/>
                <a:gd name="T67" fmla="*/ 5 h 39"/>
                <a:gd name="T68" fmla="*/ 13 w 60"/>
                <a:gd name="T69" fmla="*/ 5 h 39"/>
                <a:gd name="T70" fmla="*/ 13 w 60"/>
                <a:gd name="T71" fmla="*/ 4 h 39"/>
                <a:gd name="T72" fmla="*/ 13 w 60"/>
                <a:gd name="T73" fmla="*/ 3 h 39"/>
                <a:gd name="T74" fmla="*/ 13 w 60"/>
                <a:gd name="T75" fmla="*/ 3 h 3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39"/>
                <a:gd name="T116" fmla="*/ 60 w 60"/>
                <a:gd name="T117" fmla="*/ 39 h 3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39">
                  <a:moveTo>
                    <a:pt x="60" y="15"/>
                  </a:moveTo>
                  <a:lnTo>
                    <a:pt x="60" y="15"/>
                  </a:lnTo>
                  <a:lnTo>
                    <a:pt x="59" y="11"/>
                  </a:lnTo>
                  <a:lnTo>
                    <a:pt x="56" y="8"/>
                  </a:lnTo>
                  <a:lnTo>
                    <a:pt x="53" y="6"/>
                  </a:lnTo>
                  <a:lnTo>
                    <a:pt x="49" y="3"/>
                  </a:lnTo>
                  <a:lnTo>
                    <a:pt x="44" y="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1" y="7"/>
                  </a:lnTo>
                  <a:lnTo>
                    <a:pt x="7" y="10"/>
                  </a:lnTo>
                  <a:lnTo>
                    <a:pt x="2" y="12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1" y="36"/>
                  </a:lnTo>
                  <a:lnTo>
                    <a:pt x="16" y="38"/>
                  </a:lnTo>
                  <a:lnTo>
                    <a:pt x="21" y="39"/>
                  </a:lnTo>
                  <a:lnTo>
                    <a:pt x="27" y="39"/>
                  </a:lnTo>
                  <a:lnTo>
                    <a:pt x="33" y="39"/>
                  </a:lnTo>
                  <a:lnTo>
                    <a:pt x="39" y="38"/>
                  </a:lnTo>
                  <a:lnTo>
                    <a:pt x="44" y="36"/>
                  </a:lnTo>
                  <a:lnTo>
                    <a:pt x="49" y="34"/>
                  </a:lnTo>
                  <a:lnTo>
                    <a:pt x="53" y="30"/>
                  </a:lnTo>
                  <a:lnTo>
                    <a:pt x="56" y="27"/>
                  </a:lnTo>
                  <a:lnTo>
                    <a:pt x="59" y="23"/>
                  </a:lnTo>
                  <a:lnTo>
                    <a:pt x="60" y="19"/>
                  </a:lnTo>
                  <a:lnTo>
                    <a:pt x="60" y="15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">
            <a:xfrm flipH="1">
              <a:off x="521" y="3692"/>
              <a:ext cx="34" cy="23"/>
            </a:xfrm>
            <a:custGeom>
              <a:avLst/>
              <a:gdLst>
                <a:gd name="T0" fmla="*/ 12 w 58"/>
                <a:gd name="T1" fmla="*/ 3 h 37"/>
                <a:gd name="T2" fmla="*/ 12 w 58"/>
                <a:gd name="T3" fmla="*/ 3 h 37"/>
                <a:gd name="T4" fmla="*/ 11 w 58"/>
                <a:gd name="T5" fmla="*/ 2 h 37"/>
                <a:gd name="T6" fmla="*/ 11 w 58"/>
                <a:gd name="T7" fmla="*/ 1 h 37"/>
                <a:gd name="T8" fmla="*/ 11 w 58"/>
                <a:gd name="T9" fmla="*/ 1 h 37"/>
                <a:gd name="T10" fmla="*/ 9 w 58"/>
                <a:gd name="T11" fmla="*/ 1 h 37"/>
                <a:gd name="T12" fmla="*/ 8 w 58"/>
                <a:gd name="T13" fmla="*/ 0 h 37"/>
                <a:gd name="T14" fmla="*/ 5 w 58"/>
                <a:gd name="T15" fmla="*/ 0 h 37"/>
                <a:gd name="T16" fmla="*/ 5 w 58"/>
                <a:gd name="T17" fmla="*/ 0 h 37"/>
                <a:gd name="T18" fmla="*/ 3 w 58"/>
                <a:gd name="T19" fmla="*/ 1 h 37"/>
                <a:gd name="T20" fmla="*/ 1 w 58"/>
                <a:gd name="T21" fmla="*/ 2 h 37"/>
                <a:gd name="T22" fmla="*/ 1 w 58"/>
                <a:gd name="T23" fmla="*/ 2 h 37"/>
                <a:gd name="T24" fmla="*/ 1 w 58"/>
                <a:gd name="T25" fmla="*/ 4 h 37"/>
                <a:gd name="T26" fmla="*/ 0 w 58"/>
                <a:gd name="T27" fmla="*/ 4 h 37"/>
                <a:gd name="T28" fmla="*/ 0 w 58"/>
                <a:gd name="T29" fmla="*/ 6 h 37"/>
                <a:gd name="T30" fmla="*/ 0 w 58"/>
                <a:gd name="T31" fmla="*/ 6 h 37"/>
                <a:gd name="T32" fmla="*/ 1 w 58"/>
                <a:gd name="T33" fmla="*/ 6 h 37"/>
                <a:gd name="T34" fmla="*/ 1 w 58"/>
                <a:gd name="T35" fmla="*/ 7 h 37"/>
                <a:gd name="T36" fmla="*/ 1 w 58"/>
                <a:gd name="T37" fmla="*/ 7 h 37"/>
                <a:gd name="T38" fmla="*/ 2 w 58"/>
                <a:gd name="T39" fmla="*/ 8 h 37"/>
                <a:gd name="T40" fmla="*/ 4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9 w 58"/>
                <a:gd name="T47" fmla="*/ 8 h 37"/>
                <a:gd name="T48" fmla="*/ 11 w 58"/>
                <a:gd name="T49" fmla="*/ 7 h 37"/>
                <a:gd name="T50" fmla="*/ 11 w 58"/>
                <a:gd name="T51" fmla="*/ 6 h 37"/>
                <a:gd name="T52" fmla="*/ 11 w 58"/>
                <a:gd name="T53" fmla="*/ 5 h 37"/>
                <a:gd name="T54" fmla="*/ 12 w 58"/>
                <a:gd name="T55" fmla="*/ 4 h 37"/>
                <a:gd name="T56" fmla="*/ 12 w 58"/>
                <a:gd name="T57" fmla="*/ 3 h 37"/>
                <a:gd name="T58" fmla="*/ 12 w 58"/>
                <a:gd name="T59" fmla="*/ 3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58" y="13"/>
                  </a:moveTo>
                  <a:lnTo>
                    <a:pt x="58" y="13"/>
                  </a:lnTo>
                  <a:lnTo>
                    <a:pt x="56" y="10"/>
                  </a:lnTo>
                  <a:lnTo>
                    <a:pt x="55" y="6"/>
                  </a:lnTo>
                  <a:lnTo>
                    <a:pt x="51" y="4"/>
                  </a:lnTo>
                  <a:lnTo>
                    <a:pt x="47" y="1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5" y="2"/>
                  </a:lnTo>
                  <a:lnTo>
                    <a:pt x="7" y="8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1" y="26"/>
                  </a:lnTo>
                  <a:lnTo>
                    <a:pt x="3" y="29"/>
                  </a:lnTo>
                  <a:lnTo>
                    <a:pt x="7" y="32"/>
                  </a:lnTo>
                  <a:lnTo>
                    <a:pt x="11" y="34"/>
                  </a:lnTo>
                  <a:lnTo>
                    <a:pt x="20" y="37"/>
                  </a:lnTo>
                  <a:lnTo>
                    <a:pt x="32" y="36"/>
                  </a:lnTo>
                  <a:lnTo>
                    <a:pt x="43" y="33"/>
                  </a:lnTo>
                  <a:lnTo>
                    <a:pt x="51" y="28"/>
                  </a:lnTo>
                  <a:lnTo>
                    <a:pt x="55" y="25"/>
                  </a:lnTo>
                  <a:lnTo>
                    <a:pt x="56" y="21"/>
                  </a:lnTo>
                  <a:lnTo>
                    <a:pt x="58" y="17"/>
                  </a:lnTo>
                  <a:lnTo>
                    <a:pt x="58" y="13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">
            <a:xfrm flipH="1">
              <a:off x="521" y="3692"/>
              <a:ext cx="34" cy="22"/>
            </a:xfrm>
            <a:custGeom>
              <a:avLst/>
              <a:gdLst>
                <a:gd name="T0" fmla="*/ 13 w 55"/>
                <a:gd name="T1" fmla="*/ 3 h 36"/>
                <a:gd name="T2" fmla="*/ 13 w 55"/>
                <a:gd name="T3" fmla="*/ 3 h 36"/>
                <a:gd name="T4" fmla="*/ 12 w 55"/>
                <a:gd name="T5" fmla="*/ 2 h 36"/>
                <a:gd name="T6" fmla="*/ 12 w 55"/>
                <a:gd name="T7" fmla="*/ 1 h 36"/>
                <a:gd name="T8" fmla="*/ 12 w 55"/>
                <a:gd name="T9" fmla="*/ 1 h 36"/>
                <a:gd name="T10" fmla="*/ 11 w 55"/>
                <a:gd name="T11" fmla="*/ 1 h 36"/>
                <a:gd name="T12" fmla="*/ 9 w 55"/>
                <a:gd name="T13" fmla="*/ 0 h 36"/>
                <a:gd name="T14" fmla="*/ 6 w 55"/>
                <a:gd name="T15" fmla="*/ 0 h 36"/>
                <a:gd name="T16" fmla="*/ 6 w 55"/>
                <a:gd name="T17" fmla="*/ 0 h 36"/>
                <a:gd name="T18" fmla="*/ 4 w 55"/>
                <a:gd name="T19" fmla="*/ 1 h 36"/>
                <a:gd name="T20" fmla="*/ 1 w 55"/>
                <a:gd name="T21" fmla="*/ 2 h 36"/>
                <a:gd name="T22" fmla="*/ 1 w 55"/>
                <a:gd name="T23" fmla="*/ 2 h 36"/>
                <a:gd name="T24" fmla="*/ 0 w 55"/>
                <a:gd name="T25" fmla="*/ 4 h 36"/>
                <a:gd name="T26" fmla="*/ 0 w 55"/>
                <a:gd name="T27" fmla="*/ 4 h 36"/>
                <a:gd name="T28" fmla="*/ 0 w 55"/>
                <a:gd name="T29" fmla="*/ 5 h 36"/>
                <a:gd name="T30" fmla="*/ 0 w 55"/>
                <a:gd name="T31" fmla="*/ 5 h 36"/>
                <a:gd name="T32" fmla="*/ 0 w 55"/>
                <a:gd name="T33" fmla="*/ 6 h 36"/>
                <a:gd name="T34" fmla="*/ 1 w 55"/>
                <a:gd name="T35" fmla="*/ 7 h 36"/>
                <a:gd name="T36" fmla="*/ 1 w 55"/>
                <a:gd name="T37" fmla="*/ 7 h 36"/>
                <a:gd name="T38" fmla="*/ 2 w 55"/>
                <a:gd name="T39" fmla="*/ 7 h 36"/>
                <a:gd name="T40" fmla="*/ 4 w 55"/>
                <a:gd name="T41" fmla="*/ 8 h 36"/>
                <a:gd name="T42" fmla="*/ 7 w 55"/>
                <a:gd name="T43" fmla="*/ 8 h 36"/>
                <a:gd name="T44" fmla="*/ 7 w 55"/>
                <a:gd name="T45" fmla="*/ 8 h 36"/>
                <a:gd name="T46" fmla="*/ 9 w 55"/>
                <a:gd name="T47" fmla="*/ 7 h 36"/>
                <a:gd name="T48" fmla="*/ 12 w 55"/>
                <a:gd name="T49" fmla="*/ 6 h 36"/>
                <a:gd name="T50" fmla="*/ 12 w 55"/>
                <a:gd name="T51" fmla="*/ 6 h 36"/>
                <a:gd name="T52" fmla="*/ 12 w 55"/>
                <a:gd name="T53" fmla="*/ 5 h 36"/>
                <a:gd name="T54" fmla="*/ 13 w 55"/>
                <a:gd name="T55" fmla="*/ 4 h 36"/>
                <a:gd name="T56" fmla="*/ 13 w 55"/>
                <a:gd name="T57" fmla="*/ 3 h 36"/>
                <a:gd name="T58" fmla="*/ 13 w 55"/>
                <a:gd name="T59" fmla="*/ 3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55" y="13"/>
                  </a:moveTo>
                  <a:lnTo>
                    <a:pt x="55" y="13"/>
                  </a:lnTo>
                  <a:lnTo>
                    <a:pt x="54" y="10"/>
                  </a:lnTo>
                  <a:lnTo>
                    <a:pt x="53" y="6"/>
                  </a:lnTo>
                  <a:lnTo>
                    <a:pt x="50" y="5"/>
                  </a:lnTo>
                  <a:lnTo>
                    <a:pt x="46" y="2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4" y="4"/>
                  </a:lnTo>
                  <a:lnTo>
                    <a:pt x="6" y="8"/>
                  </a:lnTo>
                  <a:lnTo>
                    <a:pt x="3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3" y="29"/>
                  </a:lnTo>
                  <a:lnTo>
                    <a:pt x="6" y="32"/>
                  </a:lnTo>
                  <a:lnTo>
                    <a:pt x="10" y="33"/>
                  </a:lnTo>
                  <a:lnTo>
                    <a:pt x="19" y="36"/>
                  </a:lnTo>
                  <a:lnTo>
                    <a:pt x="30" y="36"/>
                  </a:lnTo>
                  <a:lnTo>
                    <a:pt x="41" y="33"/>
                  </a:lnTo>
                  <a:lnTo>
                    <a:pt x="50" y="28"/>
                  </a:lnTo>
                  <a:lnTo>
                    <a:pt x="53" y="24"/>
                  </a:lnTo>
                  <a:lnTo>
                    <a:pt x="54" y="21"/>
                  </a:lnTo>
                  <a:lnTo>
                    <a:pt x="55" y="17"/>
                  </a:lnTo>
                  <a:lnTo>
                    <a:pt x="55" y="13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">
            <a:xfrm flipH="1">
              <a:off x="522" y="3693"/>
              <a:ext cx="33" cy="21"/>
            </a:xfrm>
            <a:custGeom>
              <a:avLst/>
              <a:gdLst>
                <a:gd name="T0" fmla="*/ 12 w 54"/>
                <a:gd name="T1" fmla="*/ 3 h 35"/>
                <a:gd name="T2" fmla="*/ 12 w 54"/>
                <a:gd name="T3" fmla="*/ 3 h 35"/>
                <a:gd name="T4" fmla="*/ 12 w 54"/>
                <a:gd name="T5" fmla="*/ 2 h 35"/>
                <a:gd name="T6" fmla="*/ 12 w 54"/>
                <a:gd name="T7" fmla="*/ 1 h 35"/>
                <a:gd name="T8" fmla="*/ 11 w 54"/>
                <a:gd name="T9" fmla="*/ 1 h 35"/>
                <a:gd name="T10" fmla="*/ 10 w 54"/>
                <a:gd name="T11" fmla="*/ 1 h 35"/>
                <a:gd name="T12" fmla="*/ 8 w 54"/>
                <a:gd name="T13" fmla="*/ 0 h 35"/>
                <a:gd name="T14" fmla="*/ 6 w 54"/>
                <a:gd name="T15" fmla="*/ 0 h 35"/>
                <a:gd name="T16" fmla="*/ 6 w 54"/>
                <a:gd name="T17" fmla="*/ 0 h 35"/>
                <a:gd name="T18" fmla="*/ 4 w 54"/>
                <a:gd name="T19" fmla="*/ 1 h 35"/>
                <a:gd name="T20" fmla="*/ 1 w 54"/>
                <a:gd name="T21" fmla="*/ 2 h 35"/>
                <a:gd name="T22" fmla="*/ 1 w 54"/>
                <a:gd name="T23" fmla="*/ 2 h 35"/>
                <a:gd name="T24" fmla="*/ 1 w 54"/>
                <a:gd name="T25" fmla="*/ 3 h 35"/>
                <a:gd name="T26" fmla="*/ 0 w 54"/>
                <a:gd name="T27" fmla="*/ 4 h 35"/>
                <a:gd name="T28" fmla="*/ 0 w 54"/>
                <a:gd name="T29" fmla="*/ 5 h 35"/>
                <a:gd name="T30" fmla="*/ 0 w 54"/>
                <a:gd name="T31" fmla="*/ 5 h 35"/>
                <a:gd name="T32" fmla="*/ 1 w 54"/>
                <a:gd name="T33" fmla="*/ 5 h 35"/>
                <a:gd name="T34" fmla="*/ 1 w 54"/>
                <a:gd name="T35" fmla="*/ 6 h 35"/>
                <a:gd name="T36" fmla="*/ 1 w 54"/>
                <a:gd name="T37" fmla="*/ 6 h 35"/>
                <a:gd name="T38" fmla="*/ 2 w 54"/>
                <a:gd name="T39" fmla="*/ 7 h 35"/>
                <a:gd name="T40" fmla="*/ 4 w 54"/>
                <a:gd name="T41" fmla="*/ 8 h 35"/>
                <a:gd name="T42" fmla="*/ 7 w 54"/>
                <a:gd name="T43" fmla="*/ 7 h 35"/>
                <a:gd name="T44" fmla="*/ 7 w 54"/>
                <a:gd name="T45" fmla="*/ 7 h 35"/>
                <a:gd name="T46" fmla="*/ 9 w 54"/>
                <a:gd name="T47" fmla="*/ 7 h 35"/>
                <a:gd name="T48" fmla="*/ 11 w 54"/>
                <a:gd name="T49" fmla="*/ 5 h 35"/>
                <a:gd name="T50" fmla="*/ 12 w 54"/>
                <a:gd name="T51" fmla="*/ 5 h 35"/>
                <a:gd name="T52" fmla="*/ 12 w 54"/>
                <a:gd name="T53" fmla="*/ 4 h 35"/>
                <a:gd name="T54" fmla="*/ 12 w 54"/>
                <a:gd name="T55" fmla="*/ 4 h 35"/>
                <a:gd name="T56" fmla="*/ 12 w 54"/>
                <a:gd name="T57" fmla="*/ 3 h 35"/>
                <a:gd name="T58" fmla="*/ 12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54" y="13"/>
                  </a:moveTo>
                  <a:lnTo>
                    <a:pt x="54" y="13"/>
                  </a:lnTo>
                  <a:lnTo>
                    <a:pt x="54" y="9"/>
                  </a:lnTo>
                  <a:lnTo>
                    <a:pt x="51" y="7"/>
                  </a:lnTo>
                  <a:lnTo>
                    <a:pt x="49" y="4"/>
                  </a:lnTo>
                  <a:lnTo>
                    <a:pt x="45" y="1"/>
                  </a:lnTo>
                  <a:lnTo>
                    <a:pt x="35" y="0"/>
                  </a:lnTo>
                  <a:lnTo>
                    <a:pt x="25" y="0"/>
                  </a:lnTo>
                  <a:lnTo>
                    <a:pt x="15" y="3"/>
                  </a:lnTo>
                  <a:lnTo>
                    <a:pt x="7" y="8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11" y="32"/>
                  </a:lnTo>
                  <a:lnTo>
                    <a:pt x="19" y="35"/>
                  </a:lnTo>
                  <a:lnTo>
                    <a:pt x="30" y="33"/>
                  </a:lnTo>
                  <a:lnTo>
                    <a:pt x="41" y="31"/>
                  </a:lnTo>
                  <a:lnTo>
                    <a:pt x="49" y="25"/>
                  </a:lnTo>
                  <a:lnTo>
                    <a:pt x="51" y="23"/>
                  </a:lnTo>
                  <a:lnTo>
                    <a:pt x="54" y="20"/>
                  </a:lnTo>
                  <a:lnTo>
                    <a:pt x="54" y="16"/>
                  </a:lnTo>
                  <a:lnTo>
                    <a:pt x="54" y="13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">
            <a:xfrm flipH="1">
              <a:off x="523" y="3693"/>
              <a:ext cx="30" cy="21"/>
            </a:xfrm>
            <a:custGeom>
              <a:avLst/>
              <a:gdLst>
                <a:gd name="T0" fmla="*/ 11 w 51"/>
                <a:gd name="T1" fmla="*/ 3 h 33"/>
                <a:gd name="T2" fmla="*/ 11 w 51"/>
                <a:gd name="T3" fmla="*/ 3 h 33"/>
                <a:gd name="T4" fmla="*/ 11 w 51"/>
                <a:gd name="T5" fmla="*/ 3 h 33"/>
                <a:gd name="T6" fmla="*/ 9 w 51"/>
                <a:gd name="T7" fmla="*/ 2 h 33"/>
                <a:gd name="T8" fmla="*/ 9 w 51"/>
                <a:gd name="T9" fmla="*/ 1 h 33"/>
                <a:gd name="T10" fmla="*/ 6 w 51"/>
                <a:gd name="T11" fmla="*/ 0 h 33"/>
                <a:gd name="T12" fmla="*/ 5 w 51"/>
                <a:gd name="T13" fmla="*/ 0 h 33"/>
                <a:gd name="T14" fmla="*/ 5 w 51"/>
                <a:gd name="T15" fmla="*/ 0 h 33"/>
                <a:gd name="T16" fmla="*/ 3 w 51"/>
                <a:gd name="T17" fmla="*/ 1 h 33"/>
                <a:gd name="T18" fmla="*/ 1 w 51"/>
                <a:gd name="T19" fmla="*/ 2 h 33"/>
                <a:gd name="T20" fmla="*/ 1 w 51"/>
                <a:gd name="T21" fmla="*/ 4 h 33"/>
                <a:gd name="T22" fmla="*/ 0 w 51"/>
                <a:gd name="T23" fmla="*/ 4 h 33"/>
                <a:gd name="T24" fmla="*/ 0 w 51"/>
                <a:gd name="T25" fmla="*/ 5 h 33"/>
                <a:gd name="T26" fmla="*/ 0 w 51"/>
                <a:gd name="T27" fmla="*/ 5 h 33"/>
                <a:gd name="T28" fmla="*/ 1 w 51"/>
                <a:gd name="T29" fmla="*/ 6 h 33"/>
                <a:gd name="T30" fmla="*/ 1 w 51"/>
                <a:gd name="T31" fmla="*/ 7 h 33"/>
                <a:gd name="T32" fmla="*/ 2 w 51"/>
                <a:gd name="T33" fmla="*/ 8 h 33"/>
                <a:gd name="T34" fmla="*/ 4 w 51"/>
                <a:gd name="T35" fmla="*/ 8 h 33"/>
                <a:gd name="T36" fmla="*/ 5 w 51"/>
                <a:gd name="T37" fmla="*/ 8 h 33"/>
                <a:gd name="T38" fmla="*/ 5 w 51"/>
                <a:gd name="T39" fmla="*/ 8 h 33"/>
                <a:gd name="T40" fmla="*/ 8 w 51"/>
                <a:gd name="T41" fmla="*/ 8 h 33"/>
                <a:gd name="T42" fmla="*/ 9 w 51"/>
                <a:gd name="T43" fmla="*/ 6 h 33"/>
                <a:gd name="T44" fmla="*/ 11 w 51"/>
                <a:gd name="T45" fmla="*/ 5 h 33"/>
                <a:gd name="T46" fmla="*/ 11 w 51"/>
                <a:gd name="T47" fmla="*/ 4 h 33"/>
                <a:gd name="T48" fmla="*/ 11 w 51"/>
                <a:gd name="T49" fmla="*/ 3 h 33"/>
                <a:gd name="T50" fmla="*/ 11 w 51"/>
                <a:gd name="T51" fmla="*/ 3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3"/>
                <a:gd name="T80" fmla="*/ 51 w 51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3">
                  <a:moveTo>
                    <a:pt x="51" y="13"/>
                  </a:moveTo>
                  <a:lnTo>
                    <a:pt x="51" y="13"/>
                  </a:lnTo>
                  <a:lnTo>
                    <a:pt x="51" y="9"/>
                  </a:lnTo>
                  <a:lnTo>
                    <a:pt x="48" y="7"/>
                  </a:lnTo>
                  <a:lnTo>
                    <a:pt x="43" y="3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3" y="4"/>
                  </a:lnTo>
                  <a:lnTo>
                    <a:pt x="7" y="8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7"/>
                  </a:lnTo>
                  <a:lnTo>
                    <a:pt x="9" y="31"/>
                  </a:lnTo>
                  <a:lnTo>
                    <a:pt x="19" y="33"/>
                  </a:lnTo>
                  <a:lnTo>
                    <a:pt x="28" y="33"/>
                  </a:lnTo>
                  <a:lnTo>
                    <a:pt x="39" y="31"/>
                  </a:lnTo>
                  <a:lnTo>
                    <a:pt x="45" y="25"/>
                  </a:lnTo>
                  <a:lnTo>
                    <a:pt x="51" y="20"/>
                  </a:lnTo>
                  <a:lnTo>
                    <a:pt x="51" y="16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0 w 50"/>
                <a:gd name="T1" fmla="*/ 2 h 31"/>
                <a:gd name="T2" fmla="*/ 10 w 50"/>
                <a:gd name="T3" fmla="*/ 2 h 31"/>
                <a:gd name="T4" fmla="*/ 9 w 50"/>
                <a:gd name="T5" fmla="*/ 2 h 31"/>
                <a:gd name="T6" fmla="*/ 9 w 50"/>
                <a:gd name="T7" fmla="*/ 1 h 31"/>
                <a:gd name="T8" fmla="*/ 8 w 50"/>
                <a:gd name="T9" fmla="*/ 1 h 31"/>
                <a:gd name="T10" fmla="*/ 6 w 50"/>
                <a:gd name="T11" fmla="*/ 0 h 31"/>
                <a:gd name="T12" fmla="*/ 5 w 50"/>
                <a:gd name="T13" fmla="*/ 0 h 31"/>
                <a:gd name="T14" fmla="*/ 5 w 50"/>
                <a:gd name="T15" fmla="*/ 0 h 31"/>
                <a:gd name="T16" fmla="*/ 3 w 50"/>
                <a:gd name="T17" fmla="*/ 1 h 31"/>
                <a:gd name="T18" fmla="*/ 1 w 50"/>
                <a:gd name="T19" fmla="*/ 1 h 31"/>
                <a:gd name="T20" fmla="*/ 1 w 50"/>
                <a:gd name="T21" fmla="*/ 4 h 31"/>
                <a:gd name="T22" fmla="*/ 0 w 50"/>
                <a:gd name="T23" fmla="*/ 4 h 31"/>
                <a:gd name="T24" fmla="*/ 0 w 50"/>
                <a:gd name="T25" fmla="*/ 4 h 31"/>
                <a:gd name="T26" fmla="*/ 0 w 50"/>
                <a:gd name="T27" fmla="*/ 4 h 31"/>
                <a:gd name="T28" fmla="*/ 1 w 50"/>
                <a:gd name="T29" fmla="*/ 6 h 31"/>
                <a:gd name="T30" fmla="*/ 1 w 50"/>
                <a:gd name="T31" fmla="*/ 6 h 31"/>
                <a:gd name="T32" fmla="*/ 2 w 50"/>
                <a:gd name="T33" fmla="*/ 7 h 31"/>
                <a:gd name="T34" fmla="*/ 3 w 50"/>
                <a:gd name="T35" fmla="*/ 7 h 31"/>
                <a:gd name="T36" fmla="*/ 5 w 50"/>
                <a:gd name="T37" fmla="*/ 7 h 31"/>
                <a:gd name="T38" fmla="*/ 5 w 50"/>
                <a:gd name="T39" fmla="*/ 7 h 31"/>
                <a:gd name="T40" fmla="*/ 7 w 50"/>
                <a:gd name="T41" fmla="*/ 6 h 31"/>
                <a:gd name="T42" fmla="*/ 9 w 50"/>
                <a:gd name="T43" fmla="*/ 6 h 31"/>
                <a:gd name="T44" fmla="*/ 9 w 50"/>
                <a:gd name="T45" fmla="*/ 4 h 31"/>
                <a:gd name="T46" fmla="*/ 10 w 50"/>
                <a:gd name="T47" fmla="*/ 4 h 31"/>
                <a:gd name="T48" fmla="*/ 10 w 50"/>
                <a:gd name="T49" fmla="*/ 2 h 31"/>
                <a:gd name="T50" fmla="*/ 10 w 50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1"/>
                <a:gd name="T80" fmla="*/ 50 w 5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1">
                  <a:moveTo>
                    <a:pt x="50" y="12"/>
                  </a:moveTo>
                  <a:lnTo>
                    <a:pt x="50" y="12"/>
                  </a:lnTo>
                  <a:lnTo>
                    <a:pt x="48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2" y="23"/>
                  </a:lnTo>
                  <a:lnTo>
                    <a:pt x="3" y="26"/>
                  </a:lnTo>
                  <a:lnTo>
                    <a:pt x="10" y="30"/>
                  </a:lnTo>
                  <a:lnTo>
                    <a:pt x="18" y="31"/>
                  </a:lnTo>
                  <a:lnTo>
                    <a:pt x="27" y="31"/>
                  </a:lnTo>
                  <a:lnTo>
                    <a:pt x="36" y="28"/>
                  </a:lnTo>
                  <a:lnTo>
                    <a:pt x="44" y="24"/>
                  </a:lnTo>
                  <a:lnTo>
                    <a:pt x="48" y="19"/>
                  </a:lnTo>
                  <a:lnTo>
                    <a:pt x="50" y="15"/>
                  </a:lnTo>
                  <a:lnTo>
                    <a:pt x="5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1 w 46"/>
                <a:gd name="T1" fmla="*/ 2 h 31"/>
                <a:gd name="T2" fmla="*/ 11 w 46"/>
                <a:gd name="T3" fmla="*/ 2 h 31"/>
                <a:gd name="T4" fmla="*/ 11 w 46"/>
                <a:gd name="T5" fmla="*/ 2 h 31"/>
                <a:gd name="T6" fmla="*/ 11 w 46"/>
                <a:gd name="T7" fmla="*/ 1 h 31"/>
                <a:gd name="T8" fmla="*/ 9 w 46"/>
                <a:gd name="T9" fmla="*/ 1 h 31"/>
                <a:gd name="T10" fmla="*/ 8 w 46"/>
                <a:gd name="T11" fmla="*/ 0 h 31"/>
                <a:gd name="T12" fmla="*/ 5 w 46"/>
                <a:gd name="T13" fmla="*/ 1 h 31"/>
                <a:gd name="T14" fmla="*/ 5 w 46"/>
                <a:gd name="T15" fmla="*/ 1 h 31"/>
                <a:gd name="T16" fmla="*/ 3 w 46"/>
                <a:gd name="T17" fmla="*/ 1 h 31"/>
                <a:gd name="T18" fmla="*/ 1 w 46"/>
                <a:gd name="T19" fmla="*/ 2 h 31"/>
                <a:gd name="T20" fmla="*/ 1 w 46"/>
                <a:gd name="T21" fmla="*/ 4 h 31"/>
                <a:gd name="T22" fmla="*/ 0 w 46"/>
                <a:gd name="T23" fmla="*/ 4 h 31"/>
                <a:gd name="T24" fmla="*/ 0 w 46"/>
                <a:gd name="T25" fmla="*/ 4 h 31"/>
                <a:gd name="T26" fmla="*/ 0 w 46"/>
                <a:gd name="T27" fmla="*/ 4 h 31"/>
                <a:gd name="T28" fmla="*/ 1 w 46"/>
                <a:gd name="T29" fmla="*/ 5 h 31"/>
                <a:gd name="T30" fmla="*/ 1 w 46"/>
                <a:gd name="T31" fmla="*/ 6 h 31"/>
                <a:gd name="T32" fmla="*/ 2 w 46"/>
                <a:gd name="T33" fmla="*/ 6 h 31"/>
                <a:gd name="T34" fmla="*/ 4 w 46"/>
                <a:gd name="T35" fmla="*/ 7 h 31"/>
                <a:gd name="T36" fmla="*/ 6 w 46"/>
                <a:gd name="T37" fmla="*/ 7 h 31"/>
                <a:gd name="T38" fmla="*/ 6 w 46"/>
                <a:gd name="T39" fmla="*/ 7 h 31"/>
                <a:gd name="T40" fmla="*/ 8 w 46"/>
                <a:gd name="T41" fmla="*/ 6 h 31"/>
                <a:gd name="T42" fmla="*/ 10 w 46"/>
                <a:gd name="T43" fmla="*/ 6 h 31"/>
                <a:gd name="T44" fmla="*/ 11 w 46"/>
                <a:gd name="T45" fmla="*/ 4 h 31"/>
                <a:gd name="T46" fmla="*/ 11 w 46"/>
                <a:gd name="T47" fmla="*/ 4 h 31"/>
                <a:gd name="T48" fmla="*/ 11 w 46"/>
                <a:gd name="T49" fmla="*/ 2 h 31"/>
                <a:gd name="T50" fmla="*/ 11 w 46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6"/>
                <a:gd name="T79" fmla="*/ 0 h 31"/>
                <a:gd name="T80" fmla="*/ 46 w 46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6" h="31">
                  <a:moveTo>
                    <a:pt x="46" y="12"/>
                  </a:moveTo>
                  <a:lnTo>
                    <a:pt x="46" y="12"/>
                  </a:lnTo>
                  <a:lnTo>
                    <a:pt x="45" y="10"/>
                  </a:lnTo>
                  <a:lnTo>
                    <a:pt x="44" y="7"/>
                  </a:lnTo>
                  <a:lnTo>
                    <a:pt x="37" y="3"/>
                  </a:lnTo>
                  <a:lnTo>
                    <a:pt x="30" y="0"/>
                  </a:lnTo>
                  <a:lnTo>
                    <a:pt x="21" y="2"/>
                  </a:lnTo>
                  <a:lnTo>
                    <a:pt x="12" y="3"/>
                  </a:lnTo>
                  <a:lnTo>
                    <a:pt x="5" y="8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8" y="28"/>
                  </a:lnTo>
                  <a:lnTo>
                    <a:pt x="16" y="31"/>
                  </a:lnTo>
                  <a:lnTo>
                    <a:pt x="25" y="31"/>
                  </a:lnTo>
                  <a:lnTo>
                    <a:pt x="34" y="28"/>
                  </a:lnTo>
                  <a:lnTo>
                    <a:pt x="41" y="24"/>
                  </a:lnTo>
                  <a:lnTo>
                    <a:pt x="45" y="18"/>
                  </a:lnTo>
                  <a:lnTo>
                    <a:pt x="46" y="15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">
            <a:xfrm flipH="1">
              <a:off x="525" y="3694"/>
              <a:ext cx="26" cy="18"/>
            </a:xfrm>
            <a:custGeom>
              <a:avLst/>
              <a:gdLst>
                <a:gd name="T0" fmla="*/ 9 w 44"/>
                <a:gd name="T1" fmla="*/ 3 h 28"/>
                <a:gd name="T2" fmla="*/ 9 w 44"/>
                <a:gd name="T3" fmla="*/ 3 h 28"/>
                <a:gd name="T4" fmla="*/ 9 w 44"/>
                <a:gd name="T5" fmla="*/ 2 h 28"/>
                <a:gd name="T6" fmla="*/ 8 w 44"/>
                <a:gd name="T7" fmla="*/ 1 h 28"/>
                <a:gd name="T8" fmla="*/ 7 w 44"/>
                <a:gd name="T9" fmla="*/ 1 h 28"/>
                <a:gd name="T10" fmla="*/ 6 w 44"/>
                <a:gd name="T11" fmla="*/ 0 h 28"/>
                <a:gd name="T12" fmla="*/ 4 w 44"/>
                <a:gd name="T13" fmla="*/ 0 h 28"/>
                <a:gd name="T14" fmla="*/ 4 w 44"/>
                <a:gd name="T15" fmla="*/ 0 h 28"/>
                <a:gd name="T16" fmla="*/ 2 w 44"/>
                <a:gd name="T17" fmla="*/ 1 h 28"/>
                <a:gd name="T18" fmla="*/ 1 w 44"/>
                <a:gd name="T19" fmla="*/ 2 h 28"/>
                <a:gd name="T20" fmla="*/ 1 w 44"/>
                <a:gd name="T21" fmla="*/ 3 h 28"/>
                <a:gd name="T22" fmla="*/ 0 w 44"/>
                <a:gd name="T23" fmla="*/ 4 h 28"/>
                <a:gd name="T24" fmla="*/ 0 w 44"/>
                <a:gd name="T25" fmla="*/ 5 h 28"/>
                <a:gd name="T26" fmla="*/ 0 w 44"/>
                <a:gd name="T27" fmla="*/ 5 h 28"/>
                <a:gd name="T28" fmla="*/ 1 w 44"/>
                <a:gd name="T29" fmla="*/ 5 h 28"/>
                <a:gd name="T30" fmla="*/ 1 w 44"/>
                <a:gd name="T31" fmla="*/ 6 h 28"/>
                <a:gd name="T32" fmla="*/ 2 w 44"/>
                <a:gd name="T33" fmla="*/ 7 h 28"/>
                <a:gd name="T34" fmla="*/ 3 w 44"/>
                <a:gd name="T35" fmla="*/ 8 h 28"/>
                <a:gd name="T36" fmla="*/ 5 w 44"/>
                <a:gd name="T37" fmla="*/ 8 h 28"/>
                <a:gd name="T38" fmla="*/ 5 w 44"/>
                <a:gd name="T39" fmla="*/ 8 h 28"/>
                <a:gd name="T40" fmla="*/ 7 w 44"/>
                <a:gd name="T41" fmla="*/ 6 h 28"/>
                <a:gd name="T42" fmla="*/ 8 w 44"/>
                <a:gd name="T43" fmla="*/ 6 h 28"/>
                <a:gd name="T44" fmla="*/ 9 w 44"/>
                <a:gd name="T45" fmla="*/ 4 h 28"/>
                <a:gd name="T46" fmla="*/ 9 w 44"/>
                <a:gd name="T47" fmla="*/ 3 h 28"/>
                <a:gd name="T48" fmla="*/ 9 w 44"/>
                <a:gd name="T49" fmla="*/ 3 h 28"/>
                <a:gd name="T50" fmla="*/ 9 w 44"/>
                <a:gd name="T51" fmla="*/ 3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8"/>
                <a:gd name="T80" fmla="*/ 44 w 44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8">
                  <a:moveTo>
                    <a:pt x="44" y="10"/>
                  </a:moveTo>
                  <a:lnTo>
                    <a:pt x="44" y="10"/>
                  </a:lnTo>
                  <a:lnTo>
                    <a:pt x="43" y="8"/>
                  </a:lnTo>
                  <a:lnTo>
                    <a:pt x="41" y="5"/>
                  </a:lnTo>
                  <a:lnTo>
                    <a:pt x="36" y="1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5" y="6"/>
                  </a:lnTo>
                  <a:lnTo>
                    <a:pt x="1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8" y="26"/>
                  </a:lnTo>
                  <a:lnTo>
                    <a:pt x="16" y="28"/>
                  </a:lnTo>
                  <a:lnTo>
                    <a:pt x="24" y="28"/>
                  </a:lnTo>
                  <a:lnTo>
                    <a:pt x="32" y="25"/>
                  </a:lnTo>
                  <a:lnTo>
                    <a:pt x="39" y="21"/>
                  </a:lnTo>
                  <a:lnTo>
                    <a:pt x="43" y="16"/>
                  </a:lnTo>
                  <a:lnTo>
                    <a:pt x="44" y="13"/>
                  </a:lnTo>
                  <a:lnTo>
                    <a:pt x="44" y="10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8 w 42"/>
                <a:gd name="T1" fmla="*/ 2 h 27"/>
                <a:gd name="T2" fmla="*/ 8 w 42"/>
                <a:gd name="T3" fmla="*/ 2 h 27"/>
                <a:gd name="T4" fmla="*/ 7 w 42"/>
                <a:gd name="T5" fmla="*/ 1 h 27"/>
                <a:gd name="T6" fmla="*/ 7 w 42"/>
                <a:gd name="T7" fmla="*/ 1 h 27"/>
                <a:gd name="T8" fmla="*/ 6 w 42"/>
                <a:gd name="T9" fmla="*/ 1 h 27"/>
                <a:gd name="T10" fmla="*/ 5 w 42"/>
                <a:gd name="T11" fmla="*/ 0 h 27"/>
                <a:gd name="T12" fmla="*/ 3 w 42"/>
                <a:gd name="T13" fmla="*/ 0 h 27"/>
                <a:gd name="T14" fmla="*/ 3 w 42"/>
                <a:gd name="T15" fmla="*/ 0 h 27"/>
                <a:gd name="T16" fmla="*/ 2 w 42"/>
                <a:gd name="T17" fmla="*/ 1 h 27"/>
                <a:gd name="T18" fmla="*/ 1 w 42"/>
                <a:gd name="T19" fmla="*/ 1 h 27"/>
                <a:gd name="T20" fmla="*/ 0 w 42"/>
                <a:gd name="T21" fmla="*/ 2 h 27"/>
                <a:gd name="T22" fmla="*/ 0 w 42"/>
                <a:gd name="T23" fmla="*/ 3 h 27"/>
                <a:gd name="T24" fmla="*/ 0 w 42"/>
                <a:gd name="T25" fmla="*/ 3 h 27"/>
                <a:gd name="T26" fmla="*/ 0 w 42"/>
                <a:gd name="T27" fmla="*/ 3 h 27"/>
                <a:gd name="T28" fmla="*/ 0 w 42"/>
                <a:gd name="T29" fmla="*/ 4 h 27"/>
                <a:gd name="T30" fmla="*/ 1 w 42"/>
                <a:gd name="T31" fmla="*/ 4 h 27"/>
                <a:gd name="T32" fmla="*/ 1 w 42"/>
                <a:gd name="T33" fmla="*/ 5 h 27"/>
                <a:gd name="T34" fmla="*/ 3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6 w 42"/>
                <a:gd name="T41" fmla="*/ 5 h 27"/>
                <a:gd name="T42" fmla="*/ 7 w 42"/>
                <a:gd name="T43" fmla="*/ 4 h 27"/>
                <a:gd name="T44" fmla="*/ 7 w 42"/>
                <a:gd name="T45" fmla="*/ 3 h 27"/>
                <a:gd name="T46" fmla="*/ 8 w 42"/>
                <a:gd name="T47" fmla="*/ 2 h 27"/>
                <a:gd name="T48" fmla="*/ 8 w 42"/>
                <a:gd name="T49" fmla="*/ 2 h 27"/>
                <a:gd name="T50" fmla="*/ 8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42" y="9"/>
                  </a:moveTo>
                  <a:lnTo>
                    <a:pt x="42" y="9"/>
                  </a:lnTo>
                  <a:lnTo>
                    <a:pt x="40" y="7"/>
                  </a:lnTo>
                  <a:lnTo>
                    <a:pt x="39" y="5"/>
                  </a:lnTo>
                  <a:lnTo>
                    <a:pt x="34" y="1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4" y="5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5" y="27"/>
                  </a:lnTo>
                  <a:lnTo>
                    <a:pt x="23" y="27"/>
                  </a:lnTo>
                  <a:lnTo>
                    <a:pt x="31" y="24"/>
                  </a:lnTo>
                  <a:lnTo>
                    <a:pt x="38" y="20"/>
                  </a:lnTo>
                  <a:lnTo>
                    <a:pt x="40" y="15"/>
                  </a:lnTo>
                  <a:lnTo>
                    <a:pt x="42" y="12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9 w 38"/>
                <a:gd name="T1" fmla="*/ 3 h 25"/>
                <a:gd name="T2" fmla="*/ 9 w 38"/>
                <a:gd name="T3" fmla="*/ 3 h 25"/>
                <a:gd name="T4" fmla="*/ 9 w 38"/>
                <a:gd name="T5" fmla="*/ 1 h 25"/>
                <a:gd name="T6" fmla="*/ 8 w 38"/>
                <a:gd name="T7" fmla="*/ 1 h 25"/>
                <a:gd name="T8" fmla="*/ 6 w 38"/>
                <a:gd name="T9" fmla="*/ 0 h 25"/>
                <a:gd name="T10" fmla="*/ 4 w 38"/>
                <a:gd name="T11" fmla="*/ 0 h 25"/>
                <a:gd name="T12" fmla="*/ 4 w 38"/>
                <a:gd name="T13" fmla="*/ 0 h 25"/>
                <a:gd name="T14" fmla="*/ 3 w 38"/>
                <a:gd name="T15" fmla="*/ 1 h 25"/>
                <a:gd name="T16" fmla="*/ 1 w 38"/>
                <a:gd name="T17" fmla="*/ 2 h 25"/>
                <a:gd name="T18" fmla="*/ 0 w 38"/>
                <a:gd name="T19" fmla="*/ 3 h 25"/>
                <a:gd name="T20" fmla="*/ 0 w 38"/>
                <a:gd name="T21" fmla="*/ 4 h 25"/>
                <a:gd name="T22" fmla="*/ 0 w 38"/>
                <a:gd name="T23" fmla="*/ 4 h 25"/>
                <a:gd name="T24" fmla="*/ 1 w 38"/>
                <a:gd name="T25" fmla="*/ 5 h 25"/>
                <a:gd name="T26" fmla="*/ 2 w 38"/>
                <a:gd name="T27" fmla="*/ 6 h 25"/>
                <a:gd name="T28" fmla="*/ 3 w 38"/>
                <a:gd name="T29" fmla="*/ 6 h 25"/>
                <a:gd name="T30" fmla="*/ 5 w 38"/>
                <a:gd name="T31" fmla="*/ 6 h 25"/>
                <a:gd name="T32" fmla="*/ 5 w 38"/>
                <a:gd name="T33" fmla="*/ 6 h 25"/>
                <a:gd name="T34" fmla="*/ 7 w 38"/>
                <a:gd name="T35" fmla="*/ 6 h 25"/>
                <a:gd name="T36" fmla="*/ 8 w 38"/>
                <a:gd name="T37" fmla="*/ 5 h 25"/>
                <a:gd name="T38" fmla="*/ 9 w 38"/>
                <a:gd name="T39" fmla="*/ 4 h 25"/>
                <a:gd name="T40" fmla="*/ 9 w 38"/>
                <a:gd name="T41" fmla="*/ 3 h 25"/>
                <a:gd name="T42" fmla="*/ 9 w 38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8"/>
                <a:gd name="T67" fmla="*/ 0 h 25"/>
                <a:gd name="T68" fmla="*/ 38 w 38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8" h="25">
                  <a:moveTo>
                    <a:pt x="38" y="9"/>
                  </a:moveTo>
                  <a:lnTo>
                    <a:pt x="38" y="9"/>
                  </a:lnTo>
                  <a:lnTo>
                    <a:pt x="36" y="5"/>
                  </a:lnTo>
                  <a:lnTo>
                    <a:pt x="32" y="1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6" y="24"/>
                  </a:lnTo>
                  <a:lnTo>
                    <a:pt x="13" y="25"/>
                  </a:lnTo>
                  <a:lnTo>
                    <a:pt x="21" y="25"/>
                  </a:lnTo>
                  <a:lnTo>
                    <a:pt x="28" y="23"/>
                  </a:lnTo>
                  <a:lnTo>
                    <a:pt x="34" y="20"/>
                  </a:lnTo>
                  <a:lnTo>
                    <a:pt x="38" y="15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">
            <a:xfrm flipH="1">
              <a:off x="526" y="3697"/>
              <a:ext cx="22" cy="15"/>
            </a:xfrm>
            <a:custGeom>
              <a:avLst/>
              <a:gdLst>
                <a:gd name="T0" fmla="*/ 8 w 36"/>
                <a:gd name="T1" fmla="*/ 2 h 24"/>
                <a:gd name="T2" fmla="*/ 8 w 36"/>
                <a:gd name="T3" fmla="*/ 2 h 24"/>
                <a:gd name="T4" fmla="*/ 8 w 36"/>
                <a:gd name="T5" fmla="*/ 1 h 24"/>
                <a:gd name="T6" fmla="*/ 7 w 36"/>
                <a:gd name="T7" fmla="*/ 1 h 24"/>
                <a:gd name="T8" fmla="*/ 6 w 36"/>
                <a:gd name="T9" fmla="*/ 0 h 24"/>
                <a:gd name="T10" fmla="*/ 4 w 36"/>
                <a:gd name="T11" fmla="*/ 0 h 24"/>
                <a:gd name="T12" fmla="*/ 4 w 36"/>
                <a:gd name="T13" fmla="*/ 0 h 24"/>
                <a:gd name="T14" fmla="*/ 2 w 36"/>
                <a:gd name="T15" fmla="*/ 1 h 24"/>
                <a:gd name="T16" fmla="*/ 1 w 36"/>
                <a:gd name="T17" fmla="*/ 2 h 24"/>
                <a:gd name="T18" fmla="*/ 0 w 36"/>
                <a:gd name="T19" fmla="*/ 3 h 24"/>
                <a:gd name="T20" fmla="*/ 0 w 36"/>
                <a:gd name="T21" fmla="*/ 4 h 24"/>
                <a:gd name="T22" fmla="*/ 0 w 36"/>
                <a:gd name="T23" fmla="*/ 4 h 24"/>
                <a:gd name="T24" fmla="*/ 1 w 36"/>
                <a:gd name="T25" fmla="*/ 5 h 24"/>
                <a:gd name="T26" fmla="*/ 1 w 36"/>
                <a:gd name="T27" fmla="*/ 6 h 24"/>
                <a:gd name="T28" fmla="*/ 2 w 36"/>
                <a:gd name="T29" fmla="*/ 6 h 24"/>
                <a:gd name="T30" fmla="*/ 4 w 36"/>
                <a:gd name="T31" fmla="*/ 6 h 24"/>
                <a:gd name="T32" fmla="*/ 4 w 36"/>
                <a:gd name="T33" fmla="*/ 6 h 24"/>
                <a:gd name="T34" fmla="*/ 6 w 36"/>
                <a:gd name="T35" fmla="*/ 6 h 24"/>
                <a:gd name="T36" fmla="*/ 7 w 36"/>
                <a:gd name="T37" fmla="*/ 4 h 24"/>
                <a:gd name="T38" fmla="*/ 8 w 36"/>
                <a:gd name="T39" fmla="*/ 4 h 24"/>
                <a:gd name="T40" fmla="*/ 8 w 36"/>
                <a:gd name="T41" fmla="*/ 2 h 24"/>
                <a:gd name="T42" fmla="*/ 8 w 36"/>
                <a:gd name="T43" fmla="*/ 2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36" y="8"/>
                  </a:moveTo>
                  <a:lnTo>
                    <a:pt x="36" y="8"/>
                  </a:lnTo>
                  <a:lnTo>
                    <a:pt x="35" y="4"/>
                  </a:lnTo>
                  <a:lnTo>
                    <a:pt x="29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7" y="22"/>
                  </a:lnTo>
                  <a:lnTo>
                    <a:pt x="12" y="24"/>
                  </a:lnTo>
                  <a:lnTo>
                    <a:pt x="20" y="23"/>
                  </a:lnTo>
                  <a:lnTo>
                    <a:pt x="27" y="22"/>
                  </a:lnTo>
                  <a:lnTo>
                    <a:pt x="32" y="18"/>
                  </a:lnTo>
                  <a:lnTo>
                    <a:pt x="36" y="14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">
            <a:xfrm flipH="1">
              <a:off x="528" y="3697"/>
              <a:ext cx="20" cy="13"/>
            </a:xfrm>
            <a:custGeom>
              <a:avLst/>
              <a:gdLst>
                <a:gd name="T0" fmla="*/ 6 w 35"/>
                <a:gd name="T1" fmla="*/ 2 h 23"/>
                <a:gd name="T2" fmla="*/ 6 w 35"/>
                <a:gd name="T3" fmla="*/ 2 h 23"/>
                <a:gd name="T4" fmla="*/ 6 w 35"/>
                <a:gd name="T5" fmla="*/ 1 h 23"/>
                <a:gd name="T6" fmla="*/ 6 w 35"/>
                <a:gd name="T7" fmla="*/ 1 h 23"/>
                <a:gd name="T8" fmla="*/ 4 w 35"/>
                <a:gd name="T9" fmla="*/ 0 h 23"/>
                <a:gd name="T10" fmla="*/ 3 w 35"/>
                <a:gd name="T11" fmla="*/ 0 h 23"/>
                <a:gd name="T12" fmla="*/ 3 w 35"/>
                <a:gd name="T13" fmla="*/ 0 h 23"/>
                <a:gd name="T14" fmla="*/ 2 w 35"/>
                <a:gd name="T15" fmla="*/ 1 h 23"/>
                <a:gd name="T16" fmla="*/ 1 w 35"/>
                <a:gd name="T17" fmla="*/ 1 h 23"/>
                <a:gd name="T18" fmla="*/ 1 w 35"/>
                <a:gd name="T19" fmla="*/ 2 h 23"/>
                <a:gd name="T20" fmla="*/ 0 w 35"/>
                <a:gd name="T21" fmla="*/ 3 h 23"/>
                <a:gd name="T22" fmla="*/ 0 w 35"/>
                <a:gd name="T23" fmla="*/ 3 h 23"/>
                <a:gd name="T24" fmla="*/ 1 w 35"/>
                <a:gd name="T25" fmla="*/ 3 h 23"/>
                <a:gd name="T26" fmla="*/ 1 w 35"/>
                <a:gd name="T27" fmla="*/ 4 h 23"/>
                <a:gd name="T28" fmla="*/ 2 w 35"/>
                <a:gd name="T29" fmla="*/ 4 h 23"/>
                <a:gd name="T30" fmla="*/ 3 w 35"/>
                <a:gd name="T31" fmla="*/ 4 h 23"/>
                <a:gd name="T32" fmla="*/ 3 w 35"/>
                <a:gd name="T33" fmla="*/ 4 h 23"/>
                <a:gd name="T34" fmla="*/ 5 w 35"/>
                <a:gd name="T35" fmla="*/ 3 h 23"/>
                <a:gd name="T36" fmla="*/ 6 w 35"/>
                <a:gd name="T37" fmla="*/ 3 h 23"/>
                <a:gd name="T38" fmla="*/ 6 w 35"/>
                <a:gd name="T39" fmla="*/ 3 h 23"/>
                <a:gd name="T40" fmla="*/ 6 w 35"/>
                <a:gd name="T41" fmla="*/ 2 h 23"/>
                <a:gd name="T42" fmla="*/ 6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35" y="10"/>
                  </a:moveTo>
                  <a:lnTo>
                    <a:pt x="35" y="10"/>
                  </a:lnTo>
                  <a:lnTo>
                    <a:pt x="33" y="6"/>
                  </a:lnTo>
                  <a:lnTo>
                    <a:pt x="29" y="2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9" y="3"/>
                  </a:lnTo>
                  <a:lnTo>
                    <a:pt x="4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3" y="19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0" y="23"/>
                  </a:lnTo>
                  <a:lnTo>
                    <a:pt x="27" y="20"/>
                  </a:lnTo>
                  <a:lnTo>
                    <a:pt x="31" y="18"/>
                  </a:lnTo>
                  <a:lnTo>
                    <a:pt x="35" y="1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">
            <a:xfrm flipH="1">
              <a:off x="528" y="3697"/>
              <a:ext cx="19" cy="12"/>
            </a:xfrm>
            <a:custGeom>
              <a:avLst/>
              <a:gdLst>
                <a:gd name="T0" fmla="*/ 0 w 34"/>
                <a:gd name="T1" fmla="*/ 2 h 20"/>
                <a:gd name="T2" fmla="*/ 0 w 34"/>
                <a:gd name="T3" fmla="*/ 2 h 20"/>
                <a:gd name="T4" fmla="*/ 1 w 34"/>
                <a:gd name="T5" fmla="*/ 4 h 20"/>
                <a:gd name="T6" fmla="*/ 1 w 34"/>
                <a:gd name="T7" fmla="*/ 4 h 20"/>
                <a:gd name="T8" fmla="*/ 2 w 34"/>
                <a:gd name="T9" fmla="*/ 4 h 20"/>
                <a:gd name="T10" fmla="*/ 3 w 34"/>
                <a:gd name="T11" fmla="*/ 4 h 20"/>
                <a:gd name="T12" fmla="*/ 3 w 34"/>
                <a:gd name="T13" fmla="*/ 4 h 20"/>
                <a:gd name="T14" fmla="*/ 4 w 34"/>
                <a:gd name="T15" fmla="*/ 4 h 20"/>
                <a:gd name="T16" fmla="*/ 6 w 34"/>
                <a:gd name="T17" fmla="*/ 4 h 20"/>
                <a:gd name="T18" fmla="*/ 6 w 34"/>
                <a:gd name="T19" fmla="*/ 2 h 20"/>
                <a:gd name="T20" fmla="*/ 6 w 34"/>
                <a:gd name="T21" fmla="*/ 2 h 20"/>
                <a:gd name="T22" fmla="*/ 6 w 34"/>
                <a:gd name="T23" fmla="*/ 2 h 20"/>
                <a:gd name="T24" fmla="*/ 6 w 34"/>
                <a:gd name="T25" fmla="*/ 1 h 20"/>
                <a:gd name="T26" fmla="*/ 4 w 34"/>
                <a:gd name="T27" fmla="*/ 1 h 20"/>
                <a:gd name="T28" fmla="*/ 4 w 34"/>
                <a:gd name="T29" fmla="*/ 0 h 20"/>
                <a:gd name="T30" fmla="*/ 2 w 34"/>
                <a:gd name="T31" fmla="*/ 0 h 20"/>
                <a:gd name="T32" fmla="*/ 2 w 34"/>
                <a:gd name="T33" fmla="*/ 0 h 20"/>
                <a:gd name="T34" fmla="*/ 2 w 34"/>
                <a:gd name="T35" fmla="*/ 1 h 20"/>
                <a:gd name="T36" fmla="*/ 1 w 34"/>
                <a:gd name="T37" fmla="*/ 1 h 20"/>
                <a:gd name="T38" fmla="*/ 1 w 34"/>
                <a:gd name="T39" fmla="*/ 2 h 20"/>
                <a:gd name="T40" fmla="*/ 0 w 34"/>
                <a:gd name="T41" fmla="*/ 2 h 20"/>
                <a:gd name="T42" fmla="*/ 0 w 34"/>
                <a:gd name="T43" fmla="*/ 2 h 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"/>
                <a:gd name="T67" fmla="*/ 0 h 20"/>
                <a:gd name="T68" fmla="*/ 34 w 34"/>
                <a:gd name="T69" fmla="*/ 20 h 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" h="20">
                  <a:moveTo>
                    <a:pt x="0" y="12"/>
                  </a:moveTo>
                  <a:lnTo>
                    <a:pt x="0" y="12"/>
                  </a:lnTo>
                  <a:lnTo>
                    <a:pt x="3" y="16"/>
                  </a:lnTo>
                  <a:lnTo>
                    <a:pt x="7" y="18"/>
                  </a:lnTo>
                  <a:lnTo>
                    <a:pt x="12" y="20"/>
                  </a:lnTo>
                  <a:lnTo>
                    <a:pt x="19" y="20"/>
                  </a:lnTo>
                  <a:lnTo>
                    <a:pt x="24" y="18"/>
                  </a:lnTo>
                  <a:lnTo>
                    <a:pt x="30" y="16"/>
                  </a:lnTo>
                  <a:lnTo>
                    <a:pt x="32" y="12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">
            <a:xfrm flipH="1">
              <a:off x="381" y="3566"/>
              <a:ext cx="95" cy="141"/>
            </a:xfrm>
            <a:custGeom>
              <a:avLst/>
              <a:gdLst>
                <a:gd name="T0" fmla="*/ 22 w 158"/>
                <a:gd name="T1" fmla="*/ 51 h 233"/>
                <a:gd name="T2" fmla="*/ 22 w 158"/>
                <a:gd name="T3" fmla="*/ 51 h 233"/>
                <a:gd name="T4" fmla="*/ 20 w 158"/>
                <a:gd name="T5" fmla="*/ 50 h 233"/>
                <a:gd name="T6" fmla="*/ 18 w 158"/>
                <a:gd name="T7" fmla="*/ 50 h 233"/>
                <a:gd name="T8" fmla="*/ 16 w 158"/>
                <a:gd name="T9" fmla="*/ 48 h 233"/>
                <a:gd name="T10" fmla="*/ 14 w 158"/>
                <a:gd name="T11" fmla="*/ 48 h 233"/>
                <a:gd name="T12" fmla="*/ 11 w 158"/>
                <a:gd name="T13" fmla="*/ 48 h 233"/>
                <a:gd name="T14" fmla="*/ 10 w 158"/>
                <a:gd name="T15" fmla="*/ 48 h 233"/>
                <a:gd name="T16" fmla="*/ 7 w 158"/>
                <a:gd name="T17" fmla="*/ 48 h 233"/>
                <a:gd name="T18" fmla="*/ 7 w 158"/>
                <a:gd name="T19" fmla="*/ 48 h 233"/>
                <a:gd name="T20" fmla="*/ 5 w 158"/>
                <a:gd name="T21" fmla="*/ 46 h 233"/>
                <a:gd name="T22" fmla="*/ 3 w 158"/>
                <a:gd name="T23" fmla="*/ 44 h 233"/>
                <a:gd name="T24" fmla="*/ 2 w 158"/>
                <a:gd name="T25" fmla="*/ 41 h 233"/>
                <a:gd name="T26" fmla="*/ 1 w 158"/>
                <a:gd name="T27" fmla="*/ 38 h 233"/>
                <a:gd name="T28" fmla="*/ 1 w 158"/>
                <a:gd name="T29" fmla="*/ 34 h 233"/>
                <a:gd name="T30" fmla="*/ 0 w 158"/>
                <a:gd name="T31" fmla="*/ 31 h 233"/>
                <a:gd name="T32" fmla="*/ 0 w 158"/>
                <a:gd name="T33" fmla="*/ 27 h 233"/>
                <a:gd name="T34" fmla="*/ 1 w 158"/>
                <a:gd name="T35" fmla="*/ 23 h 233"/>
                <a:gd name="T36" fmla="*/ 1 w 158"/>
                <a:gd name="T37" fmla="*/ 23 h 233"/>
                <a:gd name="T38" fmla="*/ 1 w 158"/>
                <a:gd name="T39" fmla="*/ 20 h 233"/>
                <a:gd name="T40" fmla="*/ 1 w 158"/>
                <a:gd name="T41" fmla="*/ 18 h 233"/>
                <a:gd name="T42" fmla="*/ 2 w 158"/>
                <a:gd name="T43" fmla="*/ 15 h 233"/>
                <a:gd name="T44" fmla="*/ 3 w 158"/>
                <a:gd name="T45" fmla="*/ 13 h 233"/>
                <a:gd name="T46" fmla="*/ 4 w 158"/>
                <a:gd name="T47" fmla="*/ 11 h 233"/>
                <a:gd name="T48" fmla="*/ 6 w 158"/>
                <a:gd name="T49" fmla="*/ 9 h 233"/>
                <a:gd name="T50" fmla="*/ 7 w 158"/>
                <a:gd name="T51" fmla="*/ 7 h 233"/>
                <a:gd name="T52" fmla="*/ 8 w 158"/>
                <a:gd name="T53" fmla="*/ 5 h 233"/>
                <a:gd name="T54" fmla="*/ 10 w 158"/>
                <a:gd name="T55" fmla="*/ 4 h 233"/>
                <a:gd name="T56" fmla="*/ 11 w 158"/>
                <a:gd name="T57" fmla="*/ 2 h 233"/>
                <a:gd name="T58" fmla="*/ 13 w 158"/>
                <a:gd name="T59" fmla="*/ 2 h 233"/>
                <a:gd name="T60" fmla="*/ 14 w 158"/>
                <a:gd name="T61" fmla="*/ 1 h 233"/>
                <a:gd name="T62" fmla="*/ 16 w 158"/>
                <a:gd name="T63" fmla="*/ 1 h 233"/>
                <a:gd name="T64" fmla="*/ 17 w 158"/>
                <a:gd name="T65" fmla="*/ 0 h 233"/>
                <a:gd name="T66" fmla="*/ 19 w 158"/>
                <a:gd name="T67" fmla="*/ 0 h 233"/>
                <a:gd name="T68" fmla="*/ 21 w 158"/>
                <a:gd name="T69" fmla="*/ 1 h 233"/>
                <a:gd name="T70" fmla="*/ 21 w 158"/>
                <a:gd name="T71" fmla="*/ 1 h 233"/>
                <a:gd name="T72" fmla="*/ 23 w 158"/>
                <a:gd name="T73" fmla="*/ 1 h 233"/>
                <a:gd name="T74" fmla="*/ 25 w 158"/>
                <a:gd name="T75" fmla="*/ 2 h 233"/>
                <a:gd name="T76" fmla="*/ 26 w 158"/>
                <a:gd name="T77" fmla="*/ 2 h 233"/>
                <a:gd name="T78" fmla="*/ 28 w 158"/>
                <a:gd name="T79" fmla="*/ 4 h 233"/>
                <a:gd name="T80" fmla="*/ 29 w 158"/>
                <a:gd name="T81" fmla="*/ 5 h 233"/>
                <a:gd name="T82" fmla="*/ 29 w 158"/>
                <a:gd name="T83" fmla="*/ 7 h 233"/>
                <a:gd name="T84" fmla="*/ 31 w 158"/>
                <a:gd name="T85" fmla="*/ 9 h 233"/>
                <a:gd name="T86" fmla="*/ 32 w 158"/>
                <a:gd name="T87" fmla="*/ 11 h 233"/>
                <a:gd name="T88" fmla="*/ 33 w 158"/>
                <a:gd name="T89" fmla="*/ 15 h 233"/>
                <a:gd name="T90" fmla="*/ 34 w 158"/>
                <a:gd name="T91" fmla="*/ 20 h 233"/>
                <a:gd name="T92" fmla="*/ 34 w 158"/>
                <a:gd name="T93" fmla="*/ 25 h 233"/>
                <a:gd name="T94" fmla="*/ 34 w 158"/>
                <a:gd name="T95" fmla="*/ 28 h 233"/>
                <a:gd name="T96" fmla="*/ 34 w 158"/>
                <a:gd name="T97" fmla="*/ 31 h 233"/>
                <a:gd name="T98" fmla="*/ 34 w 158"/>
                <a:gd name="T99" fmla="*/ 31 h 233"/>
                <a:gd name="T100" fmla="*/ 33 w 158"/>
                <a:gd name="T101" fmla="*/ 34 h 233"/>
                <a:gd name="T102" fmla="*/ 32 w 158"/>
                <a:gd name="T103" fmla="*/ 38 h 233"/>
                <a:gd name="T104" fmla="*/ 31 w 158"/>
                <a:gd name="T105" fmla="*/ 41 h 233"/>
                <a:gd name="T106" fmla="*/ 29 w 158"/>
                <a:gd name="T107" fmla="*/ 44 h 233"/>
                <a:gd name="T108" fmla="*/ 28 w 158"/>
                <a:gd name="T109" fmla="*/ 46 h 233"/>
                <a:gd name="T110" fmla="*/ 26 w 158"/>
                <a:gd name="T111" fmla="*/ 48 h 233"/>
                <a:gd name="T112" fmla="*/ 25 w 158"/>
                <a:gd name="T113" fmla="*/ 50 h 233"/>
                <a:gd name="T114" fmla="*/ 22 w 158"/>
                <a:gd name="T115" fmla="*/ 51 h 233"/>
                <a:gd name="T116" fmla="*/ 22 w 158"/>
                <a:gd name="T117" fmla="*/ 51 h 23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3"/>
                <a:gd name="T179" fmla="*/ 158 w 158"/>
                <a:gd name="T180" fmla="*/ 233 h 23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3">
                  <a:moveTo>
                    <a:pt x="103" y="233"/>
                  </a:moveTo>
                  <a:lnTo>
                    <a:pt x="103" y="233"/>
                  </a:lnTo>
                  <a:lnTo>
                    <a:pt x="93" y="227"/>
                  </a:lnTo>
                  <a:lnTo>
                    <a:pt x="83" y="223"/>
                  </a:lnTo>
                  <a:lnTo>
                    <a:pt x="73" y="220"/>
                  </a:lnTo>
                  <a:lnTo>
                    <a:pt x="63" y="219"/>
                  </a:lnTo>
                  <a:lnTo>
                    <a:pt x="54" y="219"/>
                  </a:lnTo>
                  <a:lnTo>
                    <a:pt x="44" y="219"/>
                  </a:lnTo>
                  <a:lnTo>
                    <a:pt x="30" y="220"/>
                  </a:lnTo>
                  <a:lnTo>
                    <a:pt x="22" y="209"/>
                  </a:lnTo>
                  <a:lnTo>
                    <a:pt x="15" y="199"/>
                  </a:lnTo>
                  <a:lnTo>
                    <a:pt x="10" y="184"/>
                  </a:lnTo>
                  <a:lnTo>
                    <a:pt x="4" y="170"/>
                  </a:lnTo>
                  <a:lnTo>
                    <a:pt x="2" y="154"/>
                  </a:lnTo>
                  <a:lnTo>
                    <a:pt x="0" y="138"/>
                  </a:lnTo>
                  <a:lnTo>
                    <a:pt x="0" y="121"/>
                  </a:lnTo>
                  <a:lnTo>
                    <a:pt x="3" y="103"/>
                  </a:lnTo>
                  <a:lnTo>
                    <a:pt x="4" y="91"/>
                  </a:lnTo>
                  <a:lnTo>
                    <a:pt x="7" y="79"/>
                  </a:lnTo>
                  <a:lnTo>
                    <a:pt x="11" y="69"/>
                  </a:lnTo>
                  <a:lnTo>
                    <a:pt x="15" y="58"/>
                  </a:lnTo>
                  <a:lnTo>
                    <a:pt x="20" y="48"/>
                  </a:lnTo>
                  <a:lnTo>
                    <a:pt x="26" y="39"/>
                  </a:lnTo>
                  <a:lnTo>
                    <a:pt x="31" y="31"/>
                  </a:lnTo>
                  <a:lnTo>
                    <a:pt x="38" y="24"/>
                  </a:lnTo>
                  <a:lnTo>
                    <a:pt x="44" y="18"/>
                  </a:lnTo>
                  <a:lnTo>
                    <a:pt x="51" y="12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4" y="2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7" y="2"/>
                  </a:lnTo>
                  <a:lnTo>
                    <a:pt x="105" y="4"/>
                  </a:lnTo>
                  <a:lnTo>
                    <a:pt x="113" y="8"/>
                  </a:lnTo>
                  <a:lnTo>
                    <a:pt x="120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37" y="32"/>
                  </a:lnTo>
                  <a:lnTo>
                    <a:pt x="142" y="40"/>
                  </a:lnTo>
                  <a:lnTo>
                    <a:pt x="146" y="50"/>
                  </a:lnTo>
                  <a:lnTo>
                    <a:pt x="153" y="69"/>
                  </a:lnTo>
                  <a:lnTo>
                    <a:pt x="157" y="91"/>
                  </a:lnTo>
                  <a:lnTo>
                    <a:pt x="158" y="114"/>
                  </a:lnTo>
                  <a:lnTo>
                    <a:pt x="158" y="126"/>
                  </a:lnTo>
                  <a:lnTo>
                    <a:pt x="156" y="140"/>
                  </a:lnTo>
                  <a:lnTo>
                    <a:pt x="153" y="154"/>
                  </a:lnTo>
                  <a:lnTo>
                    <a:pt x="149" y="170"/>
                  </a:lnTo>
                  <a:lnTo>
                    <a:pt x="144" y="184"/>
                  </a:lnTo>
                  <a:lnTo>
                    <a:pt x="137" y="197"/>
                  </a:lnTo>
                  <a:lnTo>
                    <a:pt x="129" y="208"/>
                  </a:lnTo>
                  <a:lnTo>
                    <a:pt x="121" y="219"/>
                  </a:lnTo>
                  <a:lnTo>
                    <a:pt x="113" y="227"/>
                  </a:lnTo>
                  <a:lnTo>
                    <a:pt x="103" y="23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">
            <a:xfrm flipH="1">
              <a:off x="389" y="3580"/>
              <a:ext cx="80" cy="130"/>
            </a:xfrm>
            <a:custGeom>
              <a:avLst/>
              <a:gdLst>
                <a:gd name="T0" fmla="*/ 17 w 136"/>
                <a:gd name="T1" fmla="*/ 0 h 216"/>
                <a:gd name="T2" fmla="*/ 17 w 136"/>
                <a:gd name="T3" fmla="*/ 0 h 216"/>
                <a:gd name="T4" fmla="*/ 15 w 136"/>
                <a:gd name="T5" fmla="*/ 0 h 216"/>
                <a:gd name="T6" fmla="*/ 14 w 136"/>
                <a:gd name="T7" fmla="*/ 0 h 216"/>
                <a:gd name="T8" fmla="*/ 13 w 136"/>
                <a:gd name="T9" fmla="*/ 0 h 216"/>
                <a:gd name="T10" fmla="*/ 12 w 136"/>
                <a:gd name="T11" fmla="*/ 1 h 216"/>
                <a:gd name="T12" fmla="*/ 10 w 136"/>
                <a:gd name="T13" fmla="*/ 1 h 216"/>
                <a:gd name="T14" fmla="*/ 9 w 136"/>
                <a:gd name="T15" fmla="*/ 2 h 216"/>
                <a:gd name="T16" fmla="*/ 8 w 136"/>
                <a:gd name="T17" fmla="*/ 4 h 216"/>
                <a:gd name="T18" fmla="*/ 6 w 136"/>
                <a:gd name="T19" fmla="*/ 5 h 216"/>
                <a:gd name="T20" fmla="*/ 5 w 136"/>
                <a:gd name="T21" fmla="*/ 8 h 216"/>
                <a:gd name="T22" fmla="*/ 3 w 136"/>
                <a:gd name="T23" fmla="*/ 12 h 216"/>
                <a:gd name="T24" fmla="*/ 1 w 136"/>
                <a:gd name="T25" fmla="*/ 16 h 216"/>
                <a:gd name="T26" fmla="*/ 1 w 136"/>
                <a:gd name="T27" fmla="*/ 21 h 216"/>
                <a:gd name="T28" fmla="*/ 1 w 136"/>
                <a:gd name="T29" fmla="*/ 21 h 216"/>
                <a:gd name="T30" fmla="*/ 1 w 136"/>
                <a:gd name="T31" fmla="*/ 24 h 216"/>
                <a:gd name="T32" fmla="*/ 0 w 136"/>
                <a:gd name="T33" fmla="*/ 28 h 216"/>
                <a:gd name="T34" fmla="*/ 1 w 136"/>
                <a:gd name="T35" fmla="*/ 31 h 216"/>
                <a:gd name="T36" fmla="*/ 1 w 136"/>
                <a:gd name="T37" fmla="*/ 34 h 216"/>
                <a:gd name="T38" fmla="*/ 2 w 136"/>
                <a:gd name="T39" fmla="*/ 38 h 216"/>
                <a:gd name="T40" fmla="*/ 2 w 136"/>
                <a:gd name="T41" fmla="*/ 40 h 216"/>
                <a:gd name="T42" fmla="*/ 4 w 136"/>
                <a:gd name="T43" fmla="*/ 42 h 216"/>
                <a:gd name="T44" fmla="*/ 5 w 136"/>
                <a:gd name="T45" fmla="*/ 45 h 216"/>
                <a:gd name="T46" fmla="*/ 5 w 136"/>
                <a:gd name="T47" fmla="*/ 45 h 216"/>
                <a:gd name="T48" fmla="*/ 8 w 136"/>
                <a:gd name="T49" fmla="*/ 44 h 216"/>
                <a:gd name="T50" fmla="*/ 9 w 136"/>
                <a:gd name="T51" fmla="*/ 44 h 216"/>
                <a:gd name="T52" fmla="*/ 11 w 136"/>
                <a:gd name="T53" fmla="*/ 44 h 216"/>
                <a:gd name="T54" fmla="*/ 13 w 136"/>
                <a:gd name="T55" fmla="*/ 45 h 216"/>
                <a:gd name="T56" fmla="*/ 15 w 136"/>
                <a:gd name="T57" fmla="*/ 45 h 216"/>
                <a:gd name="T58" fmla="*/ 16 w 136"/>
                <a:gd name="T59" fmla="*/ 46 h 216"/>
                <a:gd name="T60" fmla="*/ 18 w 136"/>
                <a:gd name="T61" fmla="*/ 47 h 216"/>
                <a:gd name="T62" fmla="*/ 18 w 136"/>
                <a:gd name="T63" fmla="*/ 47 h 216"/>
                <a:gd name="T64" fmla="*/ 20 w 136"/>
                <a:gd name="T65" fmla="*/ 46 h 216"/>
                <a:gd name="T66" fmla="*/ 21 w 136"/>
                <a:gd name="T67" fmla="*/ 44 h 216"/>
                <a:gd name="T68" fmla="*/ 22 w 136"/>
                <a:gd name="T69" fmla="*/ 42 h 216"/>
                <a:gd name="T70" fmla="*/ 24 w 136"/>
                <a:gd name="T71" fmla="*/ 40 h 216"/>
                <a:gd name="T72" fmla="*/ 25 w 136"/>
                <a:gd name="T73" fmla="*/ 37 h 216"/>
                <a:gd name="T74" fmla="*/ 26 w 136"/>
                <a:gd name="T75" fmla="*/ 34 h 216"/>
                <a:gd name="T76" fmla="*/ 26 w 136"/>
                <a:gd name="T77" fmla="*/ 31 h 216"/>
                <a:gd name="T78" fmla="*/ 27 w 136"/>
                <a:gd name="T79" fmla="*/ 28 h 216"/>
                <a:gd name="T80" fmla="*/ 27 w 136"/>
                <a:gd name="T81" fmla="*/ 28 h 216"/>
                <a:gd name="T82" fmla="*/ 28 w 136"/>
                <a:gd name="T83" fmla="*/ 23 h 216"/>
                <a:gd name="T84" fmla="*/ 27 w 136"/>
                <a:gd name="T85" fmla="*/ 18 h 216"/>
                <a:gd name="T86" fmla="*/ 26 w 136"/>
                <a:gd name="T87" fmla="*/ 14 h 216"/>
                <a:gd name="T88" fmla="*/ 26 w 136"/>
                <a:gd name="T89" fmla="*/ 10 h 216"/>
                <a:gd name="T90" fmla="*/ 24 w 136"/>
                <a:gd name="T91" fmla="*/ 6 h 216"/>
                <a:gd name="T92" fmla="*/ 23 w 136"/>
                <a:gd name="T93" fmla="*/ 5 h 216"/>
                <a:gd name="T94" fmla="*/ 22 w 136"/>
                <a:gd name="T95" fmla="*/ 4 h 216"/>
                <a:gd name="T96" fmla="*/ 21 w 136"/>
                <a:gd name="T97" fmla="*/ 2 h 216"/>
                <a:gd name="T98" fmla="*/ 20 w 136"/>
                <a:gd name="T99" fmla="*/ 1 h 216"/>
                <a:gd name="T100" fmla="*/ 18 w 136"/>
                <a:gd name="T101" fmla="*/ 1 h 216"/>
                <a:gd name="T102" fmla="*/ 17 w 136"/>
                <a:gd name="T103" fmla="*/ 0 h 216"/>
                <a:gd name="T104" fmla="*/ 17 w 136"/>
                <a:gd name="T105" fmla="*/ 0 h 21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16"/>
                <a:gd name="T161" fmla="*/ 136 w 136"/>
                <a:gd name="T162" fmla="*/ 216 h 21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16">
                  <a:moveTo>
                    <a:pt x="83" y="0"/>
                  </a:moveTo>
                  <a:lnTo>
                    <a:pt x="83" y="0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4" y="11"/>
                  </a:lnTo>
                  <a:lnTo>
                    <a:pt x="38" y="16"/>
                  </a:lnTo>
                  <a:lnTo>
                    <a:pt x="32" y="22"/>
                  </a:lnTo>
                  <a:lnTo>
                    <a:pt x="22" y="37"/>
                  </a:lnTo>
                  <a:lnTo>
                    <a:pt x="14" y="54"/>
                  </a:lnTo>
                  <a:lnTo>
                    <a:pt x="7" y="74"/>
                  </a:lnTo>
                  <a:lnTo>
                    <a:pt x="3" y="96"/>
                  </a:lnTo>
                  <a:lnTo>
                    <a:pt x="2" y="112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57"/>
                  </a:lnTo>
                  <a:lnTo>
                    <a:pt x="8" y="172"/>
                  </a:lnTo>
                  <a:lnTo>
                    <a:pt x="12" y="184"/>
                  </a:lnTo>
                  <a:lnTo>
                    <a:pt x="19" y="195"/>
                  </a:lnTo>
                  <a:lnTo>
                    <a:pt x="26" y="204"/>
                  </a:lnTo>
                  <a:lnTo>
                    <a:pt x="39" y="203"/>
                  </a:lnTo>
                  <a:lnTo>
                    <a:pt x="46" y="203"/>
                  </a:lnTo>
                  <a:lnTo>
                    <a:pt x="54" y="203"/>
                  </a:lnTo>
                  <a:lnTo>
                    <a:pt x="63" y="204"/>
                  </a:lnTo>
                  <a:lnTo>
                    <a:pt x="71" y="207"/>
                  </a:lnTo>
                  <a:lnTo>
                    <a:pt x="79" y="211"/>
                  </a:lnTo>
                  <a:lnTo>
                    <a:pt x="89" y="216"/>
                  </a:lnTo>
                  <a:lnTo>
                    <a:pt x="97" y="211"/>
                  </a:lnTo>
                  <a:lnTo>
                    <a:pt x="103" y="203"/>
                  </a:lnTo>
                  <a:lnTo>
                    <a:pt x="110" y="193"/>
                  </a:lnTo>
                  <a:lnTo>
                    <a:pt x="117" y="183"/>
                  </a:lnTo>
                  <a:lnTo>
                    <a:pt x="122" y="171"/>
                  </a:lnTo>
                  <a:lnTo>
                    <a:pt x="128" y="157"/>
                  </a:lnTo>
                  <a:lnTo>
                    <a:pt x="130" y="144"/>
                  </a:lnTo>
                  <a:lnTo>
                    <a:pt x="133" y="129"/>
                  </a:lnTo>
                  <a:lnTo>
                    <a:pt x="136" y="106"/>
                  </a:lnTo>
                  <a:lnTo>
                    <a:pt x="134" y="83"/>
                  </a:lnTo>
                  <a:lnTo>
                    <a:pt x="130" y="63"/>
                  </a:lnTo>
                  <a:lnTo>
                    <a:pt x="125" y="45"/>
                  </a:lnTo>
                  <a:lnTo>
                    <a:pt x="117" y="29"/>
                  </a:lnTo>
                  <a:lnTo>
                    <a:pt x="113" y="22"/>
                  </a:lnTo>
                  <a:lnTo>
                    <a:pt x="108" y="16"/>
                  </a:lnTo>
                  <a:lnTo>
                    <a:pt x="102" y="11"/>
                  </a:lnTo>
                  <a:lnTo>
                    <a:pt x="97" y="7"/>
                  </a:lnTo>
                  <a:lnTo>
                    <a:pt x="90" y="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">
            <a:xfrm flipH="1">
              <a:off x="393" y="3588"/>
              <a:ext cx="71" cy="119"/>
            </a:xfrm>
            <a:custGeom>
              <a:avLst/>
              <a:gdLst>
                <a:gd name="T0" fmla="*/ 15 w 118"/>
                <a:gd name="T1" fmla="*/ 0 h 199"/>
                <a:gd name="T2" fmla="*/ 15 w 118"/>
                <a:gd name="T3" fmla="*/ 0 h 199"/>
                <a:gd name="T4" fmla="*/ 14 w 118"/>
                <a:gd name="T5" fmla="*/ 0 h 199"/>
                <a:gd name="T6" fmla="*/ 12 w 118"/>
                <a:gd name="T7" fmla="*/ 0 h 199"/>
                <a:gd name="T8" fmla="*/ 11 w 118"/>
                <a:gd name="T9" fmla="*/ 1 h 199"/>
                <a:gd name="T10" fmla="*/ 10 w 118"/>
                <a:gd name="T11" fmla="*/ 1 h 199"/>
                <a:gd name="T12" fmla="*/ 7 w 118"/>
                <a:gd name="T13" fmla="*/ 3 h 199"/>
                <a:gd name="T14" fmla="*/ 5 w 118"/>
                <a:gd name="T15" fmla="*/ 5 h 199"/>
                <a:gd name="T16" fmla="*/ 4 w 118"/>
                <a:gd name="T17" fmla="*/ 8 h 199"/>
                <a:gd name="T18" fmla="*/ 2 w 118"/>
                <a:gd name="T19" fmla="*/ 12 h 199"/>
                <a:gd name="T20" fmla="*/ 1 w 118"/>
                <a:gd name="T21" fmla="*/ 16 h 199"/>
                <a:gd name="T22" fmla="*/ 0 w 118"/>
                <a:gd name="T23" fmla="*/ 20 h 199"/>
                <a:gd name="T24" fmla="*/ 0 w 118"/>
                <a:gd name="T25" fmla="*/ 20 h 199"/>
                <a:gd name="T26" fmla="*/ 0 w 118"/>
                <a:gd name="T27" fmla="*/ 23 h 199"/>
                <a:gd name="T28" fmla="*/ 0 w 118"/>
                <a:gd name="T29" fmla="*/ 26 h 199"/>
                <a:gd name="T30" fmla="*/ 1 w 118"/>
                <a:gd name="T31" fmla="*/ 30 h 199"/>
                <a:gd name="T32" fmla="*/ 1 w 118"/>
                <a:gd name="T33" fmla="*/ 32 h 199"/>
                <a:gd name="T34" fmla="*/ 2 w 118"/>
                <a:gd name="T35" fmla="*/ 35 h 199"/>
                <a:gd name="T36" fmla="*/ 3 w 118"/>
                <a:gd name="T37" fmla="*/ 37 h 199"/>
                <a:gd name="T38" fmla="*/ 4 w 118"/>
                <a:gd name="T39" fmla="*/ 39 h 199"/>
                <a:gd name="T40" fmla="*/ 6 w 118"/>
                <a:gd name="T41" fmla="*/ 41 h 199"/>
                <a:gd name="T42" fmla="*/ 6 w 118"/>
                <a:gd name="T43" fmla="*/ 41 h 199"/>
                <a:gd name="T44" fmla="*/ 8 w 118"/>
                <a:gd name="T45" fmla="*/ 41 h 199"/>
                <a:gd name="T46" fmla="*/ 10 w 118"/>
                <a:gd name="T47" fmla="*/ 41 h 199"/>
                <a:gd name="T48" fmla="*/ 12 w 118"/>
                <a:gd name="T49" fmla="*/ 41 h 199"/>
                <a:gd name="T50" fmla="*/ 15 w 118"/>
                <a:gd name="T51" fmla="*/ 42 h 199"/>
                <a:gd name="T52" fmla="*/ 15 w 118"/>
                <a:gd name="T53" fmla="*/ 42 h 199"/>
                <a:gd name="T54" fmla="*/ 17 w 118"/>
                <a:gd name="T55" fmla="*/ 41 h 199"/>
                <a:gd name="T56" fmla="*/ 19 w 118"/>
                <a:gd name="T57" fmla="*/ 39 h 199"/>
                <a:gd name="T58" fmla="*/ 20 w 118"/>
                <a:gd name="T59" fmla="*/ 38 h 199"/>
                <a:gd name="T60" fmla="*/ 22 w 118"/>
                <a:gd name="T61" fmla="*/ 35 h 199"/>
                <a:gd name="T62" fmla="*/ 23 w 118"/>
                <a:gd name="T63" fmla="*/ 32 h 199"/>
                <a:gd name="T64" fmla="*/ 24 w 118"/>
                <a:gd name="T65" fmla="*/ 30 h 199"/>
                <a:gd name="T66" fmla="*/ 25 w 118"/>
                <a:gd name="T67" fmla="*/ 26 h 199"/>
                <a:gd name="T68" fmla="*/ 25 w 118"/>
                <a:gd name="T69" fmla="*/ 23 h 199"/>
                <a:gd name="T70" fmla="*/ 25 w 118"/>
                <a:gd name="T71" fmla="*/ 23 h 199"/>
                <a:gd name="T72" fmla="*/ 26 w 118"/>
                <a:gd name="T73" fmla="*/ 19 h 199"/>
                <a:gd name="T74" fmla="*/ 25 w 118"/>
                <a:gd name="T75" fmla="*/ 15 h 199"/>
                <a:gd name="T76" fmla="*/ 24 w 118"/>
                <a:gd name="T77" fmla="*/ 11 h 199"/>
                <a:gd name="T78" fmla="*/ 23 w 118"/>
                <a:gd name="T79" fmla="*/ 8 h 199"/>
                <a:gd name="T80" fmla="*/ 22 w 118"/>
                <a:gd name="T81" fmla="*/ 5 h 199"/>
                <a:gd name="T82" fmla="*/ 20 w 118"/>
                <a:gd name="T83" fmla="*/ 2 h 199"/>
                <a:gd name="T84" fmla="*/ 19 w 118"/>
                <a:gd name="T85" fmla="*/ 1 h 199"/>
                <a:gd name="T86" fmla="*/ 17 w 118"/>
                <a:gd name="T87" fmla="*/ 1 h 199"/>
                <a:gd name="T88" fmla="*/ 16 w 118"/>
                <a:gd name="T89" fmla="*/ 1 h 199"/>
                <a:gd name="T90" fmla="*/ 15 w 118"/>
                <a:gd name="T91" fmla="*/ 0 h 199"/>
                <a:gd name="T92" fmla="*/ 15 w 118"/>
                <a:gd name="T93" fmla="*/ 0 h 1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9"/>
                <a:gd name="T143" fmla="*/ 118 w 118"/>
                <a:gd name="T144" fmla="*/ 199 h 19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9">
                  <a:moveTo>
                    <a:pt x="69" y="0"/>
                  </a:move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109"/>
                  </a:lnTo>
                  <a:lnTo>
                    <a:pt x="0" y="124"/>
                  </a:lnTo>
                  <a:lnTo>
                    <a:pt x="1" y="138"/>
                  </a:lnTo>
                  <a:lnTo>
                    <a:pt x="5" y="151"/>
                  </a:lnTo>
                  <a:lnTo>
                    <a:pt x="9" y="163"/>
                  </a:lnTo>
                  <a:lnTo>
                    <a:pt x="13" y="173"/>
                  </a:lnTo>
                  <a:lnTo>
                    <a:pt x="20" y="183"/>
                  </a:lnTo>
                  <a:lnTo>
                    <a:pt x="26" y="191"/>
                  </a:lnTo>
                  <a:lnTo>
                    <a:pt x="36" y="191"/>
                  </a:lnTo>
                  <a:lnTo>
                    <a:pt x="47" y="191"/>
                  </a:lnTo>
                  <a:lnTo>
                    <a:pt x="57" y="193"/>
                  </a:lnTo>
                  <a:lnTo>
                    <a:pt x="68" y="199"/>
                  </a:lnTo>
                  <a:lnTo>
                    <a:pt x="77" y="193"/>
                  </a:lnTo>
                  <a:lnTo>
                    <a:pt x="85" y="185"/>
                  </a:lnTo>
                  <a:lnTo>
                    <a:pt x="93" y="176"/>
                  </a:lnTo>
                  <a:lnTo>
                    <a:pt x="100" y="165"/>
                  </a:lnTo>
                  <a:lnTo>
                    <a:pt x="106" y="153"/>
                  </a:lnTo>
                  <a:lnTo>
                    <a:pt x="111" y="138"/>
                  </a:lnTo>
                  <a:lnTo>
                    <a:pt x="115" y="124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">
            <a:xfrm flipH="1">
              <a:off x="401" y="3626"/>
              <a:ext cx="57" cy="76"/>
            </a:xfrm>
            <a:custGeom>
              <a:avLst/>
              <a:gdLst>
                <a:gd name="T0" fmla="*/ 0 w 97"/>
                <a:gd name="T1" fmla="*/ 12 h 129"/>
                <a:gd name="T2" fmla="*/ 0 w 97"/>
                <a:gd name="T3" fmla="*/ 12 h 129"/>
                <a:gd name="T4" fmla="*/ 0 w 97"/>
                <a:gd name="T5" fmla="*/ 15 h 129"/>
                <a:gd name="T6" fmla="*/ 0 w 97"/>
                <a:gd name="T7" fmla="*/ 17 h 129"/>
                <a:gd name="T8" fmla="*/ 1 w 97"/>
                <a:gd name="T9" fmla="*/ 20 h 129"/>
                <a:gd name="T10" fmla="*/ 2 w 97"/>
                <a:gd name="T11" fmla="*/ 22 h 129"/>
                <a:gd name="T12" fmla="*/ 3 w 97"/>
                <a:gd name="T13" fmla="*/ 23 h 129"/>
                <a:gd name="T14" fmla="*/ 4 w 97"/>
                <a:gd name="T15" fmla="*/ 25 h 129"/>
                <a:gd name="T16" fmla="*/ 6 w 97"/>
                <a:gd name="T17" fmla="*/ 26 h 129"/>
                <a:gd name="T18" fmla="*/ 8 w 97"/>
                <a:gd name="T19" fmla="*/ 27 h 129"/>
                <a:gd name="T20" fmla="*/ 8 w 97"/>
                <a:gd name="T21" fmla="*/ 27 h 129"/>
                <a:gd name="T22" fmla="*/ 10 w 97"/>
                <a:gd name="T23" fmla="*/ 27 h 129"/>
                <a:gd name="T24" fmla="*/ 12 w 97"/>
                <a:gd name="T25" fmla="*/ 26 h 129"/>
                <a:gd name="T26" fmla="*/ 14 w 97"/>
                <a:gd name="T27" fmla="*/ 25 h 129"/>
                <a:gd name="T28" fmla="*/ 15 w 97"/>
                <a:gd name="T29" fmla="*/ 23 h 129"/>
                <a:gd name="T30" fmla="*/ 17 w 97"/>
                <a:gd name="T31" fmla="*/ 22 h 129"/>
                <a:gd name="T32" fmla="*/ 18 w 97"/>
                <a:gd name="T33" fmla="*/ 20 h 129"/>
                <a:gd name="T34" fmla="*/ 19 w 97"/>
                <a:gd name="T35" fmla="*/ 17 h 129"/>
                <a:gd name="T36" fmla="*/ 19 w 97"/>
                <a:gd name="T37" fmla="*/ 15 h 129"/>
                <a:gd name="T38" fmla="*/ 19 w 97"/>
                <a:gd name="T39" fmla="*/ 15 h 129"/>
                <a:gd name="T40" fmla="*/ 19 w 97"/>
                <a:gd name="T41" fmla="*/ 12 h 129"/>
                <a:gd name="T42" fmla="*/ 19 w 97"/>
                <a:gd name="T43" fmla="*/ 9 h 129"/>
                <a:gd name="T44" fmla="*/ 19 w 97"/>
                <a:gd name="T45" fmla="*/ 7 h 129"/>
                <a:gd name="T46" fmla="*/ 18 w 97"/>
                <a:gd name="T47" fmla="*/ 5 h 129"/>
                <a:gd name="T48" fmla="*/ 16 w 97"/>
                <a:gd name="T49" fmla="*/ 3 h 129"/>
                <a:gd name="T50" fmla="*/ 15 w 97"/>
                <a:gd name="T51" fmla="*/ 2 h 129"/>
                <a:gd name="T52" fmla="*/ 14 w 97"/>
                <a:gd name="T53" fmla="*/ 1 h 129"/>
                <a:gd name="T54" fmla="*/ 11 w 97"/>
                <a:gd name="T55" fmla="*/ 0 h 129"/>
                <a:gd name="T56" fmla="*/ 11 w 97"/>
                <a:gd name="T57" fmla="*/ 0 h 129"/>
                <a:gd name="T58" fmla="*/ 9 w 97"/>
                <a:gd name="T59" fmla="*/ 0 h 129"/>
                <a:gd name="T60" fmla="*/ 8 w 97"/>
                <a:gd name="T61" fmla="*/ 1 h 129"/>
                <a:gd name="T62" fmla="*/ 5 w 97"/>
                <a:gd name="T63" fmla="*/ 2 h 129"/>
                <a:gd name="T64" fmla="*/ 4 w 97"/>
                <a:gd name="T65" fmla="*/ 3 h 129"/>
                <a:gd name="T66" fmla="*/ 3 w 97"/>
                <a:gd name="T67" fmla="*/ 5 h 129"/>
                <a:gd name="T68" fmla="*/ 2 w 97"/>
                <a:gd name="T69" fmla="*/ 7 h 129"/>
                <a:gd name="T70" fmla="*/ 1 w 97"/>
                <a:gd name="T71" fmla="*/ 9 h 129"/>
                <a:gd name="T72" fmla="*/ 0 w 97"/>
                <a:gd name="T73" fmla="*/ 12 h 129"/>
                <a:gd name="T74" fmla="*/ 0 w 97"/>
                <a:gd name="T75" fmla="*/ 12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7"/>
                <a:gd name="T115" fmla="*/ 0 h 129"/>
                <a:gd name="T116" fmla="*/ 97 w 97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7" h="129">
                  <a:moveTo>
                    <a:pt x="0" y="58"/>
                  </a:moveTo>
                  <a:lnTo>
                    <a:pt x="0" y="58"/>
                  </a:lnTo>
                  <a:lnTo>
                    <a:pt x="0" y="71"/>
                  </a:lnTo>
                  <a:lnTo>
                    <a:pt x="0" y="83"/>
                  </a:lnTo>
                  <a:lnTo>
                    <a:pt x="4" y="96"/>
                  </a:lnTo>
                  <a:lnTo>
                    <a:pt x="8" y="106"/>
                  </a:lnTo>
                  <a:lnTo>
                    <a:pt x="13" y="114"/>
                  </a:lnTo>
                  <a:lnTo>
                    <a:pt x="21" y="121"/>
                  </a:lnTo>
                  <a:lnTo>
                    <a:pt x="30" y="126"/>
                  </a:lnTo>
                  <a:lnTo>
                    <a:pt x="39" y="129"/>
                  </a:lnTo>
                  <a:lnTo>
                    <a:pt x="50" y="129"/>
                  </a:lnTo>
                  <a:lnTo>
                    <a:pt x="59" y="126"/>
                  </a:lnTo>
                  <a:lnTo>
                    <a:pt x="67" y="122"/>
                  </a:lnTo>
                  <a:lnTo>
                    <a:pt x="75" y="114"/>
                  </a:lnTo>
                  <a:lnTo>
                    <a:pt x="83" y="106"/>
                  </a:lnTo>
                  <a:lnTo>
                    <a:pt x="89" y="96"/>
                  </a:lnTo>
                  <a:lnTo>
                    <a:pt x="93" y="85"/>
                  </a:lnTo>
                  <a:lnTo>
                    <a:pt x="95" y="71"/>
                  </a:lnTo>
                  <a:lnTo>
                    <a:pt x="97" y="58"/>
                  </a:lnTo>
                  <a:lnTo>
                    <a:pt x="95" y="46"/>
                  </a:lnTo>
                  <a:lnTo>
                    <a:pt x="93" y="35"/>
                  </a:lnTo>
                  <a:lnTo>
                    <a:pt x="89" y="25"/>
                  </a:lnTo>
                  <a:lnTo>
                    <a:pt x="82" y="15"/>
                  </a:lnTo>
                  <a:lnTo>
                    <a:pt x="75" y="8"/>
                  </a:lnTo>
                  <a:lnTo>
                    <a:pt x="66" y="3"/>
                  </a:lnTo>
                  <a:lnTo>
                    <a:pt x="56" y="0"/>
                  </a:lnTo>
                  <a:lnTo>
                    <a:pt x="47" y="0"/>
                  </a:lnTo>
                  <a:lnTo>
                    <a:pt x="38" y="3"/>
                  </a:lnTo>
                  <a:lnTo>
                    <a:pt x="28" y="8"/>
                  </a:lnTo>
                  <a:lnTo>
                    <a:pt x="20" y="15"/>
                  </a:lnTo>
                  <a:lnTo>
                    <a:pt x="13" y="23"/>
                  </a:lnTo>
                  <a:lnTo>
                    <a:pt x="8" y="34"/>
                  </a:lnTo>
                  <a:lnTo>
                    <a:pt x="3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">
            <a:xfrm flipH="1">
              <a:off x="406" y="3633"/>
              <a:ext cx="46" cy="61"/>
            </a:xfrm>
            <a:custGeom>
              <a:avLst/>
              <a:gdLst>
                <a:gd name="T0" fmla="*/ 0 w 78"/>
                <a:gd name="T1" fmla="*/ 10 h 102"/>
                <a:gd name="T2" fmla="*/ 0 w 78"/>
                <a:gd name="T3" fmla="*/ 10 h 102"/>
                <a:gd name="T4" fmla="*/ 0 w 78"/>
                <a:gd name="T5" fmla="*/ 12 h 102"/>
                <a:gd name="T6" fmla="*/ 1 w 78"/>
                <a:gd name="T7" fmla="*/ 14 h 102"/>
                <a:gd name="T8" fmla="*/ 1 w 78"/>
                <a:gd name="T9" fmla="*/ 16 h 102"/>
                <a:gd name="T10" fmla="*/ 1 w 78"/>
                <a:gd name="T11" fmla="*/ 18 h 102"/>
                <a:gd name="T12" fmla="*/ 2 w 78"/>
                <a:gd name="T13" fmla="*/ 19 h 102"/>
                <a:gd name="T14" fmla="*/ 4 w 78"/>
                <a:gd name="T15" fmla="*/ 20 h 102"/>
                <a:gd name="T16" fmla="*/ 5 w 78"/>
                <a:gd name="T17" fmla="*/ 22 h 102"/>
                <a:gd name="T18" fmla="*/ 6 w 78"/>
                <a:gd name="T19" fmla="*/ 22 h 102"/>
                <a:gd name="T20" fmla="*/ 6 w 78"/>
                <a:gd name="T21" fmla="*/ 22 h 102"/>
                <a:gd name="T22" fmla="*/ 8 w 78"/>
                <a:gd name="T23" fmla="*/ 22 h 102"/>
                <a:gd name="T24" fmla="*/ 10 w 78"/>
                <a:gd name="T25" fmla="*/ 22 h 102"/>
                <a:gd name="T26" fmla="*/ 11 w 78"/>
                <a:gd name="T27" fmla="*/ 20 h 102"/>
                <a:gd name="T28" fmla="*/ 12 w 78"/>
                <a:gd name="T29" fmla="*/ 19 h 102"/>
                <a:gd name="T30" fmla="*/ 14 w 78"/>
                <a:gd name="T31" fmla="*/ 18 h 102"/>
                <a:gd name="T32" fmla="*/ 15 w 78"/>
                <a:gd name="T33" fmla="*/ 16 h 102"/>
                <a:gd name="T34" fmla="*/ 15 w 78"/>
                <a:gd name="T35" fmla="*/ 14 h 102"/>
                <a:gd name="T36" fmla="*/ 16 w 78"/>
                <a:gd name="T37" fmla="*/ 12 h 102"/>
                <a:gd name="T38" fmla="*/ 16 w 78"/>
                <a:gd name="T39" fmla="*/ 12 h 102"/>
                <a:gd name="T40" fmla="*/ 16 w 78"/>
                <a:gd name="T41" fmla="*/ 10 h 102"/>
                <a:gd name="T42" fmla="*/ 16 w 78"/>
                <a:gd name="T43" fmla="*/ 8 h 102"/>
                <a:gd name="T44" fmla="*/ 15 w 78"/>
                <a:gd name="T45" fmla="*/ 6 h 102"/>
                <a:gd name="T46" fmla="*/ 15 w 78"/>
                <a:gd name="T47" fmla="*/ 4 h 102"/>
                <a:gd name="T48" fmla="*/ 14 w 78"/>
                <a:gd name="T49" fmla="*/ 2 h 102"/>
                <a:gd name="T50" fmla="*/ 12 w 78"/>
                <a:gd name="T51" fmla="*/ 1 h 102"/>
                <a:gd name="T52" fmla="*/ 11 w 78"/>
                <a:gd name="T53" fmla="*/ 1 h 102"/>
                <a:gd name="T54" fmla="*/ 9 w 78"/>
                <a:gd name="T55" fmla="*/ 0 h 102"/>
                <a:gd name="T56" fmla="*/ 9 w 78"/>
                <a:gd name="T57" fmla="*/ 0 h 102"/>
                <a:gd name="T58" fmla="*/ 8 w 78"/>
                <a:gd name="T59" fmla="*/ 0 h 102"/>
                <a:gd name="T60" fmla="*/ 6 w 78"/>
                <a:gd name="T61" fmla="*/ 1 h 102"/>
                <a:gd name="T62" fmla="*/ 5 w 78"/>
                <a:gd name="T63" fmla="*/ 1 h 102"/>
                <a:gd name="T64" fmla="*/ 3 w 78"/>
                <a:gd name="T65" fmla="*/ 2 h 102"/>
                <a:gd name="T66" fmla="*/ 2 w 78"/>
                <a:gd name="T67" fmla="*/ 4 h 102"/>
                <a:gd name="T68" fmla="*/ 1 w 78"/>
                <a:gd name="T69" fmla="*/ 6 h 102"/>
                <a:gd name="T70" fmla="*/ 1 w 78"/>
                <a:gd name="T71" fmla="*/ 8 h 102"/>
                <a:gd name="T72" fmla="*/ 0 w 78"/>
                <a:gd name="T73" fmla="*/ 10 h 102"/>
                <a:gd name="T74" fmla="*/ 0 w 78"/>
                <a:gd name="T75" fmla="*/ 10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0" y="45"/>
                  </a:moveTo>
                  <a:lnTo>
                    <a:pt x="0" y="45"/>
                  </a:lnTo>
                  <a:lnTo>
                    <a:pt x="0" y="56"/>
                  </a:lnTo>
                  <a:lnTo>
                    <a:pt x="2" y="67"/>
                  </a:lnTo>
                  <a:lnTo>
                    <a:pt x="3" y="75"/>
                  </a:lnTo>
                  <a:lnTo>
                    <a:pt x="7" y="83"/>
                  </a:lnTo>
                  <a:lnTo>
                    <a:pt x="12" y="91"/>
                  </a:lnTo>
                  <a:lnTo>
                    <a:pt x="18" y="96"/>
                  </a:lnTo>
                  <a:lnTo>
                    <a:pt x="25" y="100"/>
                  </a:lnTo>
                  <a:lnTo>
                    <a:pt x="33" y="102"/>
                  </a:lnTo>
                  <a:lnTo>
                    <a:pt x="39" y="102"/>
                  </a:lnTo>
                  <a:lnTo>
                    <a:pt x="47" y="100"/>
                  </a:lnTo>
                  <a:lnTo>
                    <a:pt x="54" y="96"/>
                  </a:lnTo>
                  <a:lnTo>
                    <a:pt x="61" y="91"/>
                  </a:lnTo>
                  <a:lnTo>
                    <a:pt x="66" y="84"/>
                  </a:lnTo>
                  <a:lnTo>
                    <a:pt x="71" y="76"/>
                  </a:lnTo>
                  <a:lnTo>
                    <a:pt x="75" y="67"/>
                  </a:lnTo>
                  <a:lnTo>
                    <a:pt x="77" y="56"/>
                  </a:lnTo>
                  <a:lnTo>
                    <a:pt x="78" y="45"/>
                  </a:lnTo>
                  <a:lnTo>
                    <a:pt x="77" y="36"/>
                  </a:lnTo>
                  <a:lnTo>
                    <a:pt x="74" y="27"/>
                  </a:lnTo>
                  <a:lnTo>
                    <a:pt x="71" y="19"/>
                  </a:lnTo>
                  <a:lnTo>
                    <a:pt x="66" y="12"/>
                  </a:lnTo>
                  <a:lnTo>
                    <a:pt x="61" y="5"/>
                  </a:lnTo>
                  <a:lnTo>
                    <a:pt x="54" y="2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3" y="5"/>
                  </a:lnTo>
                  <a:lnTo>
                    <a:pt x="16" y="11"/>
                  </a:lnTo>
                  <a:lnTo>
                    <a:pt x="11" y="19"/>
                  </a:lnTo>
                  <a:lnTo>
                    <a:pt x="7" y="27"/>
                  </a:lnTo>
                  <a:lnTo>
                    <a:pt x="3" y="3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">
            <a:xfrm flipH="1">
              <a:off x="413" y="3644"/>
              <a:ext cx="35" cy="43"/>
            </a:xfrm>
            <a:custGeom>
              <a:avLst/>
              <a:gdLst>
                <a:gd name="T0" fmla="*/ 0 w 57"/>
                <a:gd name="T1" fmla="*/ 6 h 73"/>
                <a:gd name="T2" fmla="*/ 0 w 57"/>
                <a:gd name="T3" fmla="*/ 6 h 73"/>
                <a:gd name="T4" fmla="*/ 0 w 57"/>
                <a:gd name="T5" fmla="*/ 8 h 73"/>
                <a:gd name="T6" fmla="*/ 0 w 57"/>
                <a:gd name="T7" fmla="*/ 9 h 73"/>
                <a:gd name="T8" fmla="*/ 1 w 57"/>
                <a:gd name="T9" fmla="*/ 11 h 73"/>
                <a:gd name="T10" fmla="*/ 1 w 57"/>
                <a:gd name="T11" fmla="*/ 12 h 73"/>
                <a:gd name="T12" fmla="*/ 2 w 57"/>
                <a:gd name="T13" fmla="*/ 13 h 73"/>
                <a:gd name="T14" fmla="*/ 3 w 57"/>
                <a:gd name="T15" fmla="*/ 14 h 73"/>
                <a:gd name="T16" fmla="*/ 4 w 57"/>
                <a:gd name="T17" fmla="*/ 15 h 73"/>
                <a:gd name="T18" fmla="*/ 6 w 57"/>
                <a:gd name="T19" fmla="*/ 15 h 73"/>
                <a:gd name="T20" fmla="*/ 6 w 57"/>
                <a:gd name="T21" fmla="*/ 15 h 73"/>
                <a:gd name="T22" fmla="*/ 7 w 57"/>
                <a:gd name="T23" fmla="*/ 15 h 73"/>
                <a:gd name="T24" fmla="*/ 8 w 57"/>
                <a:gd name="T25" fmla="*/ 15 h 73"/>
                <a:gd name="T26" fmla="*/ 9 w 57"/>
                <a:gd name="T27" fmla="*/ 14 h 73"/>
                <a:gd name="T28" fmla="*/ 10 w 57"/>
                <a:gd name="T29" fmla="*/ 13 h 73"/>
                <a:gd name="T30" fmla="*/ 11 w 57"/>
                <a:gd name="T31" fmla="*/ 12 h 73"/>
                <a:gd name="T32" fmla="*/ 12 w 57"/>
                <a:gd name="T33" fmla="*/ 11 h 73"/>
                <a:gd name="T34" fmla="*/ 13 w 57"/>
                <a:gd name="T35" fmla="*/ 9 h 73"/>
                <a:gd name="T36" fmla="*/ 13 w 57"/>
                <a:gd name="T37" fmla="*/ 8 h 73"/>
                <a:gd name="T38" fmla="*/ 13 w 57"/>
                <a:gd name="T39" fmla="*/ 8 h 73"/>
                <a:gd name="T40" fmla="*/ 13 w 57"/>
                <a:gd name="T41" fmla="*/ 6 h 73"/>
                <a:gd name="T42" fmla="*/ 13 w 57"/>
                <a:gd name="T43" fmla="*/ 5 h 73"/>
                <a:gd name="T44" fmla="*/ 13 w 57"/>
                <a:gd name="T45" fmla="*/ 4 h 73"/>
                <a:gd name="T46" fmla="*/ 12 w 57"/>
                <a:gd name="T47" fmla="*/ 3 h 73"/>
                <a:gd name="T48" fmla="*/ 11 w 57"/>
                <a:gd name="T49" fmla="*/ 2 h 73"/>
                <a:gd name="T50" fmla="*/ 10 w 57"/>
                <a:gd name="T51" fmla="*/ 1 h 73"/>
                <a:gd name="T52" fmla="*/ 9 w 57"/>
                <a:gd name="T53" fmla="*/ 1 h 73"/>
                <a:gd name="T54" fmla="*/ 7 w 57"/>
                <a:gd name="T55" fmla="*/ 0 h 73"/>
                <a:gd name="T56" fmla="*/ 7 w 57"/>
                <a:gd name="T57" fmla="*/ 0 h 73"/>
                <a:gd name="T58" fmla="*/ 6 w 57"/>
                <a:gd name="T59" fmla="*/ 0 h 73"/>
                <a:gd name="T60" fmla="*/ 6 w 57"/>
                <a:gd name="T61" fmla="*/ 1 h 73"/>
                <a:gd name="T62" fmla="*/ 4 w 57"/>
                <a:gd name="T63" fmla="*/ 1 h 73"/>
                <a:gd name="T64" fmla="*/ 2 w 57"/>
                <a:gd name="T65" fmla="*/ 2 h 73"/>
                <a:gd name="T66" fmla="*/ 2 w 57"/>
                <a:gd name="T67" fmla="*/ 2 h 73"/>
                <a:gd name="T68" fmla="*/ 1 w 57"/>
                <a:gd name="T69" fmla="*/ 4 h 73"/>
                <a:gd name="T70" fmla="*/ 1 w 57"/>
                <a:gd name="T71" fmla="*/ 5 h 73"/>
                <a:gd name="T72" fmla="*/ 0 w 57"/>
                <a:gd name="T73" fmla="*/ 6 h 73"/>
                <a:gd name="T74" fmla="*/ 0 w 57"/>
                <a:gd name="T75" fmla="*/ 6 h 7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3"/>
                <a:gd name="T116" fmla="*/ 57 w 57"/>
                <a:gd name="T117" fmla="*/ 73 h 7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3">
                  <a:moveTo>
                    <a:pt x="0" y="32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0" y="47"/>
                  </a:lnTo>
                  <a:lnTo>
                    <a:pt x="2" y="54"/>
                  </a:lnTo>
                  <a:lnTo>
                    <a:pt x="5" y="59"/>
                  </a:lnTo>
                  <a:lnTo>
                    <a:pt x="8" y="65"/>
                  </a:lnTo>
                  <a:lnTo>
                    <a:pt x="13" y="69"/>
                  </a:lnTo>
                  <a:lnTo>
                    <a:pt x="19" y="71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5" y="71"/>
                  </a:lnTo>
                  <a:lnTo>
                    <a:pt x="40" y="69"/>
                  </a:lnTo>
                  <a:lnTo>
                    <a:pt x="45" y="65"/>
                  </a:lnTo>
                  <a:lnTo>
                    <a:pt x="49" y="61"/>
                  </a:lnTo>
                  <a:lnTo>
                    <a:pt x="53" y="54"/>
                  </a:lnTo>
                  <a:lnTo>
                    <a:pt x="56" y="47"/>
                  </a:lnTo>
                  <a:lnTo>
                    <a:pt x="57" y="40"/>
                  </a:lnTo>
                  <a:lnTo>
                    <a:pt x="57" y="32"/>
                  </a:lnTo>
                  <a:lnTo>
                    <a:pt x="57" y="26"/>
                  </a:lnTo>
                  <a:lnTo>
                    <a:pt x="55" y="19"/>
                  </a:lnTo>
                  <a:lnTo>
                    <a:pt x="52" y="14"/>
                  </a:lnTo>
                  <a:lnTo>
                    <a:pt x="49" y="8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3" y="2"/>
                  </a:lnTo>
                  <a:lnTo>
                    <a:pt x="17" y="4"/>
                  </a:lnTo>
                  <a:lnTo>
                    <a:pt x="12" y="8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">
            <a:xfrm flipH="1">
              <a:off x="433" y="3643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2 w 18"/>
                <a:gd name="T5" fmla="*/ 3 h 17"/>
                <a:gd name="T6" fmla="*/ 2 w 18"/>
                <a:gd name="T7" fmla="*/ 3 h 17"/>
                <a:gd name="T8" fmla="*/ 2 w 18"/>
                <a:gd name="T9" fmla="*/ 4 h 17"/>
                <a:gd name="T10" fmla="*/ 1 w 18"/>
                <a:gd name="T11" fmla="*/ 4 h 17"/>
                <a:gd name="T12" fmla="*/ 1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0 w 18"/>
                <a:gd name="T19" fmla="*/ 2 h 17"/>
                <a:gd name="T20" fmla="*/ 0 w 18"/>
                <a:gd name="T21" fmla="*/ 1 h 17"/>
                <a:gd name="T22" fmla="*/ 0 w 18"/>
                <a:gd name="T23" fmla="*/ 1 h 17"/>
                <a:gd name="T24" fmla="*/ 1 w 18"/>
                <a:gd name="T25" fmla="*/ 1 h 17"/>
                <a:gd name="T26" fmla="*/ 1 w 18"/>
                <a:gd name="T27" fmla="*/ 1 h 17"/>
                <a:gd name="T28" fmla="*/ 2 w 18"/>
                <a:gd name="T29" fmla="*/ 0 h 17"/>
                <a:gd name="T30" fmla="*/ 2 w 18"/>
                <a:gd name="T31" fmla="*/ 1 h 17"/>
                <a:gd name="T32" fmla="*/ 2 w 18"/>
                <a:gd name="T33" fmla="*/ 1 h 17"/>
                <a:gd name="T34" fmla="*/ 2 w 18"/>
                <a:gd name="T35" fmla="*/ 1 h 17"/>
                <a:gd name="T36" fmla="*/ 3 w 18"/>
                <a:gd name="T37" fmla="*/ 1 h 17"/>
                <a:gd name="T38" fmla="*/ 3 w 18"/>
                <a:gd name="T39" fmla="*/ 2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7" y="10"/>
                  </a:moveTo>
                  <a:lnTo>
                    <a:pt x="17" y="10"/>
                  </a:lnTo>
                  <a:lnTo>
                    <a:pt x="15" y="14"/>
                  </a:lnTo>
                  <a:lnTo>
                    <a:pt x="13" y="16"/>
                  </a:lnTo>
                  <a:lnTo>
                    <a:pt x="10" y="17"/>
                  </a:lnTo>
                  <a:lnTo>
                    <a:pt x="6" y="17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4"/>
                  </a:lnTo>
                  <a:lnTo>
                    <a:pt x="5" y="1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gray">
            <a:xfrm flipH="1">
              <a:off x="393" y="3588"/>
              <a:ext cx="71" cy="73"/>
            </a:xfrm>
            <a:custGeom>
              <a:avLst/>
              <a:gdLst>
                <a:gd name="T0" fmla="*/ 14 w 118"/>
                <a:gd name="T1" fmla="*/ 4 h 121"/>
                <a:gd name="T2" fmla="*/ 14 w 118"/>
                <a:gd name="T3" fmla="*/ 4 h 121"/>
                <a:gd name="T4" fmla="*/ 16 w 118"/>
                <a:gd name="T5" fmla="*/ 4 h 121"/>
                <a:gd name="T6" fmla="*/ 17 w 118"/>
                <a:gd name="T7" fmla="*/ 5 h 121"/>
                <a:gd name="T8" fmla="*/ 18 w 118"/>
                <a:gd name="T9" fmla="*/ 5 h 121"/>
                <a:gd name="T10" fmla="*/ 19 w 118"/>
                <a:gd name="T11" fmla="*/ 6 h 121"/>
                <a:gd name="T12" fmla="*/ 21 w 118"/>
                <a:gd name="T13" fmla="*/ 8 h 121"/>
                <a:gd name="T14" fmla="*/ 23 w 118"/>
                <a:gd name="T15" fmla="*/ 11 h 121"/>
                <a:gd name="T16" fmla="*/ 24 w 118"/>
                <a:gd name="T17" fmla="*/ 14 h 121"/>
                <a:gd name="T18" fmla="*/ 25 w 118"/>
                <a:gd name="T19" fmla="*/ 18 h 121"/>
                <a:gd name="T20" fmla="*/ 25 w 118"/>
                <a:gd name="T21" fmla="*/ 22 h 121"/>
                <a:gd name="T22" fmla="*/ 25 w 118"/>
                <a:gd name="T23" fmla="*/ 27 h 121"/>
                <a:gd name="T24" fmla="*/ 25 w 118"/>
                <a:gd name="T25" fmla="*/ 27 h 121"/>
                <a:gd name="T26" fmla="*/ 25 w 118"/>
                <a:gd name="T27" fmla="*/ 24 h 121"/>
                <a:gd name="T28" fmla="*/ 25 w 118"/>
                <a:gd name="T29" fmla="*/ 24 h 121"/>
                <a:gd name="T30" fmla="*/ 26 w 118"/>
                <a:gd name="T31" fmla="*/ 19 h 121"/>
                <a:gd name="T32" fmla="*/ 25 w 118"/>
                <a:gd name="T33" fmla="*/ 15 h 121"/>
                <a:gd name="T34" fmla="*/ 24 w 118"/>
                <a:gd name="T35" fmla="*/ 11 h 121"/>
                <a:gd name="T36" fmla="*/ 23 w 118"/>
                <a:gd name="T37" fmla="*/ 8 h 121"/>
                <a:gd name="T38" fmla="*/ 22 w 118"/>
                <a:gd name="T39" fmla="*/ 5 h 121"/>
                <a:gd name="T40" fmla="*/ 20 w 118"/>
                <a:gd name="T41" fmla="*/ 2 h 121"/>
                <a:gd name="T42" fmla="*/ 19 w 118"/>
                <a:gd name="T43" fmla="*/ 1 h 121"/>
                <a:gd name="T44" fmla="*/ 17 w 118"/>
                <a:gd name="T45" fmla="*/ 1 h 121"/>
                <a:gd name="T46" fmla="*/ 16 w 118"/>
                <a:gd name="T47" fmla="*/ 1 h 121"/>
                <a:gd name="T48" fmla="*/ 15 w 118"/>
                <a:gd name="T49" fmla="*/ 0 h 121"/>
                <a:gd name="T50" fmla="*/ 15 w 118"/>
                <a:gd name="T51" fmla="*/ 0 h 121"/>
                <a:gd name="T52" fmla="*/ 14 w 118"/>
                <a:gd name="T53" fmla="*/ 0 h 121"/>
                <a:gd name="T54" fmla="*/ 12 w 118"/>
                <a:gd name="T55" fmla="*/ 0 h 121"/>
                <a:gd name="T56" fmla="*/ 11 w 118"/>
                <a:gd name="T57" fmla="*/ 1 h 121"/>
                <a:gd name="T58" fmla="*/ 10 w 118"/>
                <a:gd name="T59" fmla="*/ 1 h 121"/>
                <a:gd name="T60" fmla="*/ 7 w 118"/>
                <a:gd name="T61" fmla="*/ 3 h 121"/>
                <a:gd name="T62" fmla="*/ 5 w 118"/>
                <a:gd name="T63" fmla="*/ 5 h 121"/>
                <a:gd name="T64" fmla="*/ 4 w 118"/>
                <a:gd name="T65" fmla="*/ 8 h 121"/>
                <a:gd name="T66" fmla="*/ 2 w 118"/>
                <a:gd name="T67" fmla="*/ 12 h 121"/>
                <a:gd name="T68" fmla="*/ 1 w 118"/>
                <a:gd name="T69" fmla="*/ 16 h 121"/>
                <a:gd name="T70" fmla="*/ 0 w 118"/>
                <a:gd name="T71" fmla="*/ 21 h 121"/>
                <a:gd name="T72" fmla="*/ 0 w 118"/>
                <a:gd name="T73" fmla="*/ 21 h 121"/>
                <a:gd name="T74" fmla="*/ 0 w 118"/>
                <a:gd name="T75" fmla="*/ 22 h 121"/>
                <a:gd name="T76" fmla="*/ 0 w 118"/>
                <a:gd name="T77" fmla="*/ 22 h 121"/>
                <a:gd name="T78" fmla="*/ 1 w 118"/>
                <a:gd name="T79" fmla="*/ 18 h 121"/>
                <a:gd name="T80" fmla="*/ 2 w 118"/>
                <a:gd name="T81" fmla="*/ 14 h 121"/>
                <a:gd name="T82" fmla="*/ 4 w 118"/>
                <a:gd name="T83" fmla="*/ 11 h 121"/>
                <a:gd name="T84" fmla="*/ 5 w 118"/>
                <a:gd name="T85" fmla="*/ 8 h 121"/>
                <a:gd name="T86" fmla="*/ 7 w 118"/>
                <a:gd name="T87" fmla="*/ 6 h 121"/>
                <a:gd name="T88" fmla="*/ 10 w 118"/>
                <a:gd name="T89" fmla="*/ 5 h 121"/>
                <a:gd name="T90" fmla="*/ 11 w 118"/>
                <a:gd name="T91" fmla="*/ 4 h 121"/>
                <a:gd name="T92" fmla="*/ 12 w 118"/>
                <a:gd name="T93" fmla="*/ 4 h 121"/>
                <a:gd name="T94" fmla="*/ 13 w 118"/>
                <a:gd name="T95" fmla="*/ 4 h 121"/>
                <a:gd name="T96" fmla="*/ 14 w 118"/>
                <a:gd name="T97" fmla="*/ 4 h 121"/>
                <a:gd name="T98" fmla="*/ 14 w 118"/>
                <a:gd name="T99" fmla="*/ 4 h 1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1"/>
                <a:gd name="T152" fmla="*/ 118 w 118"/>
                <a:gd name="T153" fmla="*/ 121 h 1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1">
                  <a:moveTo>
                    <a:pt x="67" y="18"/>
                  </a:moveTo>
                  <a:lnTo>
                    <a:pt x="67" y="18"/>
                  </a:lnTo>
                  <a:lnTo>
                    <a:pt x="72" y="19"/>
                  </a:lnTo>
                  <a:lnTo>
                    <a:pt x="77" y="21"/>
                  </a:lnTo>
                  <a:lnTo>
                    <a:pt x="83" y="25"/>
                  </a:lnTo>
                  <a:lnTo>
                    <a:pt x="88" y="29"/>
                  </a:lnTo>
                  <a:lnTo>
                    <a:pt x="96" y="38"/>
                  </a:lnTo>
                  <a:lnTo>
                    <a:pt x="104" y="51"/>
                  </a:lnTo>
                  <a:lnTo>
                    <a:pt x="110" y="66"/>
                  </a:lnTo>
                  <a:lnTo>
                    <a:pt x="114" y="82"/>
                  </a:lnTo>
                  <a:lnTo>
                    <a:pt x="115" y="101"/>
                  </a:lnTo>
                  <a:lnTo>
                    <a:pt x="115" y="121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4" y="81"/>
                  </a:lnTo>
                  <a:lnTo>
                    <a:pt x="10" y="65"/>
                  </a:lnTo>
                  <a:lnTo>
                    <a:pt x="17" y="50"/>
                  </a:lnTo>
                  <a:lnTo>
                    <a:pt x="25" y="38"/>
                  </a:lnTo>
                  <a:lnTo>
                    <a:pt x="34" y="29"/>
                  </a:lnTo>
                  <a:lnTo>
                    <a:pt x="45" y="22"/>
                  </a:lnTo>
                  <a:lnTo>
                    <a:pt x="51" y="19"/>
                  </a:lnTo>
                  <a:lnTo>
                    <a:pt x="56" y="18"/>
                  </a:lnTo>
                  <a:lnTo>
                    <a:pt x="61" y="18"/>
                  </a:lnTo>
                  <a:lnTo>
                    <a:pt x="67" y="18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gray">
            <a:xfrm flipH="1">
              <a:off x="397" y="3685"/>
              <a:ext cx="77" cy="38"/>
            </a:xfrm>
            <a:custGeom>
              <a:avLst/>
              <a:gdLst>
                <a:gd name="T0" fmla="*/ 27 w 129"/>
                <a:gd name="T1" fmla="*/ 9 h 63"/>
                <a:gd name="T2" fmla="*/ 27 w 129"/>
                <a:gd name="T3" fmla="*/ 9 h 63"/>
                <a:gd name="T4" fmla="*/ 27 w 129"/>
                <a:gd name="T5" fmla="*/ 8 h 63"/>
                <a:gd name="T6" fmla="*/ 27 w 129"/>
                <a:gd name="T7" fmla="*/ 7 h 63"/>
                <a:gd name="T8" fmla="*/ 26 w 129"/>
                <a:gd name="T9" fmla="*/ 5 h 63"/>
                <a:gd name="T10" fmla="*/ 24 w 129"/>
                <a:gd name="T11" fmla="*/ 4 h 63"/>
                <a:gd name="T12" fmla="*/ 23 w 129"/>
                <a:gd name="T13" fmla="*/ 2 h 63"/>
                <a:gd name="T14" fmla="*/ 21 w 129"/>
                <a:gd name="T15" fmla="*/ 1 h 63"/>
                <a:gd name="T16" fmla="*/ 19 w 129"/>
                <a:gd name="T17" fmla="*/ 1 h 63"/>
                <a:gd name="T18" fmla="*/ 18 w 129"/>
                <a:gd name="T19" fmla="*/ 1 h 63"/>
                <a:gd name="T20" fmla="*/ 18 w 129"/>
                <a:gd name="T21" fmla="*/ 1 h 63"/>
                <a:gd name="T22" fmla="*/ 10 w 129"/>
                <a:gd name="T23" fmla="*/ 0 h 63"/>
                <a:gd name="T24" fmla="*/ 8 w 129"/>
                <a:gd name="T25" fmla="*/ 1 h 63"/>
                <a:gd name="T26" fmla="*/ 7 w 129"/>
                <a:gd name="T27" fmla="*/ 1 h 63"/>
                <a:gd name="T28" fmla="*/ 7 w 129"/>
                <a:gd name="T29" fmla="*/ 1 h 63"/>
                <a:gd name="T30" fmla="*/ 4 w 129"/>
                <a:gd name="T31" fmla="*/ 1 h 63"/>
                <a:gd name="T32" fmla="*/ 2 w 129"/>
                <a:gd name="T33" fmla="*/ 2 h 63"/>
                <a:gd name="T34" fmla="*/ 0 w 129"/>
                <a:gd name="T35" fmla="*/ 4 h 63"/>
                <a:gd name="T36" fmla="*/ 0 w 129"/>
                <a:gd name="T37" fmla="*/ 4 h 63"/>
                <a:gd name="T38" fmla="*/ 1 w 129"/>
                <a:gd name="T39" fmla="*/ 5 h 63"/>
                <a:gd name="T40" fmla="*/ 2 w 129"/>
                <a:gd name="T41" fmla="*/ 8 h 63"/>
                <a:gd name="T42" fmla="*/ 4 w 129"/>
                <a:gd name="T43" fmla="*/ 9 h 63"/>
                <a:gd name="T44" fmla="*/ 6 w 129"/>
                <a:gd name="T45" fmla="*/ 10 h 63"/>
                <a:gd name="T46" fmla="*/ 8 w 129"/>
                <a:gd name="T47" fmla="*/ 12 h 63"/>
                <a:gd name="T48" fmla="*/ 10 w 129"/>
                <a:gd name="T49" fmla="*/ 13 h 63"/>
                <a:gd name="T50" fmla="*/ 10 w 129"/>
                <a:gd name="T51" fmla="*/ 13 h 63"/>
                <a:gd name="T52" fmla="*/ 14 w 129"/>
                <a:gd name="T53" fmla="*/ 13 h 63"/>
                <a:gd name="T54" fmla="*/ 16 w 129"/>
                <a:gd name="T55" fmla="*/ 14 h 63"/>
                <a:gd name="T56" fmla="*/ 19 w 129"/>
                <a:gd name="T57" fmla="*/ 13 h 63"/>
                <a:gd name="T58" fmla="*/ 21 w 129"/>
                <a:gd name="T59" fmla="*/ 13 h 63"/>
                <a:gd name="T60" fmla="*/ 21 w 129"/>
                <a:gd name="T61" fmla="*/ 13 h 63"/>
                <a:gd name="T62" fmla="*/ 26 w 129"/>
                <a:gd name="T63" fmla="*/ 10 h 63"/>
                <a:gd name="T64" fmla="*/ 27 w 129"/>
                <a:gd name="T65" fmla="*/ 9 h 63"/>
                <a:gd name="T66" fmla="*/ 27 w 129"/>
                <a:gd name="T67" fmla="*/ 9 h 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9"/>
                <a:gd name="T103" fmla="*/ 0 h 63"/>
                <a:gd name="T104" fmla="*/ 129 w 129"/>
                <a:gd name="T105" fmla="*/ 63 h 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9" h="63">
                  <a:moveTo>
                    <a:pt x="129" y="42"/>
                  </a:moveTo>
                  <a:lnTo>
                    <a:pt x="129" y="42"/>
                  </a:lnTo>
                  <a:lnTo>
                    <a:pt x="128" y="37"/>
                  </a:lnTo>
                  <a:lnTo>
                    <a:pt x="125" y="30"/>
                  </a:lnTo>
                  <a:lnTo>
                    <a:pt x="121" y="24"/>
                  </a:lnTo>
                  <a:lnTo>
                    <a:pt x="114" y="17"/>
                  </a:lnTo>
                  <a:lnTo>
                    <a:pt x="106" y="10"/>
                  </a:lnTo>
                  <a:lnTo>
                    <a:pt x="97" y="5"/>
                  </a:lnTo>
                  <a:lnTo>
                    <a:pt x="90" y="4"/>
                  </a:lnTo>
                  <a:lnTo>
                    <a:pt x="83" y="2"/>
                  </a:lnTo>
                  <a:lnTo>
                    <a:pt x="47" y="0"/>
                  </a:lnTo>
                  <a:lnTo>
                    <a:pt x="38" y="1"/>
                  </a:lnTo>
                  <a:lnTo>
                    <a:pt x="30" y="2"/>
                  </a:lnTo>
                  <a:lnTo>
                    <a:pt x="19" y="6"/>
                  </a:lnTo>
                  <a:lnTo>
                    <a:pt x="10" y="10"/>
                  </a:lnTo>
                  <a:lnTo>
                    <a:pt x="0" y="16"/>
                  </a:lnTo>
                  <a:lnTo>
                    <a:pt x="4" y="21"/>
                  </a:lnTo>
                  <a:lnTo>
                    <a:pt x="12" y="34"/>
                  </a:lnTo>
                  <a:lnTo>
                    <a:pt x="19" y="41"/>
                  </a:lnTo>
                  <a:lnTo>
                    <a:pt x="27" y="48"/>
                  </a:lnTo>
                  <a:lnTo>
                    <a:pt x="35" y="55"/>
                  </a:lnTo>
                  <a:lnTo>
                    <a:pt x="46" y="57"/>
                  </a:lnTo>
                  <a:lnTo>
                    <a:pt x="63" y="60"/>
                  </a:lnTo>
                  <a:lnTo>
                    <a:pt x="77" y="63"/>
                  </a:lnTo>
                  <a:lnTo>
                    <a:pt x="87" y="61"/>
                  </a:lnTo>
                  <a:lnTo>
                    <a:pt x="98" y="59"/>
                  </a:lnTo>
                  <a:lnTo>
                    <a:pt x="120" y="48"/>
                  </a:lnTo>
                  <a:lnTo>
                    <a:pt x="129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gray">
            <a:xfrm flipH="1">
              <a:off x="392" y="3684"/>
              <a:ext cx="82" cy="25"/>
            </a:xfrm>
            <a:custGeom>
              <a:avLst/>
              <a:gdLst>
                <a:gd name="T0" fmla="*/ 0 w 137"/>
                <a:gd name="T1" fmla="*/ 4 h 41"/>
                <a:gd name="T2" fmla="*/ 0 w 137"/>
                <a:gd name="T3" fmla="*/ 4 h 41"/>
                <a:gd name="T4" fmla="*/ 1 w 137"/>
                <a:gd name="T5" fmla="*/ 3 h 41"/>
                <a:gd name="T6" fmla="*/ 3 w 137"/>
                <a:gd name="T7" fmla="*/ 2 h 41"/>
                <a:gd name="T8" fmla="*/ 7 w 137"/>
                <a:gd name="T9" fmla="*/ 1 h 41"/>
                <a:gd name="T10" fmla="*/ 8 w 137"/>
                <a:gd name="T11" fmla="*/ 1 h 41"/>
                <a:gd name="T12" fmla="*/ 10 w 137"/>
                <a:gd name="T13" fmla="*/ 0 h 41"/>
                <a:gd name="T14" fmla="*/ 13 w 137"/>
                <a:gd name="T15" fmla="*/ 0 h 41"/>
                <a:gd name="T16" fmla="*/ 15 w 137"/>
                <a:gd name="T17" fmla="*/ 0 h 41"/>
                <a:gd name="T18" fmla="*/ 17 w 137"/>
                <a:gd name="T19" fmla="*/ 1 h 41"/>
                <a:gd name="T20" fmla="*/ 20 w 137"/>
                <a:gd name="T21" fmla="*/ 1 h 41"/>
                <a:gd name="T22" fmla="*/ 22 w 137"/>
                <a:gd name="T23" fmla="*/ 2 h 41"/>
                <a:gd name="T24" fmla="*/ 25 w 137"/>
                <a:gd name="T25" fmla="*/ 4 h 41"/>
                <a:gd name="T26" fmla="*/ 27 w 137"/>
                <a:gd name="T27" fmla="*/ 6 h 41"/>
                <a:gd name="T28" fmla="*/ 29 w 137"/>
                <a:gd name="T29" fmla="*/ 9 h 41"/>
                <a:gd name="T30" fmla="*/ 29 w 137"/>
                <a:gd name="T31" fmla="*/ 9 h 41"/>
                <a:gd name="T32" fmla="*/ 29 w 137"/>
                <a:gd name="T33" fmla="*/ 9 h 41"/>
                <a:gd name="T34" fmla="*/ 28 w 137"/>
                <a:gd name="T35" fmla="*/ 7 h 41"/>
                <a:gd name="T36" fmla="*/ 26 w 137"/>
                <a:gd name="T37" fmla="*/ 5 h 41"/>
                <a:gd name="T38" fmla="*/ 23 w 137"/>
                <a:gd name="T39" fmla="*/ 4 h 41"/>
                <a:gd name="T40" fmla="*/ 20 w 137"/>
                <a:gd name="T41" fmla="*/ 3 h 41"/>
                <a:gd name="T42" fmla="*/ 19 w 137"/>
                <a:gd name="T43" fmla="*/ 2 h 41"/>
                <a:gd name="T44" fmla="*/ 16 w 137"/>
                <a:gd name="T45" fmla="*/ 2 h 41"/>
                <a:gd name="T46" fmla="*/ 13 w 137"/>
                <a:gd name="T47" fmla="*/ 2 h 41"/>
                <a:gd name="T48" fmla="*/ 10 w 137"/>
                <a:gd name="T49" fmla="*/ 2 h 41"/>
                <a:gd name="T50" fmla="*/ 7 w 137"/>
                <a:gd name="T51" fmla="*/ 2 h 41"/>
                <a:gd name="T52" fmla="*/ 4 w 137"/>
                <a:gd name="T53" fmla="*/ 2 h 41"/>
                <a:gd name="T54" fmla="*/ 0 w 137"/>
                <a:gd name="T55" fmla="*/ 4 h 41"/>
                <a:gd name="T56" fmla="*/ 0 w 137"/>
                <a:gd name="T57" fmla="*/ 4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1"/>
                <a:gd name="T89" fmla="*/ 137 w 137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1">
                  <a:moveTo>
                    <a:pt x="0" y="17"/>
                  </a:moveTo>
                  <a:lnTo>
                    <a:pt x="0" y="17"/>
                  </a:lnTo>
                  <a:lnTo>
                    <a:pt x="4" y="15"/>
                  </a:lnTo>
                  <a:lnTo>
                    <a:pt x="14" y="11"/>
                  </a:lnTo>
                  <a:lnTo>
                    <a:pt x="30" y="4"/>
                  </a:lnTo>
                  <a:lnTo>
                    <a:pt x="38" y="3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70" y="0"/>
                  </a:lnTo>
                  <a:lnTo>
                    <a:pt x="81" y="1"/>
                  </a:lnTo>
                  <a:lnTo>
                    <a:pt x="93" y="5"/>
                  </a:lnTo>
                  <a:lnTo>
                    <a:pt x="103" y="11"/>
                  </a:lnTo>
                  <a:lnTo>
                    <a:pt x="116" y="17"/>
                  </a:lnTo>
                  <a:lnTo>
                    <a:pt x="126" y="28"/>
                  </a:lnTo>
                  <a:lnTo>
                    <a:pt x="137" y="41"/>
                  </a:lnTo>
                  <a:lnTo>
                    <a:pt x="134" y="39"/>
                  </a:lnTo>
                  <a:lnTo>
                    <a:pt x="129" y="33"/>
                  </a:lnTo>
                  <a:lnTo>
                    <a:pt x="120" y="25"/>
                  </a:lnTo>
                  <a:lnTo>
                    <a:pt x="105" y="17"/>
                  </a:lnTo>
                  <a:lnTo>
                    <a:pt x="95" y="15"/>
                  </a:lnTo>
                  <a:lnTo>
                    <a:pt x="86" y="12"/>
                  </a:lnTo>
                  <a:lnTo>
                    <a:pt x="75" y="9"/>
                  </a:lnTo>
                  <a:lnTo>
                    <a:pt x="62" y="8"/>
                  </a:lnTo>
                  <a:lnTo>
                    <a:pt x="48" y="8"/>
                  </a:lnTo>
                  <a:lnTo>
                    <a:pt x="34" y="9"/>
                  </a:lnTo>
                  <a:lnTo>
                    <a:pt x="18" y="1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gray">
            <a:xfrm flipH="1">
              <a:off x="413" y="3692"/>
              <a:ext cx="37" cy="25"/>
            </a:xfrm>
            <a:custGeom>
              <a:avLst/>
              <a:gdLst>
                <a:gd name="T0" fmla="*/ 13 w 63"/>
                <a:gd name="T1" fmla="*/ 5 h 41"/>
                <a:gd name="T2" fmla="*/ 13 w 63"/>
                <a:gd name="T3" fmla="*/ 5 h 41"/>
                <a:gd name="T4" fmla="*/ 12 w 63"/>
                <a:gd name="T5" fmla="*/ 7 h 41"/>
                <a:gd name="T6" fmla="*/ 12 w 63"/>
                <a:gd name="T7" fmla="*/ 7 h 41"/>
                <a:gd name="T8" fmla="*/ 11 w 63"/>
                <a:gd name="T9" fmla="*/ 8 h 41"/>
                <a:gd name="T10" fmla="*/ 11 w 63"/>
                <a:gd name="T11" fmla="*/ 9 h 41"/>
                <a:gd name="T12" fmla="*/ 9 w 63"/>
                <a:gd name="T13" fmla="*/ 9 h 41"/>
                <a:gd name="T14" fmla="*/ 8 w 63"/>
                <a:gd name="T15" fmla="*/ 9 h 41"/>
                <a:gd name="T16" fmla="*/ 7 w 63"/>
                <a:gd name="T17" fmla="*/ 9 h 41"/>
                <a:gd name="T18" fmla="*/ 6 w 63"/>
                <a:gd name="T19" fmla="*/ 9 h 41"/>
                <a:gd name="T20" fmla="*/ 6 w 63"/>
                <a:gd name="T21" fmla="*/ 9 h 41"/>
                <a:gd name="T22" fmla="*/ 5 w 63"/>
                <a:gd name="T23" fmla="*/ 9 h 41"/>
                <a:gd name="T24" fmla="*/ 4 w 63"/>
                <a:gd name="T25" fmla="*/ 9 h 41"/>
                <a:gd name="T26" fmla="*/ 2 w 63"/>
                <a:gd name="T27" fmla="*/ 8 h 41"/>
                <a:gd name="T28" fmla="*/ 1 w 63"/>
                <a:gd name="T29" fmla="*/ 7 h 41"/>
                <a:gd name="T30" fmla="*/ 1 w 63"/>
                <a:gd name="T31" fmla="*/ 6 h 41"/>
                <a:gd name="T32" fmla="*/ 1 w 63"/>
                <a:gd name="T33" fmla="*/ 5 h 41"/>
                <a:gd name="T34" fmla="*/ 0 w 63"/>
                <a:gd name="T35" fmla="*/ 4 h 41"/>
                <a:gd name="T36" fmla="*/ 0 w 63"/>
                <a:gd name="T37" fmla="*/ 4 h 41"/>
                <a:gd name="T38" fmla="*/ 0 w 63"/>
                <a:gd name="T39" fmla="*/ 4 h 41"/>
                <a:gd name="T40" fmla="*/ 1 w 63"/>
                <a:gd name="T41" fmla="*/ 2 h 41"/>
                <a:gd name="T42" fmla="*/ 1 w 63"/>
                <a:gd name="T43" fmla="*/ 2 h 41"/>
                <a:gd name="T44" fmla="*/ 1 w 63"/>
                <a:gd name="T45" fmla="*/ 1 h 41"/>
                <a:gd name="T46" fmla="*/ 2 w 63"/>
                <a:gd name="T47" fmla="*/ 1 h 41"/>
                <a:gd name="T48" fmla="*/ 4 w 63"/>
                <a:gd name="T49" fmla="*/ 1 h 41"/>
                <a:gd name="T50" fmla="*/ 5 w 63"/>
                <a:gd name="T51" fmla="*/ 0 h 41"/>
                <a:gd name="T52" fmla="*/ 6 w 63"/>
                <a:gd name="T53" fmla="*/ 0 h 41"/>
                <a:gd name="T54" fmla="*/ 7 w 63"/>
                <a:gd name="T55" fmla="*/ 0 h 41"/>
                <a:gd name="T56" fmla="*/ 7 w 63"/>
                <a:gd name="T57" fmla="*/ 0 h 41"/>
                <a:gd name="T58" fmla="*/ 8 w 63"/>
                <a:gd name="T59" fmla="*/ 1 h 41"/>
                <a:gd name="T60" fmla="*/ 9 w 63"/>
                <a:gd name="T61" fmla="*/ 1 h 41"/>
                <a:gd name="T62" fmla="*/ 11 w 63"/>
                <a:gd name="T63" fmla="*/ 1 h 41"/>
                <a:gd name="T64" fmla="*/ 11 w 63"/>
                <a:gd name="T65" fmla="*/ 2 h 41"/>
                <a:gd name="T66" fmla="*/ 12 w 63"/>
                <a:gd name="T67" fmla="*/ 3 h 41"/>
                <a:gd name="T68" fmla="*/ 12 w 63"/>
                <a:gd name="T69" fmla="*/ 4 h 41"/>
                <a:gd name="T70" fmla="*/ 13 w 63"/>
                <a:gd name="T71" fmla="*/ 5 h 41"/>
                <a:gd name="T72" fmla="*/ 13 w 63"/>
                <a:gd name="T73" fmla="*/ 5 h 41"/>
                <a:gd name="T74" fmla="*/ 13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63" y="25"/>
                  </a:moveTo>
                  <a:lnTo>
                    <a:pt x="63" y="25"/>
                  </a:lnTo>
                  <a:lnTo>
                    <a:pt x="62" y="29"/>
                  </a:lnTo>
                  <a:lnTo>
                    <a:pt x="59" y="32"/>
                  </a:lnTo>
                  <a:lnTo>
                    <a:pt x="55" y="34"/>
                  </a:lnTo>
                  <a:lnTo>
                    <a:pt x="51" y="37"/>
                  </a:lnTo>
                  <a:lnTo>
                    <a:pt x="47" y="40"/>
                  </a:lnTo>
                  <a:lnTo>
                    <a:pt x="41" y="40"/>
                  </a:lnTo>
                  <a:lnTo>
                    <a:pt x="35" y="41"/>
                  </a:lnTo>
                  <a:lnTo>
                    <a:pt x="29" y="40"/>
                  </a:lnTo>
                  <a:lnTo>
                    <a:pt x="22" y="38"/>
                  </a:lnTo>
                  <a:lnTo>
                    <a:pt x="17" y="37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4" y="8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7" y="1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1" y="6"/>
                  </a:lnTo>
                  <a:lnTo>
                    <a:pt x="57" y="9"/>
                  </a:lnTo>
                  <a:lnTo>
                    <a:pt x="59" y="13"/>
                  </a:lnTo>
                  <a:lnTo>
                    <a:pt x="62" y="17"/>
                  </a:lnTo>
                  <a:lnTo>
                    <a:pt x="63" y="21"/>
                  </a:lnTo>
                  <a:lnTo>
                    <a:pt x="63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gray">
            <a:xfrm flipH="1">
              <a:off x="413" y="3692"/>
              <a:ext cx="37" cy="24"/>
            </a:xfrm>
            <a:custGeom>
              <a:avLst/>
              <a:gdLst>
                <a:gd name="T0" fmla="*/ 0 w 60"/>
                <a:gd name="T1" fmla="*/ 4 h 40"/>
                <a:gd name="T2" fmla="*/ 0 w 60"/>
                <a:gd name="T3" fmla="*/ 4 h 40"/>
                <a:gd name="T4" fmla="*/ 1 w 60"/>
                <a:gd name="T5" fmla="*/ 2 h 40"/>
                <a:gd name="T6" fmla="*/ 1 w 60"/>
                <a:gd name="T7" fmla="*/ 2 h 40"/>
                <a:gd name="T8" fmla="*/ 1 w 60"/>
                <a:gd name="T9" fmla="*/ 1 h 40"/>
                <a:gd name="T10" fmla="*/ 2 w 60"/>
                <a:gd name="T11" fmla="*/ 1 h 40"/>
                <a:gd name="T12" fmla="*/ 4 w 60"/>
                <a:gd name="T13" fmla="*/ 1 h 40"/>
                <a:gd name="T14" fmla="*/ 5 w 60"/>
                <a:gd name="T15" fmla="*/ 1 h 40"/>
                <a:gd name="T16" fmla="*/ 6 w 60"/>
                <a:gd name="T17" fmla="*/ 0 h 40"/>
                <a:gd name="T18" fmla="*/ 7 w 60"/>
                <a:gd name="T19" fmla="*/ 1 h 40"/>
                <a:gd name="T20" fmla="*/ 7 w 60"/>
                <a:gd name="T21" fmla="*/ 1 h 40"/>
                <a:gd name="T22" fmla="*/ 9 w 60"/>
                <a:gd name="T23" fmla="*/ 1 h 40"/>
                <a:gd name="T24" fmla="*/ 10 w 60"/>
                <a:gd name="T25" fmla="*/ 1 h 40"/>
                <a:gd name="T26" fmla="*/ 12 w 60"/>
                <a:gd name="T27" fmla="*/ 1 h 40"/>
                <a:gd name="T28" fmla="*/ 12 w 60"/>
                <a:gd name="T29" fmla="*/ 2 h 40"/>
                <a:gd name="T30" fmla="*/ 14 w 60"/>
                <a:gd name="T31" fmla="*/ 3 h 40"/>
                <a:gd name="T32" fmla="*/ 14 w 60"/>
                <a:gd name="T33" fmla="*/ 4 h 40"/>
                <a:gd name="T34" fmla="*/ 14 w 60"/>
                <a:gd name="T35" fmla="*/ 5 h 40"/>
                <a:gd name="T36" fmla="*/ 14 w 60"/>
                <a:gd name="T37" fmla="*/ 5 h 40"/>
                <a:gd name="T38" fmla="*/ 14 w 60"/>
                <a:gd name="T39" fmla="*/ 5 h 40"/>
                <a:gd name="T40" fmla="*/ 14 w 60"/>
                <a:gd name="T41" fmla="*/ 6 h 40"/>
                <a:gd name="T42" fmla="*/ 14 w 60"/>
                <a:gd name="T43" fmla="*/ 7 h 40"/>
                <a:gd name="T44" fmla="*/ 12 w 60"/>
                <a:gd name="T45" fmla="*/ 7 h 40"/>
                <a:gd name="T46" fmla="*/ 12 w 60"/>
                <a:gd name="T47" fmla="*/ 8 h 40"/>
                <a:gd name="T48" fmla="*/ 10 w 60"/>
                <a:gd name="T49" fmla="*/ 8 h 40"/>
                <a:gd name="T50" fmla="*/ 9 w 60"/>
                <a:gd name="T51" fmla="*/ 8 h 40"/>
                <a:gd name="T52" fmla="*/ 7 w 60"/>
                <a:gd name="T53" fmla="*/ 8 h 40"/>
                <a:gd name="T54" fmla="*/ 6 w 60"/>
                <a:gd name="T55" fmla="*/ 8 h 40"/>
                <a:gd name="T56" fmla="*/ 6 w 60"/>
                <a:gd name="T57" fmla="*/ 8 h 40"/>
                <a:gd name="T58" fmla="*/ 5 w 60"/>
                <a:gd name="T59" fmla="*/ 8 h 40"/>
                <a:gd name="T60" fmla="*/ 4 w 60"/>
                <a:gd name="T61" fmla="*/ 8 h 40"/>
                <a:gd name="T62" fmla="*/ 2 w 60"/>
                <a:gd name="T63" fmla="*/ 7 h 40"/>
                <a:gd name="T64" fmla="*/ 1 w 60"/>
                <a:gd name="T65" fmla="*/ 7 h 40"/>
                <a:gd name="T66" fmla="*/ 1 w 60"/>
                <a:gd name="T67" fmla="*/ 6 h 40"/>
                <a:gd name="T68" fmla="*/ 1 w 60"/>
                <a:gd name="T69" fmla="*/ 5 h 40"/>
                <a:gd name="T70" fmla="*/ 0 w 60"/>
                <a:gd name="T71" fmla="*/ 4 h 40"/>
                <a:gd name="T72" fmla="*/ 0 w 60"/>
                <a:gd name="T73" fmla="*/ 4 h 40"/>
                <a:gd name="T74" fmla="*/ 0 w 60"/>
                <a:gd name="T75" fmla="*/ 4 h 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40"/>
                <a:gd name="T116" fmla="*/ 60 w 60"/>
                <a:gd name="T117" fmla="*/ 40 h 4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40">
                  <a:moveTo>
                    <a:pt x="0" y="16"/>
                  </a:moveTo>
                  <a:lnTo>
                    <a:pt x="0" y="16"/>
                  </a:lnTo>
                  <a:lnTo>
                    <a:pt x="1" y="12"/>
                  </a:lnTo>
                  <a:lnTo>
                    <a:pt x="2" y="8"/>
                  </a:lnTo>
                  <a:lnTo>
                    <a:pt x="6" y="5"/>
                  </a:lnTo>
                  <a:lnTo>
                    <a:pt x="10" y="2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3" y="1"/>
                  </a:lnTo>
                  <a:lnTo>
                    <a:pt x="39" y="2"/>
                  </a:lnTo>
                  <a:lnTo>
                    <a:pt x="44" y="4"/>
                  </a:lnTo>
                  <a:lnTo>
                    <a:pt x="49" y="6"/>
                  </a:lnTo>
                  <a:lnTo>
                    <a:pt x="53" y="9"/>
                  </a:lnTo>
                  <a:lnTo>
                    <a:pt x="56" y="13"/>
                  </a:lnTo>
                  <a:lnTo>
                    <a:pt x="59" y="17"/>
                  </a:lnTo>
                  <a:lnTo>
                    <a:pt x="60" y="21"/>
                  </a:lnTo>
                  <a:lnTo>
                    <a:pt x="60" y="25"/>
                  </a:lnTo>
                  <a:lnTo>
                    <a:pt x="59" y="28"/>
                  </a:lnTo>
                  <a:lnTo>
                    <a:pt x="56" y="32"/>
                  </a:lnTo>
                  <a:lnTo>
                    <a:pt x="53" y="34"/>
                  </a:lnTo>
                  <a:lnTo>
                    <a:pt x="49" y="37"/>
                  </a:lnTo>
                  <a:lnTo>
                    <a:pt x="44" y="38"/>
                  </a:lnTo>
                  <a:lnTo>
                    <a:pt x="39" y="40"/>
                  </a:lnTo>
                  <a:lnTo>
                    <a:pt x="33" y="40"/>
                  </a:lnTo>
                  <a:lnTo>
                    <a:pt x="27" y="40"/>
                  </a:lnTo>
                  <a:lnTo>
                    <a:pt x="21" y="38"/>
                  </a:lnTo>
                  <a:lnTo>
                    <a:pt x="16" y="36"/>
                  </a:lnTo>
                  <a:lnTo>
                    <a:pt x="10" y="33"/>
                  </a:lnTo>
                  <a:lnTo>
                    <a:pt x="6" y="30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gray">
            <a:xfrm flipH="1">
              <a:off x="414" y="3693"/>
              <a:ext cx="35" cy="23"/>
            </a:xfrm>
            <a:custGeom>
              <a:avLst/>
              <a:gdLst>
                <a:gd name="T0" fmla="*/ 0 w 58"/>
                <a:gd name="T1" fmla="*/ 4 h 37"/>
                <a:gd name="T2" fmla="*/ 0 w 58"/>
                <a:gd name="T3" fmla="*/ 4 h 37"/>
                <a:gd name="T4" fmla="*/ 1 w 58"/>
                <a:gd name="T5" fmla="*/ 2 h 37"/>
                <a:gd name="T6" fmla="*/ 1 w 58"/>
                <a:gd name="T7" fmla="*/ 2 h 37"/>
                <a:gd name="T8" fmla="*/ 1 w 58"/>
                <a:gd name="T9" fmla="*/ 1 h 37"/>
                <a:gd name="T10" fmla="*/ 2 w 58"/>
                <a:gd name="T11" fmla="*/ 1 h 37"/>
                <a:gd name="T12" fmla="*/ 4 w 58"/>
                <a:gd name="T13" fmla="*/ 0 h 37"/>
                <a:gd name="T14" fmla="*/ 7 w 58"/>
                <a:gd name="T15" fmla="*/ 0 h 37"/>
                <a:gd name="T16" fmla="*/ 7 w 58"/>
                <a:gd name="T17" fmla="*/ 0 h 37"/>
                <a:gd name="T18" fmla="*/ 10 w 58"/>
                <a:gd name="T19" fmla="*/ 1 h 37"/>
                <a:gd name="T20" fmla="*/ 11 w 58"/>
                <a:gd name="T21" fmla="*/ 2 h 37"/>
                <a:gd name="T22" fmla="*/ 12 w 58"/>
                <a:gd name="T23" fmla="*/ 2 h 37"/>
                <a:gd name="T24" fmla="*/ 13 w 58"/>
                <a:gd name="T25" fmla="*/ 4 h 37"/>
                <a:gd name="T26" fmla="*/ 13 w 58"/>
                <a:gd name="T27" fmla="*/ 4 h 37"/>
                <a:gd name="T28" fmla="*/ 13 w 58"/>
                <a:gd name="T29" fmla="*/ 6 h 37"/>
                <a:gd name="T30" fmla="*/ 13 w 58"/>
                <a:gd name="T31" fmla="*/ 6 h 37"/>
                <a:gd name="T32" fmla="*/ 13 w 58"/>
                <a:gd name="T33" fmla="*/ 7 h 37"/>
                <a:gd name="T34" fmla="*/ 12 w 58"/>
                <a:gd name="T35" fmla="*/ 7 h 37"/>
                <a:gd name="T36" fmla="*/ 11 w 58"/>
                <a:gd name="T37" fmla="*/ 8 h 37"/>
                <a:gd name="T38" fmla="*/ 10 w 58"/>
                <a:gd name="T39" fmla="*/ 9 h 37"/>
                <a:gd name="T40" fmla="*/ 8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3 w 58"/>
                <a:gd name="T47" fmla="*/ 9 h 37"/>
                <a:gd name="T48" fmla="*/ 1 w 58"/>
                <a:gd name="T49" fmla="*/ 7 h 37"/>
                <a:gd name="T50" fmla="*/ 1 w 58"/>
                <a:gd name="T51" fmla="*/ 6 h 37"/>
                <a:gd name="T52" fmla="*/ 1 w 58"/>
                <a:gd name="T53" fmla="*/ 5 h 37"/>
                <a:gd name="T54" fmla="*/ 0 w 58"/>
                <a:gd name="T55" fmla="*/ 4 h 37"/>
                <a:gd name="T56" fmla="*/ 0 w 58"/>
                <a:gd name="T57" fmla="*/ 4 h 37"/>
                <a:gd name="T58" fmla="*/ 0 w 58"/>
                <a:gd name="T59" fmla="*/ 4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0" y="15"/>
                  </a:moveTo>
                  <a:lnTo>
                    <a:pt x="0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7" y="5"/>
                  </a:lnTo>
                  <a:lnTo>
                    <a:pt x="11" y="3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43" y="4"/>
                  </a:lnTo>
                  <a:lnTo>
                    <a:pt x="51" y="9"/>
                  </a:lnTo>
                  <a:lnTo>
                    <a:pt x="55" y="12"/>
                  </a:lnTo>
                  <a:lnTo>
                    <a:pt x="56" y="16"/>
                  </a:lnTo>
                  <a:lnTo>
                    <a:pt x="58" y="20"/>
                  </a:lnTo>
                  <a:lnTo>
                    <a:pt x="58" y="23"/>
                  </a:lnTo>
                  <a:lnTo>
                    <a:pt x="56" y="27"/>
                  </a:lnTo>
                  <a:lnTo>
                    <a:pt x="54" y="31"/>
                  </a:lnTo>
                  <a:lnTo>
                    <a:pt x="51" y="33"/>
                  </a:lnTo>
                  <a:lnTo>
                    <a:pt x="47" y="35"/>
                  </a:lnTo>
                  <a:lnTo>
                    <a:pt x="38" y="37"/>
                  </a:lnTo>
                  <a:lnTo>
                    <a:pt x="26" y="37"/>
                  </a:lnTo>
                  <a:lnTo>
                    <a:pt x="15" y="35"/>
                  </a:lnTo>
                  <a:lnTo>
                    <a:pt x="7" y="29"/>
                  </a:lnTo>
                  <a:lnTo>
                    <a:pt x="3" y="25"/>
                  </a:lnTo>
                  <a:lnTo>
                    <a:pt x="1" y="21"/>
                  </a:lnTo>
                  <a:lnTo>
                    <a:pt x="0" y="1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gray">
            <a:xfrm flipH="1">
              <a:off x="415" y="3694"/>
              <a:ext cx="33" cy="22"/>
            </a:xfrm>
            <a:custGeom>
              <a:avLst/>
              <a:gdLst>
                <a:gd name="T0" fmla="*/ 0 w 55"/>
                <a:gd name="T1" fmla="*/ 4 h 36"/>
                <a:gd name="T2" fmla="*/ 0 w 55"/>
                <a:gd name="T3" fmla="*/ 4 h 36"/>
                <a:gd name="T4" fmla="*/ 0 w 55"/>
                <a:gd name="T5" fmla="*/ 2 h 36"/>
                <a:gd name="T6" fmla="*/ 1 w 55"/>
                <a:gd name="T7" fmla="*/ 1 h 36"/>
                <a:gd name="T8" fmla="*/ 1 w 55"/>
                <a:gd name="T9" fmla="*/ 1 h 36"/>
                <a:gd name="T10" fmla="*/ 2 w 55"/>
                <a:gd name="T11" fmla="*/ 1 h 36"/>
                <a:gd name="T12" fmla="*/ 4 w 55"/>
                <a:gd name="T13" fmla="*/ 0 h 36"/>
                <a:gd name="T14" fmla="*/ 7 w 55"/>
                <a:gd name="T15" fmla="*/ 0 h 36"/>
                <a:gd name="T16" fmla="*/ 7 w 55"/>
                <a:gd name="T17" fmla="*/ 0 h 36"/>
                <a:gd name="T18" fmla="*/ 9 w 55"/>
                <a:gd name="T19" fmla="*/ 1 h 36"/>
                <a:gd name="T20" fmla="*/ 11 w 55"/>
                <a:gd name="T21" fmla="*/ 2 h 36"/>
                <a:gd name="T22" fmla="*/ 11 w 55"/>
                <a:gd name="T23" fmla="*/ 2 h 36"/>
                <a:gd name="T24" fmla="*/ 11 w 55"/>
                <a:gd name="T25" fmla="*/ 4 h 36"/>
                <a:gd name="T26" fmla="*/ 12 w 55"/>
                <a:gd name="T27" fmla="*/ 4 h 36"/>
                <a:gd name="T28" fmla="*/ 12 w 55"/>
                <a:gd name="T29" fmla="*/ 5 h 36"/>
                <a:gd name="T30" fmla="*/ 12 w 55"/>
                <a:gd name="T31" fmla="*/ 5 h 36"/>
                <a:gd name="T32" fmla="*/ 11 w 55"/>
                <a:gd name="T33" fmla="*/ 6 h 36"/>
                <a:gd name="T34" fmla="*/ 11 w 55"/>
                <a:gd name="T35" fmla="*/ 6 h 36"/>
                <a:gd name="T36" fmla="*/ 10 w 55"/>
                <a:gd name="T37" fmla="*/ 7 h 36"/>
                <a:gd name="T38" fmla="*/ 10 w 55"/>
                <a:gd name="T39" fmla="*/ 8 h 36"/>
                <a:gd name="T40" fmla="*/ 8 w 55"/>
                <a:gd name="T41" fmla="*/ 8 h 36"/>
                <a:gd name="T42" fmla="*/ 5 w 55"/>
                <a:gd name="T43" fmla="*/ 8 h 36"/>
                <a:gd name="T44" fmla="*/ 5 w 55"/>
                <a:gd name="T45" fmla="*/ 8 h 36"/>
                <a:gd name="T46" fmla="*/ 3 w 55"/>
                <a:gd name="T47" fmla="*/ 7 h 36"/>
                <a:gd name="T48" fmla="*/ 1 w 55"/>
                <a:gd name="T49" fmla="*/ 6 h 36"/>
                <a:gd name="T50" fmla="*/ 1 w 55"/>
                <a:gd name="T51" fmla="*/ 6 h 36"/>
                <a:gd name="T52" fmla="*/ 0 w 55"/>
                <a:gd name="T53" fmla="*/ 4 h 36"/>
                <a:gd name="T54" fmla="*/ 0 w 55"/>
                <a:gd name="T55" fmla="*/ 4 h 36"/>
                <a:gd name="T56" fmla="*/ 0 w 55"/>
                <a:gd name="T57" fmla="*/ 4 h 36"/>
                <a:gd name="T58" fmla="*/ 0 w 55"/>
                <a:gd name="T59" fmla="*/ 4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3" y="7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3"/>
                  </a:lnTo>
                  <a:lnTo>
                    <a:pt x="50" y="8"/>
                  </a:lnTo>
                  <a:lnTo>
                    <a:pt x="53" y="11"/>
                  </a:lnTo>
                  <a:lnTo>
                    <a:pt x="54" y="15"/>
                  </a:lnTo>
                  <a:lnTo>
                    <a:pt x="55" y="19"/>
                  </a:lnTo>
                  <a:lnTo>
                    <a:pt x="55" y="22"/>
                  </a:lnTo>
                  <a:lnTo>
                    <a:pt x="54" y="26"/>
                  </a:lnTo>
                  <a:lnTo>
                    <a:pt x="53" y="28"/>
                  </a:lnTo>
                  <a:lnTo>
                    <a:pt x="49" y="31"/>
                  </a:lnTo>
                  <a:lnTo>
                    <a:pt x="46" y="34"/>
                  </a:lnTo>
                  <a:lnTo>
                    <a:pt x="37" y="36"/>
                  </a:lnTo>
                  <a:lnTo>
                    <a:pt x="25" y="35"/>
                  </a:lnTo>
                  <a:lnTo>
                    <a:pt x="14" y="32"/>
                  </a:lnTo>
                  <a:lnTo>
                    <a:pt x="6" y="27"/>
                  </a:lnTo>
                  <a:lnTo>
                    <a:pt x="3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gray">
            <a:xfrm flipH="1">
              <a:off x="415" y="3694"/>
              <a:ext cx="33" cy="21"/>
            </a:xfrm>
            <a:custGeom>
              <a:avLst/>
              <a:gdLst>
                <a:gd name="T0" fmla="*/ 0 w 54"/>
                <a:gd name="T1" fmla="*/ 3 h 35"/>
                <a:gd name="T2" fmla="*/ 0 w 54"/>
                <a:gd name="T3" fmla="*/ 3 h 35"/>
                <a:gd name="T4" fmla="*/ 1 w 54"/>
                <a:gd name="T5" fmla="*/ 2 h 35"/>
                <a:gd name="T6" fmla="*/ 1 w 54"/>
                <a:gd name="T7" fmla="*/ 1 h 35"/>
                <a:gd name="T8" fmla="*/ 1 w 54"/>
                <a:gd name="T9" fmla="*/ 1 h 35"/>
                <a:gd name="T10" fmla="*/ 2 w 54"/>
                <a:gd name="T11" fmla="*/ 1 h 35"/>
                <a:gd name="T12" fmla="*/ 4 w 54"/>
                <a:gd name="T13" fmla="*/ 0 h 35"/>
                <a:gd name="T14" fmla="*/ 7 w 54"/>
                <a:gd name="T15" fmla="*/ 0 h 35"/>
                <a:gd name="T16" fmla="*/ 7 w 54"/>
                <a:gd name="T17" fmla="*/ 0 h 35"/>
                <a:gd name="T18" fmla="*/ 9 w 54"/>
                <a:gd name="T19" fmla="*/ 1 h 35"/>
                <a:gd name="T20" fmla="*/ 11 w 54"/>
                <a:gd name="T21" fmla="*/ 2 h 35"/>
                <a:gd name="T22" fmla="*/ 12 w 54"/>
                <a:gd name="T23" fmla="*/ 2 h 35"/>
                <a:gd name="T24" fmla="*/ 12 w 54"/>
                <a:gd name="T25" fmla="*/ 3 h 35"/>
                <a:gd name="T26" fmla="*/ 12 w 54"/>
                <a:gd name="T27" fmla="*/ 4 h 35"/>
                <a:gd name="T28" fmla="*/ 12 w 54"/>
                <a:gd name="T29" fmla="*/ 5 h 35"/>
                <a:gd name="T30" fmla="*/ 12 w 54"/>
                <a:gd name="T31" fmla="*/ 5 h 35"/>
                <a:gd name="T32" fmla="*/ 12 w 54"/>
                <a:gd name="T33" fmla="*/ 6 h 35"/>
                <a:gd name="T34" fmla="*/ 12 w 54"/>
                <a:gd name="T35" fmla="*/ 6 h 35"/>
                <a:gd name="T36" fmla="*/ 11 w 54"/>
                <a:gd name="T37" fmla="*/ 7 h 35"/>
                <a:gd name="T38" fmla="*/ 10 w 54"/>
                <a:gd name="T39" fmla="*/ 7 h 35"/>
                <a:gd name="T40" fmla="*/ 8 w 54"/>
                <a:gd name="T41" fmla="*/ 8 h 35"/>
                <a:gd name="T42" fmla="*/ 6 w 54"/>
                <a:gd name="T43" fmla="*/ 8 h 35"/>
                <a:gd name="T44" fmla="*/ 6 w 54"/>
                <a:gd name="T45" fmla="*/ 8 h 35"/>
                <a:gd name="T46" fmla="*/ 4 w 54"/>
                <a:gd name="T47" fmla="*/ 7 h 35"/>
                <a:gd name="T48" fmla="*/ 1 w 54"/>
                <a:gd name="T49" fmla="*/ 6 h 35"/>
                <a:gd name="T50" fmla="*/ 1 w 54"/>
                <a:gd name="T51" fmla="*/ 5 h 35"/>
                <a:gd name="T52" fmla="*/ 1 w 54"/>
                <a:gd name="T53" fmla="*/ 4 h 35"/>
                <a:gd name="T54" fmla="*/ 0 w 54"/>
                <a:gd name="T55" fmla="*/ 4 h 35"/>
                <a:gd name="T56" fmla="*/ 0 w 54"/>
                <a:gd name="T57" fmla="*/ 3 h 35"/>
                <a:gd name="T58" fmla="*/ 0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0" y="14"/>
                  </a:moveTo>
                  <a:lnTo>
                    <a:pt x="0" y="14"/>
                  </a:lnTo>
                  <a:lnTo>
                    <a:pt x="2" y="11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3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4"/>
                  </a:lnTo>
                  <a:lnTo>
                    <a:pt x="49" y="8"/>
                  </a:lnTo>
                  <a:lnTo>
                    <a:pt x="51" y="12"/>
                  </a:lnTo>
                  <a:lnTo>
                    <a:pt x="53" y="15"/>
                  </a:lnTo>
                  <a:lnTo>
                    <a:pt x="54" y="19"/>
                  </a:lnTo>
                  <a:lnTo>
                    <a:pt x="54" y="22"/>
                  </a:lnTo>
                  <a:lnTo>
                    <a:pt x="53" y="26"/>
                  </a:lnTo>
                  <a:lnTo>
                    <a:pt x="51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5" y="35"/>
                  </a:lnTo>
                  <a:lnTo>
                    <a:pt x="25" y="35"/>
                  </a:lnTo>
                  <a:lnTo>
                    <a:pt x="15" y="32"/>
                  </a:lnTo>
                  <a:lnTo>
                    <a:pt x="7" y="27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gray">
            <a:xfrm flipH="1">
              <a:off x="416" y="3694"/>
              <a:ext cx="32" cy="20"/>
            </a:xfrm>
            <a:custGeom>
              <a:avLst/>
              <a:gdLst>
                <a:gd name="T0" fmla="*/ 0 w 51"/>
                <a:gd name="T1" fmla="*/ 3 h 32"/>
                <a:gd name="T2" fmla="*/ 0 w 51"/>
                <a:gd name="T3" fmla="*/ 3 h 32"/>
                <a:gd name="T4" fmla="*/ 1 w 51"/>
                <a:gd name="T5" fmla="*/ 3 h 32"/>
                <a:gd name="T6" fmla="*/ 1 w 51"/>
                <a:gd name="T7" fmla="*/ 2 h 32"/>
                <a:gd name="T8" fmla="*/ 3 w 51"/>
                <a:gd name="T9" fmla="*/ 1 h 32"/>
                <a:gd name="T10" fmla="*/ 5 w 51"/>
                <a:gd name="T11" fmla="*/ 0 h 32"/>
                <a:gd name="T12" fmla="*/ 7 w 51"/>
                <a:gd name="T13" fmla="*/ 0 h 32"/>
                <a:gd name="T14" fmla="*/ 7 w 51"/>
                <a:gd name="T15" fmla="*/ 0 h 32"/>
                <a:gd name="T16" fmla="*/ 9 w 51"/>
                <a:gd name="T17" fmla="*/ 1 h 32"/>
                <a:gd name="T18" fmla="*/ 11 w 51"/>
                <a:gd name="T19" fmla="*/ 2 h 32"/>
                <a:gd name="T20" fmla="*/ 13 w 51"/>
                <a:gd name="T21" fmla="*/ 3 h 32"/>
                <a:gd name="T22" fmla="*/ 13 w 51"/>
                <a:gd name="T23" fmla="*/ 4 h 32"/>
                <a:gd name="T24" fmla="*/ 13 w 51"/>
                <a:gd name="T25" fmla="*/ 4 h 32"/>
                <a:gd name="T26" fmla="*/ 13 w 51"/>
                <a:gd name="T27" fmla="*/ 4 h 32"/>
                <a:gd name="T28" fmla="*/ 13 w 51"/>
                <a:gd name="T29" fmla="*/ 6 h 32"/>
                <a:gd name="T30" fmla="*/ 12 w 51"/>
                <a:gd name="T31" fmla="*/ 6 h 32"/>
                <a:gd name="T32" fmla="*/ 11 w 51"/>
                <a:gd name="T33" fmla="*/ 7 h 32"/>
                <a:gd name="T34" fmla="*/ 8 w 51"/>
                <a:gd name="T35" fmla="*/ 7 h 32"/>
                <a:gd name="T36" fmla="*/ 6 w 51"/>
                <a:gd name="T37" fmla="*/ 7 h 32"/>
                <a:gd name="T38" fmla="*/ 6 w 51"/>
                <a:gd name="T39" fmla="*/ 7 h 32"/>
                <a:gd name="T40" fmla="*/ 3 w 51"/>
                <a:gd name="T41" fmla="*/ 7 h 32"/>
                <a:gd name="T42" fmla="*/ 2 w 51"/>
                <a:gd name="T43" fmla="*/ 6 h 32"/>
                <a:gd name="T44" fmla="*/ 1 w 51"/>
                <a:gd name="T45" fmla="*/ 4 h 32"/>
                <a:gd name="T46" fmla="*/ 0 w 51"/>
                <a:gd name="T47" fmla="*/ 4 h 32"/>
                <a:gd name="T48" fmla="*/ 0 w 51"/>
                <a:gd name="T49" fmla="*/ 3 h 32"/>
                <a:gd name="T50" fmla="*/ 0 w 51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2"/>
                <a:gd name="T80" fmla="*/ 51 w 51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4" y="6"/>
                  </a:lnTo>
                  <a:lnTo>
                    <a:pt x="9" y="1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5" y="8"/>
                  </a:lnTo>
                  <a:lnTo>
                    <a:pt x="51" y="13"/>
                  </a:lnTo>
                  <a:lnTo>
                    <a:pt x="51" y="17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48" y="26"/>
                  </a:lnTo>
                  <a:lnTo>
                    <a:pt x="43" y="30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13" y="29"/>
                  </a:lnTo>
                  <a:lnTo>
                    <a:pt x="6" y="25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gray">
            <a:xfrm flipH="1">
              <a:off x="416" y="3694"/>
              <a:ext cx="30" cy="20"/>
            </a:xfrm>
            <a:custGeom>
              <a:avLst/>
              <a:gdLst>
                <a:gd name="T0" fmla="*/ 0 w 50"/>
                <a:gd name="T1" fmla="*/ 3 h 32"/>
                <a:gd name="T2" fmla="*/ 0 w 50"/>
                <a:gd name="T3" fmla="*/ 3 h 32"/>
                <a:gd name="T4" fmla="*/ 1 w 50"/>
                <a:gd name="T5" fmla="*/ 3 h 32"/>
                <a:gd name="T6" fmla="*/ 1 w 50"/>
                <a:gd name="T7" fmla="*/ 2 h 32"/>
                <a:gd name="T8" fmla="*/ 2 w 50"/>
                <a:gd name="T9" fmla="*/ 1 h 32"/>
                <a:gd name="T10" fmla="*/ 4 w 50"/>
                <a:gd name="T11" fmla="*/ 0 h 32"/>
                <a:gd name="T12" fmla="*/ 6 w 50"/>
                <a:gd name="T13" fmla="*/ 1 h 32"/>
                <a:gd name="T14" fmla="*/ 6 w 50"/>
                <a:gd name="T15" fmla="*/ 1 h 32"/>
                <a:gd name="T16" fmla="*/ 8 w 50"/>
                <a:gd name="T17" fmla="*/ 1 h 32"/>
                <a:gd name="T18" fmla="*/ 10 w 50"/>
                <a:gd name="T19" fmla="*/ 2 h 32"/>
                <a:gd name="T20" fmla="*/ 10 w 50"/>
                <a:gd name="T21" fmla="*/ 3 h 32"/>
                <a:gd name="T22" fmla="*/ 11 w 50"/>
                <a:gd name="T23" fmla="*/ 4 h 32"/>
                <a:gd name="T24" fmla="*/ 11 w 50"/>
                <a:gd name="T25" fmla="*/ 4 h 32"/>
                <a:gd name="T26" fmla="*/ 11 w 50"/>
                <a:gd name="T27" fmla="*/ 4 h 32"/>
                <a:gd name="T28" fmla="*/ 10 w 50"/>
                <a:gd name="T29" fmla="*/ 6 h 32"/>
                <a:gd name="T30" fmla="*/ 10 w 50"/>
                <a:gd name="T31" fmla="*/ 6 h 32"/>
                <a:gd name="T32" fmla="*/ 8 w 50"/>
                <a:gd name="T33" fmla="*/ 7 h 32"/>
                <a:gd name="T34" fmla="*/ 7 w 50"/>
                <a:gd name="T35" fmla="*/ 7 h 32"/>
                <a:gd name="T36" fmla="*/ 5 w 50"/>
                <a:gd name="T37" fmla="*/ 7 h 32"/>
                <a:gd name="T38" fmla="*/ 5 w 50"/>
                <a:gd name="T39" fmla="*/ 7 h 32"/>
                <a:gd name="T40" fmla="*/ 3 w 50"/>
                <a:gd name="T41" fmla="*/ 7 h 32"/>
                <a:gd name="T42" fmla="*/ 1 w 50"/>
                <a:gd name="T43" fmla="*/ 6 h 32"/>
                <a:gd name="T44" fmla="*/ 1 w 50"/>
                <a:gd name="T45" fmla="*/ 4 h 32"/>
                <a:gd name="T46" fmla="*/ 0 w 50"/>
                <a:gd name="T47" fmla="*/ 4 h 32"/>
                <a:gd name="T48" fmla="*/ 0 w 50"/>
                <a:gd name="T49" fmla="*/ 3 h 32"/>
                <a:gd name="T50" fmla="*/ 0 w 50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2"/>
                <a:gd name="T80" fmla="*/ 50 w 50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6" y="4"/>
                  </a:lnTo>
                  <a:lnTo>
                    <a:pt x="43" y="8"/>
                  </a:lnTo>
                  <a:lnTo>
                    <a:pt x="48" y="13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5"/>
                  </a:lnTo>
                  <a:lnTo>
                    <a:pt x="40" y="29"/>
                  </a:lnTo>
                  <a:lnTo>
                    <a:pt x="32" y="32"/>
                  </a:lnTo>
                  <a:lnTo>
                    <a:pt x="23" y="32"/>
                  </a:lnTo>
                  <a:lnTo>
                    <a:pt x="14" y="29"/>
                  </a:lnTo>
                  <a:lnTo>
                    <a:pt x="5" y="24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7"/>
                <a:gd name="T1" fmla="*/ 2 h 29"/>
                <a:gd name="T2" fmla="*/ 0 w 47"/>
                <a:gd name="T3" fmla="*/ 2 h 29"/>
                <a:gd name="T4" fmla="*/ 1 w 47"/>
                <a:gd name="T5" fmla="*/ 2 h 29"/>
                <a:gd name="T6" fmla="*/ 1 w 47"/>
                <a:gd name="T7" fmla="*/ 1 h 29"/>
                <a:gd name="T8" fmla="*/ 2 w 47"/>
                <a:gd name="T9" fmla="*/ 1 h 29"/>
                <a:gd name="T10" fmla="*/ 3 w 47"/>
                <a:gd name="T11" fmla="*/ 0 h 29"/>
                <a:gd name="T12" fmla="*/ 5 w 47"/>
                <a:gd name="T13" fmla="*/ 0 h 29"/>
                <a:gd name="T14" fmla="*/ 5 w 47"/>
                <a:gd name="T15" fmla="*/ 0 h 29"/>
                <a:gd name="T16" fmla="*/ 6 w 47"/>
                <a:gd name="T17" fmla="*/ 1 h 29"/>
                <a:gd name="T18" fmla="*/ 8 w 47"/>
                <a:gd name="T19" fmla="*/ 1 h 29"/>
                <a:gd name="T20" fmla="*/ 9 w 47"/>
                <a:gd name="T21" fmla="*/ 2 h 29"/>
                <a:gd name="T22" fmla="*/ 9 w 47"/>
                <a:gd name="T23" fmla="*/ 4 h 29"/>
                <a:gd name="T24" fmla="*/ 9 w 47"/>
                <a:gd name="T25" fmla="*/ 4 h 29"/>
                <a:gd name="T26" fmla="*/ 9 w 47"/>
                <a:gd name="T27" fmla="*/ 4 h 29"/>
                <a:gd name="T28" fmla="*/ 9 w 47"/>
                <a:gd name="T29" fmla="*/ 5 h 29"/>
                <a:gd name="T30" fmla="*/ 9 w 47"/>
                <a:gd name="T31" fmla="*/ 6 h 29"/>
                <a:gd name="T32" fmla="*/ 7 w 47"/>
                <a:gd name="T33" fmla="*/ 7 h 29"/>
                <a:gd name="T34" fmla="*/ 6 w 47"/>
                <a:gd name="T35" fmla="*/ 7 h 29"/>
                <a:gd name="T36" fmla="*/ 4 w 47"/>
                <a:gd name="T37" fmla="*/ 7 h 29"/>
                <a:gd name="T38" fmla="*/ 4 w 47"/>
                <a:gd name="T39" fmla="*/ 7 h 29"/>
                <a:gd name="T40" fmla="*/ 2 w 47"/>
                <a:gd name="T41" fmla="*/ 7 h 29"/>
                <a:gd name="T42" fmla="*/ 1 w 47"/>
                <a:gd name="T43" fmla="*/ 6 h 29"/>
                <a:gd name="T44" fmla="*/ 1 w 47"/>
                <a:gd name="T45" fmla="*/ 4 h 29"/>
                <a:gd name="T46" fmla="*/ 0 w 47"/>
                <a:gd name="T47" fmla="*/ 4 h 29"/>
                <a:gd name="T48" fmla="*/ 0 w 47"/>
                <a:gd name="T49" fmla="*/ 2 h 29"/>
                <a:gd name="T50" fmla="*/ 0 w 47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29"/>
                <a:gd name="T80" fmla="*/ 47 w 4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29">
                  <a:moveTo>
                    <a:pt x="0" y="11"/>
                  </a:moveTo>
                  <a:lnTo>
                    <a:pt x="0" y="11"/>
                  </a:lnTo>
                  <a:lnTo>
                    <a:pt x="2" y="8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5" y="3"/>
                  </a:lnTo>
                  <a:lnTo>
                    <a:pt x="42" y="7"/>
                  </a:lnTo>
                  <a:lnTo>
                    <a:pt x="46" y="12"/>
                  </a:lnTo>
                  <a:lnTo>
                    <a:pt x="47" y="16"/>
                  </a:lnTo>
                  <a:lnTo>
                    <a:pt x="47" y="19"/>
                  </a:lnTo>
                  <a:lnTo>
                    <a:pt x="46" y="21"/>
                  </a:lnTo>
                  <a:lnTo>
                    <a:pt x="45" y="24"/>
                  </a:lnTo>
                  <a:lnTo>
                    <a:pt x="38" y="28"/>
                  </a:lnTo>
                  <a:lnTo>
                    <a:pt x="31" y="29"/>
                  </a:lnTo>
                  <a:lnTo>
                    <a:pt x="22" y="29"/>
                  </a:lnTo>
                  <a:lnTo>
                    <a:pt x="13" y="27"/>
                  </a:lnTo>
                  <a:lnTo>
                    <a:pt x="6" y="23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4"/>
                <a:gd name="T1" fmla="*/ 2 h 29"/>
                <a:gd name="T2" fmla="*/ 0 w 44"/>
                <a:gd name="T3" fmla="*/ 2 h 29"/>
                <a:gd name="T4" fmla="*/ 1 w 44"/>
                <a:gd name="T5" fmla="*/ 2 h 29"/>
                <a:gd name="T6" fmla="*/ 1 w 44"/>
                <a:gd name="T7" fmla="*/ 1 h 29"/>
                <a:gd name="T8" fmla="*/ 2 w 44"/>
                <a:gd name="T9" fmla="*/ 1 h 29"/>
                <a:gd name="T10" fmla="*/ 4 w 44"/>
                <a:gd name="T11" fmla="*/ 0 h 29"/>
                <a:gd name="T12" fmla="*/ 6 w 44"/>
                <a:gd name="T13" fmla="*/ 1 h 29"/>
                <a:gd name="T14" fmla="*/ 6 w 44"/>
                <a:gd name="T15" fmla="*/ 1 h 29"/>
                <a:gd name="T16" fmla="*/ 7 w 44"/>
                <a:gd name="T17" fmla="*/ 1 h 29"/>
                <a:gd name="T18" fmla="*/ 9 w 44"/>
                <a:gd name="T19" fmla="*/ 1 h 29"/>
                <a:gd name="T20" fmla="*/ 10 w 44"/>
                <a:gd name="T21" fmla="*/ 2 h 29"/>
                <a:gd name="T22" fmla="*/ 10 w 44"/>
                <a:gd name="T23" fmla="*/ 4 h 29"/>
                <a:gd name="T24" fmla="*/ 10 w 44"/>
                <a:gd name="T25" fmla="*/ 4 h 29"/>
                <a:gd name="T26" fmla="*/ 10 w 44"/>
                <a:gd name="T27" fmla="*/ 4 h 29"/>
                <a:gd name="T28" fmla="*/ 10 w 44"/>
                <a:gd name="T29" fmla="*/ 5 h 29"/>
                <a:gd name="T30" fmla="*/ 9 w 44"/>
                <a:gd name="T31" fmla="*/ 6 h 29"/>
                <a:gd name="T32" fmla="*/ 9 w 44"/>
                <a:gd name="T33" fmla="*/ 7 h 29"/>
                <a:gd name="T34" fmla="*/ 6 w 44"/>
                <a:gd name="T35" fmla="*/ 7 h 29"/>
                <a:gd name="T36" fmla="*/ 4 w 44"/>
                <a:gd name="T37" fmla="*/ 7 h 29"/>
                <a:gd name="T38" fmla="*/ 4 w 44"/>
                <a:gd name="T39" fmla="*/ 7 h 29"/>
                <a:gd name="T40" fmla="*/ 2 w 44"/>
                <a:gd name="T41" fmla="*/ 7 h 29"/>
                <a:gd name="T42" fmla="*/ 1 w 44"/>
                <a:gd name="T43" fmla="*/ 6 h 29"/>
                <a:gd name="T44" fmla="*/ 1 w 44"/>
                <a:gd name="T45" fmla="*/ 4 h 29"/>
                <a:gd name="T46" fmla="*/ 0 w 44"/>
                <a:gd name="T47" fmla="*/ 4 h 29"/>
                <a:gd name="T48" fmla="*/ 0 w 44"/>
                <a:gd name="T49" fmla="*/ 2 h 29"/>
                <a:gd name="T50" fmla="*/ 0 w 44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9"/>
                <a:gd name="T80" fmla="*/ 44 w 44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9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2" y="7"/>
                  </a:lnTo>
                  <a:lnTo>
                    <a:pt x="8" y="3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2" y="3"/>
                  </a:lnTo>
                  <a:lnTo>
                    <a:pt x="39" y="7"/>
                  </a:lnTo>
                  <a:lnTo>
                    <a:pt x="43" y="12"/>
                  </a:lnTo>
                  <a:lnTo>
                    <a:pt x="44" y="15"/>
                  </a:lnTo>
                  <a:lnTo>
                    <a:pt x="44" y="19"/>
                  </a:lnTo>
                  <a:lnTo>
                    <a:pt x="43" y="21"/>
                  </a:lnTo>
                  <a:lnTo>
                    <a:pt x="41" y="24"/>
                  </a:lnTo>
                  <a:lnTo>
                    <a:pt x="36" y="27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1" y="27"/>
                  </a:lnTo>
                  <a:lnTo>
                    <a:pt x="5" y="23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gray">
            <a:xfrm flipH="1">
              <a:off x="419" y="3697"/>
              <a:ext cx="25" cy="16"/>
            </a:xfrm>
            <a:custGeom>
              <a:avLst/>
              <a:gdLst>
                <a:gd name="T0" fmla="*/ 0 w 42"/>
                <a:gd name="T1" fmla="*/ 2 h 27"/>
                <a:gd name="T2" fmla="*/ 0 w 42"/>
                <a:gd name="T3" fmla="*/ 2 h 27"/>
                <a:gd name="T4" fmla="*/ 0 w 42"/>
                <a:gd name="T5" fmla="*/ 2 h 27"/>
                <a:gd name="T6" fmla="*/ 1 w 42"/>
                <a:gd name="T7" fmla="*/ 1 h 27"/>
                <a:gd name="T8" fmla="*/ 1 w 42"/>
                <a:gd name="T9" fmla="*/ 1 h 27"/>
                <a:gd name="T10" fmla="*/ 3 w 42"/>
                <a:gd name="T11" fmla="*/ 0 h 27"/>
                <a:gd name="T12" fmla="*/ 5 w 42"/>
                <a:gd name="T13" fmla="*/ 0 h 27"/>
                <a:gd name="T14" fmla="*/ 5 w 42"/>
                <a:gd name="T15" fmla="*/ 0 h 27"/>
                <a:gd name="T16" fmla="*/ 7 w 42"/>
                <a:gd name="T17" fmla="*/ 1 h 27"/>
                <a:gd name="T18" fmla="*/ 8 w 42"/>
                <a:gd name="T19" fmla="*/ 1 h 27"/>
                <a:gd name="T20" fmla="*/ 8 w 42"/>
                <a:gd name="T21" fmla="*/ 2 h 27"/>
                <a:gd name="T22" fmla="*/ 9 w 42"/>
                <a:gd name="T23" fmla="*/ 3 h 27"/>
                <a:gd name="T24" fmla="*/ 9 w 42"/>
                <a:gd name="T25" fmla="*/ 4 h 27"/>
                <a:gd name="T26" fmla="*/ 9 w 42"/>
                <a:gd name="T27" fmla="*/ 4 h 27"/>
                <a:gd name="T28" fmla="*/ 8 w 42"/>
                <a:gd name="T29" fmla="*/ 4 h 27"/>
                <a:gd name="T30" fmla="*/ 8 w 42"/>
                <a:gd name="T31" fmla="*/ 5 h 27"/>
                <a:gd name="T32" fmla="*/ 7 w 42"/>
                <a:gd name="T33" fmla="*/ 5 h 27"/>
                <a:gd name="T34" fmla="*/ 6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2 w 42"/>
                <a:gd name="T41" fmla="*/ 5 h 27"/>
                <a:gd name="T42" fmla="*/ 1 w 42"/>
                <a:gd name="T43" fmla="*/ 4 h 27"/>
                <a:gd name="T44" fmla="*/ 0 w 42"/>
                <a:gd name="T45" fmla="*/ 3 h 27"/>
                <a:gd name="T46" fmla="*/ 0 w 42"/>
                <a:gd name="T47" fmla="*/ 3 h 27"/>
                <a:gd name="T48" fmla="*/ 0 w 42"/>
                <a:gd name="T49" fmla="*/ 2 h 27"/>
                <a:gd name="T50" fmla="*/ 0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0" y="11"/>
                  </a:moveTo>
                  <a:lnTo>
                    <a:pt x="0" y="11"/>
                  </a:lnTo>
                  <a:lnTo>
                    <a:pt x="0" y="8"/>
                  </a:lnTo>
                  <a:lnTo>
                    <a:pt x="3" y="6"/>
                  </a:lnTo>
                  <a:lnTo>
                    <a:pt x="7" y="2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3"/>
                  </a:lnTo>
                  <a:lnTo>
                    <a:pt x="36" y="7"/>
                  </a:lnTo>
                  <a:lnTo>
                    <a:pt x="40" y="11"/>
                  </a:lnTo>
                  <a:lnTo>
                    <a:pt x="42" y="14"/>
                  </a:lnTo>
                  <a:lnTo>
                    <a:pt x="42" y="18"/>
                  </a:lnTo>
                  <a:lnTo>
                    <a:pt x="40" y="19"/>
                  </a:lnTo>
                  <a:lnTo>
                    <a:pt x="39" y="22"/>
                  </a:lnTo>
                  <a:lnTo>
                    <a:pt x="34" y="26"/>
                  </a:lnTo>
                  <a:lnTo>
                    <a:pt x="27" y="27"/>
                  </a:lnTo>
                  <a:lnTo>
                    <a:pt x="19" y="27"/>
                  </a:lnTo>
                  <a:lnTo>
                    <a:pt x="11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gray">
            <a:xfrm flipH="1">
              <a:off x="419" y="3697"/>
              <a:ext cx="24" cy="16"/>
            </a:xfrm>
            <a:custGeom>
              <a:avLst/>
              <a:gdLst>
                <a:gd name="T0" fmla="*/ 0 w 39"/>
                <a:gd name="T1" fmla="*/ 3 h 25"/>
                <a:gd name="T2" fmla="*/ 0 w 39"/>
                <a:gd name="T3" fmla="*/ 3 h 25"/>
                <a:gd name="T4" fmla="*/ 1 w 39"/>
                <a:gd name="T5" fmla="*/ 1 h 25"/>
                <a:gd name="T6" fmla="*/ 1 w 39"/>
                <a:gd name="T7" fmla="*/ 1 h 25"/>
                <a:gd name="T8" fmla="*/ 4 w 39"/>
                <a:gd name="T9" fmla="*/ 0 h 25"/>
                <a:gd name="T10" fmla="*/ 6 w 39"/>
                <a:gd name="T11" fmla="*/ 0 h 25"/>
                <a:gd name="T12" fmla="*/ 6 w 39"/>
                <a:gd name="T13" fmla="*/ 0 h 25"/>
                <a:gd name="T14" fmla="*/ 7 w 39"/>
                <a:gd name="T15" fmla="*/ 1 h 25"/>
                <a:gd name="T16" fmla="*/ 9 w 39"/>
                <a:gd name="T17" fmla="*/ 1 h 25"/>
                <a:gd name="T18" fmla="*/ 9 w 39"/>
                <a:gd name="T19" fmla="*/ 3 h 25"/>
                <a:gd name="T20" fmla="*/ 9 w 39"/>
                <a:gd name="T21" fmla="*/ 4 h 25"/>
                <a:gd name="T22" fmla="*/ 9 w 39"/>
                <a:gd name="T23" fmla="*/ 4 h 25"/>
                <a:gd name="T24" fmla="*/ 9 w 39"/>
                <a:gd name="T25" fmla="*/ 5 h 25"/>
                <a:gd name="T26" fmla="*/ 7 w 39"/>
                <a:gd name="T27" fmla="*/ 6 h 25"/>
                <a:gd name="T28" fmla="*/ 6 w 39"/>
                <a:gd name="T29" fmla="*/ 6 h 25"/>
                <a:gd name="T30" fmla="*/ 4 w 39"/>
                <a:gd name="T31" fmla="*/ 6 h 25"/>
                <a:gd name="T32" fmla="*/ 4 w 39"/>
                <a:gd name="T33" fmla="*/ 6 h 25"/>
                <a:gd name="T34" fmla="*/ 2 w 39"/>
                <a:gd name="T35" fmla="*/ 6 h 25"/>
                <a:gd name="T36" fmla="*/ 1 w 39"/>
                <a:gd name="T37" fmla="*/ 5 h 25"/>
                <a:gd name="T38" fmla="*/ 0 w 39"/>
                <a:gd name="T39" fmla="*/ 4 h 25"/>
                <a:gd name="T40" fmla="*/ 0 w 39"/>
                <a:gd name="T41" fmla="*/ 3 h 25"/>
                <a:gd name="T42" fmla="*/ 0 w 39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9"/>
                <a:gd name="T67" fmla="*/ 0 h 25"/>
                <a:gd name="T68" fmla="*/ 39 w 39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9" h="25">
                  <a:moveTo>
                    <a:pt x="0" y="9"/>
                  </a:moveTo>
                  <a:lnTo>
                    <a:pt x="0" y="9"/>
                  </a:lnTo>
                  <a:lnTo>
                    <a:pt x="2" y="4"/>
                  </a:lnTo>
                  <a:lnTo>
                    <a:pt x="7" y="1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5" y="5"/>
                  </a:lnTo>
                  <a:lnTo>
                    <a:pt x="38" y="10"/>
                  </a:lnTo>
                  <a:lnTo>
                    <a:pt x="39" y="14"/>
                  </a:lnTo>
                  <a:lnTo>
                    <a:pt x="37" y="20"/>
                  </a:lnTo>
                  <a:lnTo>
                    <a:pt x="33" y="22"/>
                  </a:lnTo>
                  <a:lnTo>
                    <a:pt x="26" y="25"/>
                  </a:lnTo>
                  <a:lnTo>
                    <a:pt x="18" y="25"/>
                  </a:lnTo>
                  <a:lnTo>
                    <a:pt x="10" y="22"/>
                  </a:lnTo>
                  <a:lnTo>
                    <a:pt x="5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gray">
            <a:xfrm flipH="1">
              <a:off x="419" y="3697"/>
              <a:ext cx="24" cy="15"/>
            </a:xfrm>
            <a:custGeom>
              <a:avLst/>
              <a:gdLst>
                <a:gd name="T0" fmla="*/ 0 w 36"/>
                <a:gd name="T1" fmla="*/ 3 h 24"/>
                <a:gd name="T2" fmla="*/ 0 w 36"/>
                <a:gd name="T3" fmla="*/ 3 h 24"/>
                <a:gd name="T4" fmla="*/ 1 w 36"/>
                <a:gd name="T5" fmla="*/ 1 h 24"/>
                <a:gd name="T6" fmla="*/ 2 w 36"/>
                <a:gd name="T7" fmla="*/ 1 h 24"/>
                <a:gd name="T8" fmla="*/ 3 w 36"/>
                <a:gd name="T9" fmla="*/ 0 h 24"/>
                <a:gd name="T10" fmla="*/ 6 w 36"/>
                <a:gd name="T11" fmla="*/ 0 h 24"/>
                <a:gd name="T12" fmla="*/ 6 w 36"/>
                <a:gd name="T13" fmla="*/ 0 h 24"/>
                <a:gd name="T14" fmla="*/ 8 w 36"/>
                <a:gd name="T15" fmla="*/ 1 h 24"/>
                <a:gd name="T16" fmla="*/ 9 w 36"/>
                <a:gd name="T17" fmla="*/ 1 h 24"/>
                <a:gd name="T18" fmla="*/ 11 w 36"/>
                <a:gd name="T19" fmla="*/ 3 h 24"/>
                <a:gd name="T20" fmla="*/ 11 w 36"/>
                <a:gd name="T21" fmla="*/ 4 h 24"/>
                <a:gd name="T22" fmla="*/ 11 w 36"/>
                <a:gd name="T23" fmla="*/ 4 h 24"/>
                <a:gd name="T24" fmla="*/ 10 w 36"/>
                <a:gd name="T25" fmla="*/ 5 h 24"/>
                <a:gd name="T26" fmla="*/ 9 w 36"/>
                <a:gd name="T27" fmla="*/ 6 h 24"/>
                <a:gd name="T28" fmla="*/ 7 w 36"/>
                <a:gd name="T29" fmla="*/ 6 h 24"/>
                <a:gd name="T30" fmla="*/ 5 w 36"/>
                <a:gd name="T31" fmla="*/ 6 h 24"/>
                <a:gd name="T32" fmla="*/ 5 w 36"/>
                <a:gd name="T33" fmla="*/ 6 h 24"/>
                <a:gd name="T34" fmla="*/ 3 w 36"/>
                <a:gd name="T35" fmla="*/ 5 h 24"/>
                <a:gd name="T36" fmla="*/ 1 w 36"/>
                <a:gd name="T37" fmla="*/ 4 h 24"/>
                <a:gd name="T38" fmla="*/ 0 w 36"/>
                <a:gd name="T39" fmla="*/ 4 h 24"/>
                <a:gd name="T40" fmla="*/ 0 w 36"/>
                <a:gd name="T41" fmla="*/ 3 h 24"/>
                <a:gd name="T42" fmla="*/ 0 w 36"/>
                <a:gd name="T43" fmla="*/ 3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0" y="9"/>
                  </a:moveTo>
                  <a:lnTo>
                    <a:pt x="0" y="9"/>
                  </a:lnTo>
                  <a:lnTo>
                    <a:pt x="1" y="5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2"/>
                  </a:lnTo>
                  <a:lnTo>
                    <a:pt x="32" y="5"/>
                  </a:lnTo>
                  <a:lnTo>
                    <a:pt x="36" y="10"/>
                  </a:lnTo>
                  <a:lnTo>
                    <a:pt x="36" y="14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3" y="24"/>
                  </a:lnTo>
                  <a:lnTo>
                    <a:pt x="16" y="24"/>
                  </a:lnTo>
                  <a:lnTo>
                    <a:pt x="9" y="21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gray">
            <a:xfrm flipH="1">
              <a:off x="421" y="3698"/>
              <a:ext cx="22" cy="14"/>
            </a:xfrm>
            <a:custGeom>
              <a:avLst/>
              <a:gdLst>
                <a:gd name="T0" fmla="*/ 0 w 35"/>
                <a:gd name="T1" fmla="*/ 2 h 23"/>
                <a:gd name="T2" fmla="*/ 0 w 35"/>
                <a:gd name="T3" fmla="*/ 2 h 23"/>
                <a:gd name="T4" fmla="*/ 1 w 35"/>
                <a:gd name="T5" fmla="*/ 1 h 23"/>
                <a:gd name="T6" fmla="*/ 2 w 35"/>
                <a:gd name="T7" fmla="*/ 1 h 23"/>
                <a:gd name="T8" fmla="*/ 3 w 35"/>
                <a:gd name="T9" fmla="*/ 0 h 23"/>
                <a:gd name="T10" fmla="*/ 5 w 35"/>
                <a:gd name="T11" fmla="*/ 0 h 23"/>
                <a:gd name="T12" fmla="*/ 5 w 35"/>
                <a:gd name="T13" fmla="*/ 0 h 23"/>
                <a:gd name="T14" fmla="*/ 7 w 35"/>
                <a:gd name="T15" fmla="*/ 1 h 23"/>
                <a:gd name="T16" fmla="*/ 8 w 35"/>
                <a:gd name="T17" fmla="*/ 1 h 23"/>
                <a:gd name="T18" fmla="*/ 9 w 35"/>
                <a:gd name="T19" fmla="*/ 2 h 23"/>
                <a:gd name="T20" fmla="*/ 9 w 35"/>
                <a:gd name="T21" fmla="*/ 3 h 23"/>
                <a:gd name="T22" fmla="*/ 9 w 35"/>
                <a:gd name="T23" fmla="*/ 3 h 23"/>
                <a:gd name="T24" fmla="*/ 8 w 35"/>
                <a:gd name="T25" fmla="*/ 4 h 23"/>
                <a:gd name="T26" fmla="*/ 7 w 35"/>
                <a:gd name="T27" fmla="*/ 4 h 23"/>
                <a:gd name="T28" fmla="*/ 6 w 35"/>
                <a:gd name="T29" fmla="*/ 5 h 23"/>
                <a:gd name="T30" fmla="*/ 4 w 35"/>
                <a:gd name="T31" fmla="*/ 5 h 23"/>
                <a:gd name="T32" fmla="*/ 4 w 35"/>
                <a:gd name="T33" fmla="*/ 5 h 23"/>
                <a:gd name="T34" fmla="*/ 3 w 35"/>
                <a:gd name="T35" fmla="*/ 4 h 23"/>
                <a:gd name="T36" fmla="*/ 1 w 35"/>
                <a:gd name="T37" fmla="*/ 4 h 23"/>
                <a:gd name="T38" fmla="*/ 1 w 35"/>
                <a:gd name="T39" fmla="*/ 3 h 23"/>
                <a:gd name="T40" fmla="*/ 0 w 35"/>
                <a:gd name="T41" fmla="*/ 2 h 23"/>
                <a:gd name="T42" fmla="*/ 0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0" y="8"/>
                  </a:move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1" y="5"/>
                  </a:lnTo>
                  <a:lnTo>
                    <a:pt x="35" y="9"/>
                  </a:lnTo>
                  <a:lnTo>
                    <a:pt x="35" y="13"/>
                  </a:lnTo>
                  <a:lnTo>
                    <a:pt x="33" y="17"/>
                  </a:lnTo>
                  <a:lnTo>
                    <a:pt x="29" y="20"/>
                  </a:lnTo>
                  <a:lnTo>
                    <a:pt x="23" y="23"/>
                  </a:lnTo>
                  <a:lnTo>
                    <a:pt x="16" y="21"/>
                  </a:lnTo>
                  <a:lnTo>
                    <a:pt x="9" y="20"/>
                  </a:lnTo>
                  <a:lnTo>
                    <a:pt x="4" y="17"/>
                  </a:lnTo>
                  <a:lnTo>
                    <a:pt x="1" y="1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gray">
            <a:xfrm flipH="1">
              <a:off x="422" y="3698"/>
              <a:ext cx="19" cy="14"/>
            </a:xfrm>
            <a:custGeom>
              <a:avLst/>
              <a:gdLst>
                <a:gd name="T0" fmla="*/ 7 w 32"/>
                <a:gd name="T1" fmla="*/ 4 h 21"/>
                <a:gd name="T2" fmla="*/ 7 w 32"/>
                <a:gd name="T3" fmla="*/ 4 h 21"/>
                <a:gd name="T4" fmla="*/ 7 w 32"/>
                <a:gd name="T5" fmla="*/ 5 h 21"/>
                <a:gd name="T6" fmla="*/ 6 w 32"/>
                <a:gd name="T7" fmla="*/ 6 h 21"/>
                <a:gd name="T8" fmla="*/ 5 w 32"/>
                <a:gd name="T9" fmla="*/ 6 h 21"/>
                <a:gd name="T10" fmla="*/ 3 w 32"/>
                <a:gd name="T11" fmla="*/ 6 h 21"/>
                <a:gd name="T12" fmla="*/ 3 w 32"/>
                <a:gd name="T13" fmla="*/ 6 h 21"/>
                <a:gd name="T14" fmla="*/ 2 w 32"/>
                <a:gd name="T15" fmla="*/ 6 h 21"/>
                <a:gd name="T16" fmla="*/ 1 w 32"/>
                <a:gd name="T17" fmla="*/ 5 h 21"/>
                <a:gd name="T18" fmla="*/ 1 w 32"/>
                <a:gd name="T19" fmla="*/ 3 h 21"/>
                <a:gd name="T20" fmla="*/ 0 w 32"/>
                <a:gd name="T21" fmla="*/ 2 h 21"/>
                <a:gd name="T22" fmla="*/ 0 w 32"/>
                <a:gd name="T23" fmla="*/ 2 h 21"/>
                <a:gd name="T24" fmla="*/ 1 w 32"/>
                <a:gd name="T25" fmla="*/ 1 h 21"/>
                <a:gd name="T26" fmla="*/ 1 w 32"/>
                <a:gd name="T27" fmla="*/ 1 h 21"/>
                <a:gd name="T28" fmla="*/ 2 w 32"/>
                <a:gd name="T29" fmla="*/ 0 h 21"/>
                <a:gd name="T30" fmla="*/ 4 w 32"/>
                <a:gd name="T31" fmla="*/ 0 h 21"/>
                <a:gd name="T32" fmla="*/ 4 w 32"/>
                <a:gd name="T33" fmla="*/ 0 h 21"/>
                <a:gd name="T34" fmla="*/ 5 w 32"/>
                <a:gd name="T35" fmla="*/ 1 h 21"/>
                <a:gd name="T36" fmla="*/ 7 w 32"/>
                <a:gd name="T37" fmla="*/ 1 h 21"/>
                <a:gd name="T38" fmla="*/ 7 w 32"/>
                <a:gd name="T39" fmla="*/ 3 h 21"/>
                <a:gd name="T40" fmla="*/ 7 w 32"/>
                <a:gd name="T41" fmla="*/ 4 h 21"/>
                <a:gd name="T42" fmla="*/ 7 w 32"/>
                <a:gd name="T43" fmla="*/ 4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2"/>
                <a:gd name="T67" fmla="*/ 0 h 21"/>
                <a:gd name="T68" fmla="*/ 32 w 32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2" h="21">
                  <a:moveTo>
                    <a:pt x="32" y="13"/>
                  </a:moveTo>
                  <a:lnTo>
                    <a:pt x="32" y="13"/>
                  </a:lnTo>
                  <a:lnTo>
                    <a:pt x="31" y="17"/>
                  </a:lnTo>
                  <a:lnTo>
                    <a:pt x="27" y="20"/>
                  </a:lnTo>
                  <a:lnTo>
                    <a:pt x="22" y="21"/>
                  </a:lnTo>
                  <a:lnTo>
                    <a:pt x="15" y="21"/>
                  </a:lnTo>
                  <a:lnTo>
                    <a:pt x="10" y="20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24" y="3"/>
                  </a:lnTo>
                  <a:lnTo>
                    <a:pt x="30" y="5"/>
                  </a:lnTo>
                  <a:lnTo>
                    <a:pt x="32" y="9"/>
                  </a:lnTo>
                  <a:lnTo>
                    <a:pt x="32" y="13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gray">
            <a:xfrm flipH="1">
              <a:off x="393" y="3554"/>
              <a:ext cx="51" cy="36"/>
            </a:xfrm>
            <a:custGeom>
              <a:avLst/>
              <a:gdLst>
                <a:gd name="T0" fmla="*/ 18 w 83"/>
                <a:gd name="T1" fmla="*/ 13 h 60"/>
                <a:gd name="T2" fmla="*/ 18 w 83"/>
                <a:gd name="T3" fmla="*/ 13 h 60"/>
                <a:gd name="T4" fmla="*/ 19 w 83"/>
                <a:gd name="T5" fmla="*/ 11 h 60"/>
                <a:gd name="T6" fmla="*/ 19 w 83"/>
                <a:gd name="T7" fmla="*/ 9 h 60"/>
                <a:gd name="T8" fmla="*/ 19 w 83"/>
                <a:gd name="T9" fmla="*/ 7 h 60"/>
                <a:gd name="T10" fmla="*/ 19 w 83"/>
                <a:gd name="T11" fmla="*/ 4 h 60"/>
                <a:gd name="T12" fmla="*/ 19 w 83"/>
                <a:gd name="T13" fmla="*/ 4 h 60"/>
                <a:gd name="T14" fmla="*/ 18 w 83"/>
                <a:gd name="T15" fmla="*/ 2 h 60"/>
                <a:gd name="T16" fmla="*/ 17 w 83"/>
                <a:gd name="T17" fmla="*/ 2 h 60"/>
                <a:gd name="T18" fmla="*/ 16 w 83"/>
                <a:gd name="T19" fmla="*/ 1 h 60"/>
                <a:gd name="T20" fmla="*/ 15 w 83"/>
                <a:gd name="T21" fmla="*/ 1 h 60"/>
                <a:gd name="T22" fmla="*/ 14 w 83"/>
                <a:gd name="T23" fmla="*/ 1 h 60"/>
                <a:gd name="T24" fmla="*/ 14 w 83"/>
                <a:gd name="T25" fmla="*/ 1 h 60"/>
                <a:gd name="T26" fmla="*/ 12 w 83"/>
                <a:gd name="T27" fmla="*/ 0 h 60"/>
                <a:gd name="T28" fmla="*/ 11 w 83"/>
                <a:gd name="T29" fmla="*/ 1 h 60"/>
                <a:gd name="T30" fmla="*/ 9 w 83"/>
                <a:gd name="T31" fmla="*/ 1 h 60"/>
                <a:gd name="T32" fmla="*/ 6 w 83"/>
                <a:gd name="T33" fmla="*/ 1 h 60"/>
                <a:gd name="T34" fmla="*/ 6 w 83"/>
                <a:gd name="T35" fmla="*/ 1 h 60"/>
                <a:gd name="T36" fmla="*/ 4 w 83"/>
                <a:gd name="T37" fmla="*/ 1 h 60"/>
                <a:gd name="T38" fmla="*/ 4 w 83"/>
                <a:gd name="T39" fmla="*/ 1 h 60"/>
                <a:gd name="T40" fmla="*/ 2 w 83"/>
                <a:gd name="T41" fmla="*/ 1 h 60"/>
                <a:gd name="T42" fmla="*/ 1 w 83"/>
                <a:gd name="T43" fmla="*/ 1 h 60"/>
                <a:gd name="T44" fmla="*/ 1 w 83"/>
                <a:gd name="T45" fmla="*/ 1 h 60"/>
                <a:gd name="T46" fmla="*/ 0 w 83"/>
                <a:gd name="T47" fmla="*/ 2 h 60"/>
                <a:gd name="T48" fmla="*/ 1 w 83"/>
                <a:gd name="T49" fmla="*/ 3 h 60"/>
                <a:gd name="T50" fmla="*/ 1 w 83"/>
                <a:gd name="T51" fmla="*/ 4 h 60"/>
                <a:gd name="T52" fmla="*/ 4 w 83"/>
                <a:gd name="T53" fmla="*/ 4 h 60"/>
                <a:gd name="T54" fmla="*/ 6 w 83"/>
                <a:gd name="T55" fmla="*/ 4 h 60"/>
                <a:gd name="T56" fmla="*/ 6 w 83"/>
                <a:gd name="T57" fmla="*/ 4 h 60"/>
                <a:gd name="T58" fmla="*/ 9 w 83"/>
                <a:gd name="T59" fmla="*/ 4 h 60"/>
                <a:gd name="T60" fmla="*/ 11 w 83"/>
                <a:gd name="T61" fmla="*/ 4 h 60"/>
                <a:gd name="T62" fmla="*/ 13 w 83"/>
                <a:gd name="T63" fmla="*/ 4 h 60"/>
                <a:gd name="T64" fmla="*/ 15 w 83"/>
                <a:gd name="T65" fmla="*/ 4 h 60"/>
                <a:gd name="T66" fmla="*/ 16 w 83"/>
                <a:gd name="T67" fmla="*/ 5 h 60"/>
                <a:gd name="T68" fmla="*/ 17 w 83"/>
                <a:gd name="T69" fmla="*/ 6 h 60"/>
                <a:gd name="T70" fmla="*/ 17 w 83"/>
                <a:gd name="T71" fmla="*/ 7 h 60"/>
                <a:gd name="T72" fmla="*/ 17 w 83"/>
                <a:gd name="T73" fmla="*/ 7 h 60"/>
                <a:gd name="T74" fmla="*/ 18 w 83"/>
                <a:gd name="T75" fmla="*/ 10 h 60"/>
                <a:gd name="T76" fmla="*/ 18 w 83"/>
                <a:gd name="T77" fmla="*/ 12 h 60"/>
                <a:gd name="T78" fmla="*/ 18 w 83"/>
                <a:gd name="T79" fmla="*/ 13 h 60"/>
                <a:gd name="T80" fmla="*/ 18 w 83"/>
                <a:gd name="T81" fmla="*/ 13 h 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3"/>
                <a:gd name="T124" fmla="*/ 0 h 60"/>
                <a:gd name="T125" fmla="*/ 83 w 83"/>
                <a:gd name="T126" fmla="*/ 60 h 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3" h="60">
                  <a:moveTo>
                    <a:pt x="77" y="60"/>
                  </a:moveTo>
                  <a:lnTo>
                    <a:pt x="77" y="60"/>
                  </a:lnTo>
                  <a:lnTo>
                    <a:pt x="81" y="51"/>
                  </a:lnTo>
                  <a:lnTo>
                    <a:pt x="82" y="42"/>
                  </a:lnTo>
                  <a:lnTo>
                    <a:pt x="83" y="31"/>
                  </a:lnTo>
                  <a:lnTo>
                    <a:pt x="82" y="20"/>
                  </a:lnTo>
                  <a:lnTo>
                    <a:pt x="81" y="16"/>
                  </a:lnTo>
                  <a:lnTo>
                    <a:pt x="78" y="12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5" y="3"/>
                  </a:lnTo>
                  <a:lnTo>
                    <a:pt x="58" y="1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36" y="3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1" y="3"/>
                  </a:lnTo>
                  <a:lnTo>
                    <a:pt x="6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6" y="19"/>
                  </a:lnTo>
                  <a:lnTo>
                    <a:pt x="14" y="20"/>
                  </a:lnTo>
                  <a:lnTo>
                    <a:pt x="24" y="20"/>
                  </a:lnTo>
                  <a:lnTo>
                    <a:pt x="40" y="19"/>
                  </a:lnTo>
                  <a:lnTo>
                    <a:pt x="48" y="18"/>
                  </a:lnTo>
                  <a:lnTo>
                    <a:pt x="56" y="19"/>
                  </a:lnTo>
                  <a:lnTo>
                    <a:pt x="63" y="20"/>
                  </a:lnTo>
                  <a:lnTo>
                    <a:pt x="69" y="23"/>
                  </a:lnTo>
                  <a:lnTo>
                    <a:pt x="73" y="27"/>
                  </a:lnTo>
                  <a:lnTo>
                    <a:pt x="75" y="34"/>
                  </a:lnTo>
                  <a:lnTo>
                    <a:pt x="78" y="47"/>
                  </a:lnTo>
                  <a:lnTo>
                    <a:pt x="78" y="55"/>
                  </a:lnTo>
                  <a:lnTo>
                    <a:pt x="77" y="60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gray">
            <a:xfrm flipH="1">
              <a:off x="518" y="3543"/>
              <a:ext cx="55" cy="39"/>
            </a:xfrm>
            <a:custGeom>
              <a:avLst/>
              <a:gdLst>
                <a:gd name="T0" fmla="*/ 1 w 93"/>
                <a:gd name="T1" fmla="*/ 15 h 63"/>
                <a:gd name="T2" fmla="*/ 20 w 93"/>
                <a:gd name="T3" fmla="*/ 9 h 63"/>
                <a:gd name="T4" fmla="*/ 20 w 93"/>
                <a:gd name="T5" fmla="*/ 9 h 63"/>
                <a:gd name="T6" fmla="*/ 18 w 93"/>
                <a:gd name="T7" fmla="*/ 7 h 63"/>
                <a:gd name="T8" fmla="*/ 17 w 93"/>
                <a:gd name="T9" fmla="*/ 4 h 63"/>
                <a:gd name="T10" fmla="*/ 15 w 93"/>
                <a:gd name="T11" fmla="*/ 2 h 63"/>
                <a:gd name="T12" fmla="*/ 14 w 93"/>
                <a:gd name="T13" fmla="*/ 1 h 63"/>
                <a:gd name="T14" fmla="*/ 13 w 93"/>
                <a:gd name="T15" fmla="*/ 1 h 63"/>
                <a:gd name="T16" fmla="*/ 12 w 93"/>
                <a:gd name="T17" fmla="*/ 1 h 63"/>
                <a:gd name="T18" fmla="*/ 10 w 93"/>
                <a:gd name="T19" fmla="*/ 0 h 63"/>
                <a:gd name="T20" fmla="*/ 8 w 93"/>
                <a:gd name="T21" fmla="*/ 0 h 63"/>
                <a:gd name="T22" fmla="*/ 6 w 93"/>
                <a:gd name="T23" fmla="*/ 1 h 63"/>
                <a:gd name="T24" fmla="*/ 4 w 93"/>
                <a:gd name="T25" fmla="*/ 1 h 63"/>
                <a:gd name="T26" fmla="*/ 1 w 93"/>
                <a:gd name="T27" fmla="*/ 2 h 63"/>
                <a:gd name="T28" fmla="*/ 1 w 93"/>
                <a:gd name="T29" fmla="*/ 2 h 63"/>
                <a:gd name="T30" fmla="*/ 1 w 93"/>
                <a:gd name="T31" fmla="*/ 4 h 63"/>
                <a:gd name="T32" fmla="*/ 1 w 93"/>
                <a:gd name="T33" fmla="*/ 6 h 63"/>
                <a:gd name="T34" fmla="*/ 0 w 93"/>
                <a:gd name="T35" fmla="*/ 9 h 63"/>
                <a:gd name="T36" fmla="*/ 1 w 93"/>
                <a:gd name="T37" fmla="*/ 12 h 63"/>
                <a:gd name="T38" fmla="*/ 1 w 93"/>
                <a:gd name="T39" fmla="*/ 15 h 63"/>
                <a:gd name="T40" fmla="*/ 1 w 93"/>
                <a:gd name="T41" fmla="*/ 15 h 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3"/>
                <a:gd name="T64" fmla="*/ 0 h 63"/>
                <a:gd name="T65" fmla="*/ 93 w 93"/>
                <a:gd name="T66" fmla="*/ 63 h 6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3" h="63">
                  <a:moveTo>
                    <a:pt x="3" y="63"/>
                  </a:moveTo>
                  <a:lnTo>
                    <a:pt x="93" y="37"/>
                  </a:lnTo>
                  <a:lnTo>
                    <a:pt x="89" y="28"/>
                  </a:lnTo>
                  <a:lnTo>
                    <a:pt x="83" y="18"/>
                  </a:lnTo>
                  <a:lnTo>
                    <a:pt x="75" y="10"/>
                  </a:lnTo>
                  <a:lnTo>
                    <a:pt x="70" y="6"/>
                  </a:lnTo>
                  <a:lnTo>
                    <a:pt x="63" y="2"/>
                  </a:lnTo>
                  <a:lnTo>
                    <a:pt x="57" y="1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8" y="1"/>
                  </a:lnTo>
                  <a:lnTo>
                    <a:pt x="18" y="5"/>
                  </a:lnTo>
                  <a:lnTo>
                    <a:pt x="4" y="10"/>
                  </a:lnTo>
                  <a:lnTo>
                    <a:pt x="3" y="14"/>
                  </a:lnTo>
                  <a:lnTo>
                    <a:pt x="2" y="25"/>
                  </a:lnTo>
                  <a:lnTo>
                    <a:pt x="0" y="41"/>
                  </a:lnTo>
                  <a:lnTo>
                    <a:pt x="2" y="52"/>
                  </a:lnTo>
                  <a:lnTo>
                    <a:pt x="3" y="6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gray">
            <a:xfrm flipH="1">
              <a:off x="521" y="3536"/>
              <a:ext cx="56" cy="50"/>
            </a:xfrm>
            <a:custGeom>
              <a:avLst/>
              <a:gdLst>
                <a:gd name="T0" fmla="*/ 1 w 94"/>
                <a:gd name="T1" fmla="*/ 18 h 83"/>
                <a:gd name="T2" fmla="*/ 1 w 94"/>
                <a:gd name="T3" fmla="*/ 18 h 83"/>
                <a:gd name="T4" fmla="*/ 1 w 94"/>
                <a:gd name="T5" fmla="*/ 15 h 83"/>
                <a:gd name="T6" fmla="*/ 0 w 94"/>
                <a:gd name="T7" fmla="*/ 12 h 83"/>
                <a:gd name="T8" fmla="*/ 0 w 94"/>
                <a:gd name="T9" fmla="*/ 10 h 83"/>
                <a:gd name="T10" fmla="*/ 1 w 94"/>
                <a:gd name="T11" fmla="*/ 7 h 83"/>
                <a:gd name="T12" fmla="*/ 1 w 94"/>
                <a:gd name="T13" fmla="*/ 5 h 83"/>
                <a:gd name="T14" fmla="*/ 1 w 94"/>
                <a:gd name="T15" fmla="*/ 4 h 83"/>
                <a:gd name="T16" fmla="*/ 2 w 94"/>
                <a:gd name="T17" fmla="*/ 2 h 83"/>
                <a:gd name="T18" fmla="*/ 3 w 94"/>
                <a:gd name="T19" fmla="*/ 1 h 83"/>
                <a:gd name="T20" fmla="*/ 4 w 94"/>
                <a:gd name="T21" fmla="*/ 1 h 83"/>
                <a:gd name="T22" fmla="*/ 6 w 94"/>
                <a:gd name="T23" fmla="*/ 0 h 83"/>
                <a:gd name="T24" fmla="*/ 6 w 94"/>
                <a:gd name="T25" fmla="*/ 0 h 83"/>
                <a:gd name="T26" fmla="*/ 7 w 94"/>
                <a:gd name="T27" fmla="*/ 0 h 83"/>
                <a:gd name="T28" fmla="*/ 8 w 94"/>
                <a:gd name="T29" fmla="*/ 1 h 83"/>
                <a:gd name="T30" fmla="*/ 10 w 94"/>
                <a:gd name="T31" fmla="*/ 1 h 83"/>
                <a:gd name="T32" fmla="*/ 11 w 94"/>
                <a:gd name="T33" fmla="*/ 1 h 83"/>
                <a:gd name="T34" fmla="*/ 14 w 94"/>
                <a:gd name="T35" fmla="*/ 3 h 83"/>
                <a:gd name="T36" fmla="*/ 14 w 94"/>
                <a:gd name="T37" fmla="*/ 3 h 83"/>
                <a:gd name="T38" fmla="*/ 15 w 94"/>
                <a:gd name="T39" fmla="*/ 3 h 83"/>
                <a:gd name="T40" fmla="*/ 15 w 94"/>
                <a:gd name="T41" fmla="*/ 3 h 83"/>
                <a:gd name="T42" fmla="*/ 16 w 94"/>
                <a:gd name="T43" fmla="*/ 2 h 83"/>
                <a:gd name="T44" fmla="*/ 18 w 94"/>
                <a:gd name="T45" fmla="*/ 3 h 83"/>
                <a:gd name="T46" fmla="*/ 19 w 94"/>
                <a:gd name="T47" fmla="*/ 4 h 83"/>
                <a:gd name="T48" fmla="*/ 20 w 94"/>
                <a:gd name="T49" fmla="*/ 4 h 83"/>
                <a:gd name="T50" fmla="*/ 20 w 94"/>
                <a:gd name="T51" fmla="*/ 5 h 83"/>
                <a:gd name="T52" fmla="*/ 20 w 94"/>
                <a:gd name="T53" fmla="*/ 6 h 83"/>
                <a:gd name="T54" fmla="*/ 19 w 94"/>
                <a:gd name="T55" fmla="*/ 6 h 83"/>
                <a:gd name="T56" fmla="*/ 18 w 94"/>
                <a:gd name="T57" fmla="*/ 6 h 83"/>
                <a:gd name="T58" fmla="*/ 15 w 94"/>
                <a:gd name="T59" fmla="*/ 6 h 83"/>
                <a:gd name="T60" fmla="*/ 15 w 94"/>
                <a:gd name="T61" fmla="*/ 6 h 83"/>
                <a:gd name="T62" fmla="*/ 14 w 94"/>
                <a:gd name="T63" fmla="*/ 6 h 83"/>
                <a:gd name="T64" fmla="*/ 13 w 94"/>
                <a:gd name="T65" fmla="*/ 5 h 83"/>
                <a:gd name="T66" fmla="*/ 11 w 94"/>
                <a:gd name="T67" fmla="*/ 4 h 83"/>
                <a:gd name="T68" fmla="*/ 9 w 94"/>
                <a:gd name="T69" fmla="*/ 4 h 83"/>
                <a:gd name="T70" fmla="*/ 7 w 94"/>
                <a:gd name="T71" fmla="*/ 4 h 83"/>
                <a:gd name="T72" fmla="*/ 6 w 94"/>
                <a:gd name="T73" fmla="*/ 4 h 83"/>
                <a:gd name="T74" fmla="*/ 6 w 94"/>
                <a:gd name="T75" fmla="*/ 4 h 83"/>
                <a:gd name="T76" fmla="*/ 5 w 94"/>
                <a:gd name="T77" fmla="*/ 5 h 83"/>
                <a:gd name="T78" fmla="*/ 4 w 94"/>
                <a:gd name="T79" fmla="*/ 6 h 83"/>
                <a:gd name="T80" fmla="*/ 3 w 94"/>
                <a:gd name="T81" fmla="*/ 7 h 83"/>
                <a:gd name="T82" fmla="*/ 2 w 94"/>
                <a:gd name="T83" fmla="*/ 8 h 83"/>
                <a:gd name="T84" fmla="*/ 2 w 94"/>
                <a:gd name="T85" fmla="*/ 8 h 83"/>
                <a:gd name="T86" fmla="*/ 2 w 94"/>
                <a:gd name="T87" fmla="*/ 10 h 83"/>
                <a:gd name="T88" fmla="*/ 1 w 94"/>
                <a:gd name="T89" fmla="*/ 12 h 83"/>
                <a:gd name="T90" fmla="*/ 1 w 94"/>
                <a:gd name="T91" fmla="*/ 15 h 83"/>
                <a:gd name="T92" fmla="*/ 1 w 94"/>
                <a:gd name="T93" fmla="*/ 18 h 83"/>
                <a:gd name="T94" fmla="*/ 1 w 94"/>
                <a:gd name="T95" fmla="*/ 18 h 8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4"/>
                <a:gd name="T145" fmla="*/ 0 h 83"/>
                <a:gd name="T146" fmla="*/ 94 w 94"/>
                <a:gd name="T147" fmla="*/ 83 h 8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4" h="83">
                  <a:moveTo>
                    <a:pt x="4" y="83"/>
                  </a:moveTo>
                  <a:lnTo>
                    <a:pt x="4" y="83"/>
                  </a:lnTo>
                  <a:lnTo>
                    <a:pt x="1" y="69"/>
                  </a:lnTo>
                  <a:lnTo>
                    <a:pt x="0" y="57"/>
                  </a:lnTo>
                  <a:lnTo>
                    <a:pt x="0" y="44"/>
                  </a:lnTo>
                  <a:lnTo>
                    <a:pt x="3" y="30"/>
                  </a:lnTo>
                  <a:lnTo>
                    <a:pt x="4" y="24"/>
                  </a:lnTo>
                  <a:lnTo>
                    <a:pt x="7" y="17"/>
                  </a:lnTo>
                  <a:lnTo>
                    <a:pt x="9" y="12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7" y="2"/>
                  </a:lnTo>
                  <a:lnTo>
                    <a:pt x="52" y="6"/>
                  </a:lnTo>
                  <a:lnTo>
                    <a:pt x="63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8" y="12"/>
                  </a:lnTo>
                  <a:lnTo>
                    <a:pt x="84" y="13"/>
                  </a:lnTo>
                  <a:lnTo>
                    <a:pt x="90" y="16"/>
                  </a:lnTo>
                  <a:lnTo>
                    <a:pt x="92" y="20"/>
                  </a:lnTo>
                  <a:lnTo>
                    <a:pt x="94" y="24"/>
                  </a:lnTo>
                  <a:lnTo>
                    <a:pt x="92" y="26"/>
                  </a:lnTo>
                  <a:lnTo>
                    <a:pt x="91" y="28"/>
                  </a:lnTo>
                  <a:lnTo>
                    <a:pt x="84" y="29"/>
                  </a:lnTo>
                  <a:lnTo>
                    <a:pt x="74" y="29"/>
                  </a:lnTo>
                  <a:lnTo>
                    <a:pt x="66" y="28"/>
                  </a:lnTo>
                  <a:lnTo>
                    <a:pt x="58" y="24"/>
                  </a:lnTo>
                  <a:lnTo>
                    <a:pt x="50" y="20"/>
                  </a:lnTo>
                  <a:lnTo>
                    <a:pt x="42" y="17"/>
                  </a:lnTo>
                  <a:lnTo>
                    <a:pt x="33" y="17"/>
                  </a:lnTo>
                  <a:lnTo>
                    <a:pt x="29" y="17"/>
                  </a:lnTo>
                  <a:lnTo>
                    <a:pt x="27" y="20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5" y="32"/>
                  </a:lnTo>
                  <a:lnTo>
                    <a:pt x="12" y="39"/>
                  </a:lnTo>
                  <a:lnTo>
                    <a:pt x="8" y="47"/>
                  </a:lnTo>
                  <a:lnTo>
                    <a:pt x="7" y="55"/>
                  </a:lnTo>
                  <a:lnTo>
                    <a:pt x="4" y="68"/>
                  </a:lnTo>
                  <a:lnTo>
                    <a:pt x="4" y="83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gray">
            <a:xfrm flipH="1">
              <a:off x="466" y="3778"/>
              <a:ext cx="36" cy="10"/>
            </a:xfrm>
            <a:custGeom>
              <a:avLst/>
              <a:gdLst>
                <a:gd name="T0" fmla="*/ 0 w 59"/>
                <a:gd name="T1" fmla="*/ 1 h 19"/>
                <a:gd name="T2" fmla="*/ 0 w 59"/>
                <a:gd name="T3" fmla="*/ 1 h 19"/>
                <a:gd name="T4" fmla="*/ 1 w 59"/>
                <a:gd name="T5" fmla="*/ 2 h 19"/>
                <a:gd name="T6" fmla="*/ 2 w 59"/>
                <a:gd name="T7" fmla="*/ 2 h 19"/>
                <a:gd name="T8" fmla="*/ 4 w 59"/>
                <a:gd name="T9" fmla="*/ 2 h 19"/>
                <a:gd name="T10" fmla="*/ 6 w 59"/>
                <a:gd name="T11" fmla="*/ 3 h 19"/>
                <a:gd name="T12" fmla="*/ 7 w 59"/>
                <a:gd name="T13" fmla="*/ 3 h 19"/>
                <a:gd name="T14" fmla="*/ 9 w 59"/>
                <a:gd name="T15" fmla="*/ 3 h 19"/>
                <a:gd name="T16" fmla="*/ 10 w 59"/>
                <a:gd name="T17" fmla="*/ 2 h 19"/>
                <a:gd name="T18" fmla="*/ 11 w 59"/>
                <a:gd name="T19" fmla="*/ 2 h 19"/>
                <a:gd name="T20" fmla="*/ 12 w 59"/>
                <a:gd name="T21" fmla="*/ 1 h 19"/>
                <a:gd name="T22" fmla="*/ 13 w 59"/>
                <a:gd name="T23" fmla="*/ 0 h 19"/>
                <a:gd name="T24" fmla="*/ 13 w 59"/>
                <a:gd name="T25" fmla="*/ 0 h 19"/>
                <a:gd name="T26" fmla="*/ 13 w 59"/>
                <a:gd name="T27" fmla="*/ 1 h 19"/>
                <a:gd name="T28" fmla="*/ 12 w 59"/>
                <a:gd name="T29" fmla="*/ 1 h 19"/>
                <a:gd name="T30" fmla="*/ 10 w 59"/>
                <a:gd name="T31" fmla="*/ 1 h 19"/>
                <a:gd name="T32" fmla="*/ 8 w 59"/>
                <a:gd name="T33" fmla="*/ 2 h 19"/>
                <a:gd name="T34" fmla="*/ 5 w 59"/>
                <a:gd name="T35" fmla="*/ 2 h 19"/>
                <a:gd name="T36" fmla="*/ 3 w 59"/>
                <a:gd name="T37" fmla="*/ 1 h 19"/>
                <a:gd name="T38" fmla="*/ 0 w 59"/>
                <a:gd name="T39" fmla="*/ 1 h 19"/>
                <a:gd name="T40" fmla="*/ 0 w 59"/>
                <a:gd name="T41" fmla="*/ 1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9"/>
                <a:gd name="T64" fmla="*/ 0 h 19"/>
                <a:gd name="T65" fmla="*/ 59 w 59"/>
                <a:gd name="T66" fmla="*/ 19 h 1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9" h="19">
                  <a:moveTo>
                    <a:pt x="0" y="4"/>
                  </a:moveTo>
                  <a:lnTo>
                    <a:pt x="0" y="4"/>
                  </a:lnTo>
                  <a:lnTo>
                    <a:pt x="5" y="10"/>
                  </a:lnTo>
                  <a:lnTo>
                    <a:pt x="11" y="14"/>
                  </a:lnTo>
                  <a:lnTo>
                    <a:pt x="19" y="16"/>
                  </a:lnTo>
                  <a:lnTo>
                    <a:pt x="28" y="19"/>
                  </a:lnTo>
                  <a:lnTo>
                    <a:pt x="32" y="18"/>
                  </a:lnTo>
                  <a:lnTo>
                    <a:pt x="38" y="18"/>
                  </a:lnTo>
                  <a:lnTo>
                    <a:pt x="43" y="15"/>
                  </a:lnTo>
                  <a:lnTo>
                    <a:pt x="48" y="12"/>
                  </a:lnTo>
                  <a:lnTo>
                    <a:pt x="54" y="7"/>
                  </a:lnTo>
                  <a:lnTo>
                    <a:pt x="59" y="0"/>
                  </a:lnTo>
                  <a:lnTo>
                    <a:pt x="55" y="3"/>
                  </a:lnTo>
                  <a:lnTo>
                    <a:pt x="50" y="6"/>
                  </a:lnTo>
                  <a:lnTo>
                    <a:pt x="44" y="7"/>
                  </a:lnTo>
                  <a:lnTo>
                    <a:pt x="35" y="10"/>
                  </a:lnTo>
                  <a:lnTo>
                    <a:pt x="25" y="10"/>
                  </a:lnTo>
                  <a:lnTo>
                    <a:pt x="13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gray">
            <a:xfrm flipH="1">
              <a:off x="419" y="3712"/>
              <a:ext cx="24" cy="19"/>
            </a:xfrm>
            <a:custGeom>
              <a:avLst/>
              <a:gdLst>
                <a:gd name="T0" fmla="*/ 0 w 38"/>
                <a:gd name="T1" fmla="*/ 0 h 32"/>
                <a:gd name="T2" fmla="*/ 0 w 38"/>
                <a:gd name="T3" fmla="*/ 0 h 32"/>
                <a:gd name="T4" fmla="*/ 3 w 38"/>
                <a:gd name="T5" fmla="*/ 0 h 32"/>
                <a:gd name="T6" fmla="*/ 4 w 38"/>
                <a:gd name="T7" fmla="*/ 1 h 32"/>
                <a:gd name="T8" fmla="*/ 6 w 38"/>
                <a:gd name="T9" fmla="*/ 1 h 32"/>
                <a:gd name="T10" fmla="*/ 7 w 38"/>
                <a:gd name="T11" fmla="*/ 2 h 32"/>
                <a:gd name="T12" fmla="*/ 8 w 38"/>
                <a:gd name="T13" fmla="*/ 3 h 32"/>
                <a:gd name="T14" fmla="*/ 9 w 38"/>
                <a:gd name="T15" fmla="*/ 4 h 32"/>
                <a:gd name="T16" fmla="*/ 9 w 38"/>
                <a:gd name="T17" fmla="*/ 4 h 32"/>
                <a:gd name="T18" fmla="*/ 9 w 38"/>
                <a:gd name="T19" fmla="*/ 6 h 32"/>
                <a:gd name="T20" fmla="*/ 9 w 38"/>
                <a:gd name="T21" fmla="*/ 7 h 32"/>
                <a:gd name="T22" fmla="*/ 9 w 38"/>
                <a:gd name="T23" fmla="*/ 7 h 32"/>
                <a:gd name="T24" fmla="*/ 9 w 38"/>
                <a:gd name="T25" fmla="*/ 6 h 32"/>
                <a:gd name="T26" fmla="*/ 8 w 38"/>
                <a:gd name="T27" fmla="*/ 5 h 32"/>
                <a:gd name="T28" fmla="*/ 6 w 38"/>
                <a:gd name="T29" fmla="*/ 2 h 32"/>
                <a:gd name="T30" fmla="*/ 4 w 38"/>
                <a:gd name="T31" fmla="*/ 1 h 32"/>
                <a:gd name="T32" fmla="*/ 3 w 38"/>
                <a:gd name="T33" fmla="*/ 1 h 32"/>
                <a:gd name="T34" fmla="*/ 2 w 38"/>
                <a:gd name="T35" fmla="*/ 0 h 32"/>
                <a:gd name="T36" fmla="*/ 0 w 38"/>
                <a:gd name="T37" fmla="*/ 0 h 32"/>
                <a:gd name="T38" fmla="*/ 0 w 38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"/>
                <a:gd name="T61" fmla="*/ 0 h 32"/>
                <a:gd name="T62" fmla="*/ 38 w 38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" h="32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23" y="6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35" y="21"/>
                  </a:lnTo>
                  <a:lnTo>
                    <a:pt x="38" y="29"/>
                  </a:lnTo>
                  <a:lnTo>
                    <a:pt x="38" y="32"/>
                  </a:lnTo>
                  <a:lnTo>
                    <a:pt x="35" y="28"/>
                  </a:lnTo>
                  <a:lnTo>
                    <a:pt x="33" y="23"/>
                  </a:lnTo>
                  <a:lnTo>
                    <a:pt x="23" y="12"/>
                  </a:lnTo>
                  <a:lnTo>
                    <a:pt x="17" y="6"/>
                  </a:lnTo>
                  <a:lnTo>
                    <a:pt x="11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gray">
            <a:xfrm flipH="1">
              <a:off x="436" y="3726"/>
              <a:ext cx="108" cy="61"/>
            </a:xfrm>
            <a:custGeom>
              <a:avLst/>
              <a:gdLst>
                <a:gd name="T0" fmla="*/ 26 w 182"/>
                <a:gd name="T1" fmla="*/ 7 h 101"/>
                <a:gd name="T2" fmla="*/ 26 w 182"/>
                <a:gd name="T3" fmla="*/ 7 h 101"/>
                <a:gd name="T4" fmla="*/ 23 w 182"/>
                <a:gd name="T5" fmla="*/ 7 h 101"/>
                <a:gd name="T6" fmla="*/ 21 w 182"/>
                <a:gd name="T7" fmla="*/ 8 h 101"/>
                <a:gd name="T8" fmla="*/ 18 w 182"/>
                <a:gd name="T9" fmla="*/ 8 h 101"/>
                <a:gd name="T10" fmla="*/ 14 w 182"/>
                <a:gd name="T11" fmla="*/ 7 h 101"/>
                <a:gd name="T12" fmla="*/ 14 w 182"/>
                <a:gd name="T13" fmla="*/ 7 h 101"/>
                <a:gd name="T14" fmla="*/ 12 w 182"/>
                <a:gd name="T15" fmla="*/ 6 h 101"/>
                <a:gd name="T16" fmla="*/ 9 w 182"/>
                <a:gd name="T17" fmla="*/ 5 h 101"/>
                <a:gd name="T18" fmla="*/ 6 w 182"/>
                <a:gd name="T19" fmla="*/ 2 h 101"/>
                <a:gd name="T20" fmla="*/ 3 w 182"/>
                <a:gd name="T21" fmla="*/ 1 h 101"/>
                <a:gd name="T22" fmla="*/ 2 w 182"/>
                <a:gd name="T23" fmla="*/ 0 h 101"/>
                <a:gd name="T24" fmla="*/ 1 w 182"/>
                <a:gd name="T25" fmla="*/ 1 h 101"/>
                <a:gd name="T26" fmla="*/ 1 w 182"/>
                <a:gd name="T27" fmla="*/ 1 h 101"/>
                <a:gd name="T28" fmla="*/ 1 w 182"/>
                <a:gd name="T29" fmla="*/ 1 h 101"/>
                <a:gd name="T30" fmla="*/ 1 w 182"/>
                <a:gd name="T31" fmla="*/ 1 h 101"/>
                <a:gd name="T32" fmla="*/ 0 w 182"/>
                <a:gd name="T33" fmla="*/ 2 h 101"/>
                <a:gd name="T34" fmla="*/ 1 w 182"/>
                <a:gd name="T35" fmla="*/ 4 h 101"/>
                <a:gd name="T36" fmla="*/ 1 w 182"/>
                <a:gd name="T37" fmla="*/ 7 h 101"/>
                <a:gd name="T38" fmla="*/ 1 w 182"/>
                <a:gd name="T39" fmla="*/ 9 h 101"/>
                <a:gd name="T40" fmla="*/ 2 w 182"/>
                <a:gd name="T41" fmla="*/ 11 h 101"/>
                <a:gd name="T42" fmla="*/ 3 w 182"/>
                <a:gd name="T43" fmla="*/ 13 h 101"/>
                <a:gd name="T44" fmla="*/ 4 w 182"/>
                <a:gd name="T45" fmla="*/ 15 h 101"/>
                <a:gd name="T46" fmla="*/ 4 w 182"/>
                <a:gd name="T47" fmla="*/ 15 h 101"/>
                <a:gd name="T48" fmla="*/ 7 w 182"/>
                <a:gd name="T49" fmla="*/ 18 h 101"/>
                <a:gd name="T50" fmla="*/ 8 w 182"/>
                <a:gd name="T51" fmla="*/ 19 h 101"/>
                <a:gd name="T52" fmla="*/ 9 w 182"/>
                <a:gd name="T53" fmla="*/ 20 h 101"/>
                <a:gd name="T54" fmla="*/ 12 w 182"/>
                <a:gd name="T55" fmla="*/ 21 h 101"/>
                <a:gd name="T56" fmla="*/ 14 w 182"/>
                <a:gd name="T57" fmla="*/ 22 h 101"/>
                <a:gd name="T58" fmla="*/ 16 w 182"/>
                <a:gd name="T59" fmla="*/ 22 h 101"/>
                <a:gd name="T60" fmla="*/ 20 w 182"/>
                <a:gd name="T61" fmla="*/ 22 h 101"/>
                <a:gd name="T62" fmla="*/ 20 w 182"/>
                <a:gd name="T63" fmla="*/ 22 h 101"/>
                <a:gd name="T64" fmla="*/ 22 w 182"/>
                <a:gd name="T65" fmla="*/ 22 h 101"/>
                <a:gd name="T66" fmla="*/ 25 w 182"/>
                <a:gd name="T67" fmla="*/ 22 h 101"/>
                <a:gd name="T68" fmla="*/ 27 w 182"/>
                <a:gd name="T69" fmla="*/ 21 h 101"/>
                <a:gd name="T70" fmla="*/ 29 w 182"/>
                <a:gd name="T71" fmla="*/ 20 h 101"/>
                <a:gd name="T72" fmla="*/ 31 w 182"/>
                <a:gd name="T73" fmla="*/ 19 h 101"/>
                <a:gd name="T74" fmla="*/ 32 w 182"/>
                <a:gd name="T75" fmla="*/ 18 h 101"/>
                <a:gd name="T76" fmla="*/ 33 w 182"/>
                <a:gd name="T77" fmla="*/ 16 h 101"/>
                <a:gd name="T78" fmla="*/ 35 w 182"/>
                <a:gd name="T79" fmla="*/ 14 h 101"/>
                <a:gd name="T80" fmla="*/ 36 w 182"/>
                <a:gd name="T81" fmla="*/ 13 h 101"/>
                <a:gd name="T82" fmla="*/ 36 w 182"/>
                <a:gd name="T83" fmla="*/ 11 h 101"/>
                <a:gd name="T84" fmla="*/ 37 w 182"/>
                <a:gd name="T85" fmla="*/ 8 h 101"/>
                <a:gd name="T86" fmla="*/ 38 w 182"/>
                <a:gd name="T87" fmla="*/ 5 h 101"/>
                <a:gd name="T88" fmla="*/ 38 w 182"/>
                <a:gd name="T89" fmla="*/ 2 h 101"/>
                <a:gd name="T90" fmla="*/ 38 w 182"/>
                <a:gd name="T91" fmla="*/ 2 h 101"/>
                <a:gd name="T92" fmla="*/ 37 w 182"/>
                <a:gd name="T93" fmla="*/ 1 h 101"/>
                <a:gd name="T94" fmla="*/ 37 w 182"/>
                <a:gd name="T95" fmla="*/ 1 h 101"/>
                <a:gd name="T96" fmla="*/ 37 w 182"/>
                <a:gd name="T97" fmla="*/ 0 h 101"/>
                <a:gd name="T98" fmla="*/ 36 w 182"/>
                <a:gd name="T99" fmla="*/ 0 h 101"/>
                <a:gd name="T100" fmla="*/ 36 w 182"/>
                <a:gd name="T101" fmla="*/ 0 h 101"/>
                <a:gd name="T102" fmla="*/ 35 w 182"/>
                <a:gd name="T103" fmla="*/ 1 h 101"/>
                <a:gd name="T104" fmla="*/ 33 w 182"/>
                <a:gd name="T105" fmla="*/ 1 h 101"/>
                <a:gd name="T106" fmla="*/ 29 w 182"/>
                <a:gd name="T107" fmla="*/ 5 h 101"/>
                <a:gd name="T108" fmla="*/ 27 w 182"/>
                <a:gd name="T109" fmla="*/ 6 h 101"/>
                <a:gd name="T110" fmla="*/ 26 w 182"/>
                <a:gd name="T111" fmla="*/ 7 h 101"/>
                <a:gd name="T112" fmla="*/ 26 w 182"/>
                <a:gd name="T113" fmla="*/ 7 h 10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82"/>
                <a:gd name="T172" fmla="*/ 0 h 101"/>
                <a:gd name="T173" fmla="*/ 182 w 182"/>
                <a:gd name="T174" fmla="*/ 101 h 10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82" h="101">
                  <a:moveTo>
                    <a:pt x="124" y="30"/>
                  </a:moveTo>
                  <a:lnTo>
                    <a:pt x="124" y="30"/>
                  </a:lnTo>
                  <a:lnTo>
                    <a:pt x="112" y="33"/>
                  </a:lnTo>
                  <a:lnTo>
                    <a:pt x="99" y="36"/>
                  </a:lnTo>
                  <a:lnTo>
                    <a:pt x="84" y="36"/>
                  </a:lnTo>
                  <a:lnTo>
                    <a:pt x="67" y="32"/>
                  </a:lnTo>
                  <a:lnTo>
                    <a:pt x="56" y="28"/>
                  </a:lnTo>
                  <a:lnTo>
                    <a:pt x="45" y="21"/>
                  </a:lnTo>
                  <a:lnTo>
                    <a:pt x="28" y="10"/>
                  </a:lnTo>
                  <a:lnTo>
                    <a:pt x="13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10"/>
                  </a:lnTo>
                  <a:lnTo>
                    <a:pt x="1" y="20"/>
                  </a:lnTo>
                  <a:lnTo>
                    <a:pt x="2" y="30"/>
                  </a:lnTo>
                  <a:lnTo>
                    <a:pt x="5" y="41"/>
                  </a:lnTo>
                  <a:lnTo>
                    <a:pt x="9" y="52"/>
                  </a:lnTo>
                  <a:lnTo>
                    <a:pt x="14" y="61"/>
                  </a:lnTo>
                  <a:lnTo>
                    <a:pt x="20" y="68"/>
                  </a:lnTo>
                  <a:lnTo>
                    <a:pt x="32" y="80"/>
                  </a:lnTo>
                  <a:lnTo>
                    <a:pt x="38" y="87"/>
                  </a:lnTo>
                  <a:lnTo>
                    <a:pt x="46" y="91"/>
                  </a:lnTo>
                  <a:lnTo>
                    <a:pt x="55" y="95"/>
                  </a:lnTo>
                  <a:lnTo>
                    <a:pt x="65" y="99"/>
                  </a:lnTo>
                  <a:lnTo>
                    <a:pt x="77" y="100"/>
                  </a:lnTo>
                  <a:lnTo>
                    <a:pt x="92" y="101"/>
                  </a:lnTo>
                  <a:lnTo>
                    <a:pt x="105" y="100"/>
                  </a:lnTo>
                  <a:lnTo>
                    <a:pt x="118" y="97"/>
                  </a:lnTo>
                  <a:lnTo>
                    <a:pt x="128" y="93"/>
                  </a:lnTo>
                  <a:lnTo>
                    <a:pt x="138" y="89"/>
                  </a:lnTo>
                  <a:lnTo>
                    <a:pt x="147" y="84"/>
                  </a:lnTo>
                  <a:lnTo>
                    <a:pt x="154" y="79"/>
                  </a:lnTo>
                  <a:lnTo>
                    <a:pt x="160" y="72"/>
                  </a:lnTo>
                  <a:lnTo>
                    <a:pt x="166" y="65"/>
                  </a:lnTo>
                  <a:lnTo>
                    <a:pt x="170" y="59"/>
                  </a:lnTo>
                  <a:lnTo>
                    <a:pt x="174" y="50"/>
                  </a:lnTo>
                  <a:lnTo>
                    <a:pt x="179" y="36"/>
                  </a:lnTo>
                  <a:lnTo>
                    <a:pt x="182" y="22"/>
                  </a:lnTo>
                  <a:lnTo>
                    <a:pt x="182" y="10"/>
                  </a:lnTo>
                  <a:lnTo>
                    <a:pt x="181" y="5"/>
                  </a:lnTo>
                  <a:lnTo>
                    <a:pt x="179" y="2"/>
                  </a:lnTo>
                  <a:lnTo>
                    <a:pt x="177" y="0"/>
                  </a:lnTo>
                  <a:lnTo>
                    <a:pt x="174" y="0"/>
                  </a:lnTo>
                  <a:lnTo>
                    <a:pt x="170" y="0"/>
                  </a:lnTo>
                  <a:lnTo>
                    <a:pt x="166" y="1"/>
                  </a:lnTo>
                  <a:lnTo>
                    <a:pt x="156" y="6"/>
                  </a:lnTo>
                  <a:lnTo>
                    <a:pt x="138" y="21"/>
                  </a:lnTo>
                  <a:lnTo>
                    <a:pt x="130" y="26"/>
                  </a:lnTo>
                  <a:lnTo>
                    <a:pt x="124" y="30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99"/>
            <p:cNvSpPr>
              <a:spLocks noEditPoints="1"/>
            </p:cNvSpPr>
            <p:nvPr/>
          </p:nvSpPr>
          <p:spPr bwMode="gray">
            <a:xfrm flipH="1">
              <a:off x="430" y="3720"/>
              <a:ext cx="119" cy="76"/>
            </a:xfrm>
            <a:custGeom>
              <a:avLst/>
              <a:gdLst>
                <a:gd name="T0" fmla="*/ 41 w 201"/>
                <a:gd name="T1" fmla="*/ 3 h 129"/>
                <a:gd name="T2" fmla="*/ 40 w 201"/>
                <a:gd name="T3" fmla="*/ 1 h 129"/>
                <a:gd name="T4" fmla="*/ 37 w 201"/>
                <a:gd name="T5" fmla="*/ 0 h 129"/>
                <a:gd name="T6" fmla="*/ 33 w 201"/>
                <a:gd name="T7" fmla="*/ 2 h 129"/>
                <a:gd name="T8" fmla="*/ 30 w 201"/>
                <a:gd name="T9" fmla="*/ 4 h 129"/>
                <a:gd name="T10" fmla="*/ 27 w 201"/>
                <a:gd name="T11" fmla="*/ 6 h 129"/>
                <a:gd name="T12" fmla="*/ 22 w 201"/>
                <a:gd name="T13" fmla="*/ 7 h 129"/>
                <a:gd name="T14" fmla="*/ 17 w 201"/>
                <a:gd name="T15" fmla="*/ 7 h 129"/>
                <a:gd name="T16" fmla="*/ 9 w 201"/>
                <a:gd name="T17" fmla="*/ 3 h 129"/>
                <a:gd name="T18" fmla="*/ 5 w 201"/>
                <a:gd name="T19" fmla="*/ 1 h 129"/>
                <a:gd name="T20" fmla="*/ 2 w 201"/>
                <a:gd name="T21" fmla="*/ 1 h 129"/>
                <a:gd name="T22" fmla="*/ 1 w 201"/>
                <a:gd name="T23" fmla="*/ 1 h 129"/>
                <a:gd name="T24" fmla="*/ 1 w 201"/>
                <a:gd name="T25" fmla="*/ 3 h 129"/>
                <a:gd name="T26" fmla="*/ 1 w 201"/>
                <a:gd name="T27" fmla="*/ 8 h 129"/>
                <a:gd name="T28" fmla="*/ 4 w 201"/>
                <a:gd name="T29" fmla="*/ 16 h 129"/>
                <a:gd name="T30" fmla="*/ 5 w 201"/>
                <a:gd name="T31" fmla="*/ 18 h 129"/>
                <a:gd name="T32" fmla="*/ 8 w 201"/>
                <a:gd name="T33" fmla="*/ 22 h 129"/>
                <a:gd name="T34" fmla="*/ 13 w 201"/>
                <a:gd name="T35" fmla="*/ 25 h 129"/>
                <a:gd name="T36" fmla="*/ 21 w 201"/>
                <a:gd name="T37" fmla="*/ 27 h 129"/>
                <a:gd name="T38" fmla="*/ 25 w 201"/>
                <a:gd name="T39" fmla="*/ 26 h 129"/>
                <a:gd name="T40" fmla="*/ 31 w 201"/>
                <a:gd name="T41" fmla="*/ 23 h 129"/>
                <a:gd name="T42" fmla="*/ 37 w 201"/>
                <a:gd name="T43" fmla="*/ 19 h 129"/>
                <a:gd name="T44" fmla="*/ 39 w 201"/>
                <a:gd name="T45" fmla="*/ 15 h 129"/>
                <a:gd name="T46" fmla="*/ 41 w 201"/>
                <a:gd name="T47" fmla="*/ 9 h 129"/>
                <a:gd name="T48" fmla="*/ 41 w 201"/>
                <a:gd name="T49" fmla="*/ 4 h 129"/>
                <a:gd name="T50" fmla="*/ 7 w 201"/>
                <a:gd name="T51" fmla="*/ 15 h 129"/>
                <a:gd name="T52" fmla="*/ 6 w 201"/>
                <a:gd name="T53" fmla="*/ 12 h 129"/>
                <a:gd name="T54" fmla="*/ 4 w 201"/>
                <a:gd name="T55" fmla="*/ 5 h 129"/>
                <a:gd name="T56" fmla="*/ 4 w 201"/>
                <a:gd name="T57" fmla="*/ 4 h 129"/>
                <a:gd name="T58" fmla="*/ 11 w 201"/>
                <a:gd name="T59" fmla="*/ 8 h 129"/>
                <a:gd name="T60" fmla="*/ 15 w 201"/>
                <a:gd name="T61" fmla="*/ 11 h 129"/>
                <a:gd name="T62" fmla="*/ 15 w 201"/>
                <a:gd name="T63" fmla="*/ 11 h 129"/>
                <a:gd name="T64" fmla="*/ 25 w 201"/>
                <a:gd name="T65" fmla="*/ 11 h 129"/>
                <a:gd name="T66" fmla="*/ 30 w 201"/>
                <a:gd name="T67" fmla="*/ 9 h 129"/>
                <a:gd name="T68" fmla="*/ 33 w 201"/>
                <a:gd name="T69" fmla="*/ 7 h 129"/>
                <a:gd name="T70" fmla="*/ 38 w 201"/>
                <a:gd name="T71" fmla="*/ 4 h 129"/>
                <a:gd name="T72" fmla="*/ 38 w 201"/>
                <a:gd name="T73" fmla="*/ 5 h 129"/>
                <a:gd name="T74" fmla="*/ 37 w 201"/>
                <a:gd name="T75" fmla="*/ 9 h 129"/>
                <a:gd name="T76" fmla="*/ 35 w 201"/>
                <a:gd name="T77" fmla="*/ 14 h 129"/>
                <a:gd name="T78" fmla="*/ 33 w 201"/>
                <a:gd name="T79" fmla="*/ 16 h 129"/>
                <a:gd name="T80" fmla="*/ 28 w 201"/>
                <a:gd name="T81" fmla="*/ 19 h 129"/>
                <a:gd name="T82" fmla="*/ 21 w 201"/>
                <a:gd name="T83" fmla="*/ 21 h 129"/>
                <a:gd name="T84" fmla="*/ 16 w 201"/>
                <a:gd name="T85" fmla="*/ 20 h 129"/>
                <a:gd name="T86" fmla="*/ 11 w 201"/>
                <a:gd name="T87" fmla="*/ 18 h 129"/>
                <a:gd name="T88" fmla="*/ 7 w 201"/>
                <a:gd name="T89" fmla="*/ 15 h 12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01"/>
                <a:gd name="T136" fmla="*/ 0 h 129"/>
                <a:gd name="T137" fmla="*/ 201 w 201"/>
                <a:gd name="T138" fmla="*/ 129 h 12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01" h="129">
                  <a:moveTo>
                    <a:pt x="201" y="20"/>
                  </a:moveTo>
                  <a:lnTo>
                    <a:pt x="201" y="20"/>
                  </a:lnTo>
                  <a:lnTo>
                    <a:pt x="200" y="14"/>
                  </a:lnTo>
                  <a:lnTo>
                    <a:pt x="199" y="8"/>
                  </a:lnTo>
                  <a:lnTo>
                    <a:pt x="195" y="4"/>
                  </a:lnTo>
                  <a:lnTo>
                    <a:pt x="191" y="2"/>
                  </a:lnTo>
                  <a:lnTo>
                    <a:pt x="185" y="0"/>
                  </a:lnTo>
                  <a:lnTo>
                    <a:pt x="181" y="0"/>
                  </a:lnTo>
                  <a:lnTo>
                    <a:pt x="174" y="2"/>
                  </a:lnTo>
                  <a:lnTo>
                    <a:pt x="169" y="4"/>
                  </a:lnTo>
                  <a:lnTo>
                    <a:pt x="157" y="12"/>
                  </a:lnTo>
                  <a:lnTo>
                    <a:pt x="146" y="20"/>
                  </a:lnTo>
                  <a:lnTo>
                    <a:pt x="137" y="27"/>
                  </a:lnTo>
                  <a:lnTo>
                    <a:pt x="132" y="31"/>
                  </a:lnTo>
                  <a:lnTo>
                    <a:pt x="130" y="31"/>
                  </a:lnTo>
                  <a:lnTo>
                    <a:pt x="120" y="35"/>
                  </a:lnTo>
                  <a:lnTo>
                    <a:pt x="107" y="36"/>
                  </a:lnTo>
                  <a:lnTo>
                    <a:pt x="94" y="36"/>
                  </a:lnTo>
                  <a:lnTo>
                    <a:pt x="79" y="34"/>
                  </a:lnTo>
                  <a:lnTo>
                    <a:pt x="70" y="28"/>
                  </a:lnTo>
                  <a:lnTo>
                    <a:pt x="61" y="24"/>
                  </a:lnTo>
                  <a:lnTo>
                    <a:pt x="44" y="14"/>
                  </a:lnTo>
                  <a:lnTo>
                    <a:pt x="35" y="7"/>
                  </a:lnTo>
                  <a:lnTo>
                    <a:pt x="26" y="3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7" y="4"/>
                  </a:lnTo>
                  <a:lnTo>
                    <a:pt x="4" y="7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0" y="23"/>
                  </a:lnTo>
                  <a:lnTo>
                    <a:pt x="2" y="39"/>
                  </a:lnTo>
                  <a:lnTo>
                    <a:pt x="7" y="58"/>
                  </a:lnTo>
                  <a:lnTo>
                    <a:pt x="14" y="75"/>
                  </a:lnTo>
                  <a:lnTo>
                    <a:pt x="18" y="82"/>
                  </a:lnTo>
                  <a:lnTo>
                    <a:pt x="22" y="87"/>
                  </a:lnTo>
                  <a:lnTo>
                    <a:pt x="22" y="89"/>
                  </a:lnTo>
                  <a:lnTo>
                    <a:pt x="24" y="91"/>
                  </a:lnTo>
                  <a:lnTo>
                    <a:pt x="38" y="105"/>
                  </a:lnTo>
                  <a:lnTo>
                    <a:pt x="44" y="110"/>
                  </a:lnTo>
                  <a:lnTo>
                    <a:pt x="54" y="117"/>
                  </a:lnTo>
                  <a:lnTo>
                    <a:pt x="63" y="122"/>
                  </a:lnTo>
                  <a:lnTo>
                    <a:pt x="75" y="125"/>
                  </a:lnTo>
                  <a:lnTo>
                    <a:pt x="87" y="127"/>
                  </a:lnTo>
                  <a:lnTo>
                    <a:pt x="103" y="129"/>
                  </a:lnTo>
                  <a:lnTo>
                    <a:pt x="113" y="127"/>
                  </a:lnTo>
                  <a:lnTo>
                    <a:pt x="124" y="125"/>
                  </a:lnTo>
                  <a:lnTo>
                    <a:pt x="133" y="122"/>
                  </a:lnTo>
                  <a:lnTo>
                    <a:pt x="142" y="118"/>
                  </a:lnTo>
                  <a:lnTo>
                    <a:pt x="152" y="113"/>
                  </a:lnTo>
                  <a:lnTo>
                    <a:pt x="161" y="107"/>
                  </a:lnTo>
                  <a:lnTo>
                    <a:pt x="169" y="99"/>
                  </a:lnTo>
                  <a:lnTo>
                    <a:pt x="177" y="91"/>
                  </a:lnTo>
                  <a:lnTo>
                    <a:pt x="184" y="83"/>
                  </a:lnTo>
                  <a:lnTo>
                    <a:pt x="189" y="75"/>
                  </a:lnTo>
                  <a:lnTo>
                    <a:pt x="193" y="66"/>
                  </a:lnTo>
                  <a:lnTo>
                    <a:pt x="196" y="56"/>
                  </a:lnTo>
                  <a:lnTo>
                    <a:pt x="199" y="47"/>
                  </a:lnTo>
                  <a:lnTo>
                    <a:pt x="200" y="38"/>
                  </a:lnTo>
                  <a:lnTo>
                    <a:pt x="201" y="20"/>
                  </a:lnTo>
                  <a:close/>
                  <a:moveTo>
                    <a:pt x="36" y="73"/>
                  </a:moveTo>
                  <a:lnTo>
                    <a:pt x="36" y="73"/>
                  </a:lnTo>
                  <a:lnTo>
                    <a:pt x="36" y="71"/>
                  </a:lnTo>
                  <a:lnTo>
                    <a:pt x="32" y="67"/>
                  </a:lnTo>
                  <a:lnTo>
                    <a:pt x="28" y="60"/>
                  </a:lnTo>
                  <a:lnTo>
                    <a:pt x="23" y="47"/>
                  </a:lnTo>
                  <a:lnTo>
                    <a:pt x="20" y="32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35" y="30"/>
                  </a:lnTo>
                  <a:lnTo>
                    <a:pt x="52" y="40"/>
                  </a:lnTo>
                  <a:lnTo>
                    <a:pt x="62" y="46"/>
                  </a:lnTo>
                  <a:lnTo>
                    <a:pt x="74" y="51"/>
                  </a:lnTo>
                  <a:lnTo>
                    <a:pt x="75" y="51"/>
                  </a:lnTo>
                  <a:lnTo>
                    <a:pt x="91" y="54"/>
                  </a:lnTo>
                  <a:lnTo>
                    <a:pt x="107" y="55"/>
                  </a:lnTo>
                  <a:lnTo>
                    <a:pt x="122" y="52"/>
                  </a:lnTo>
                  <a:lnTo>
                    <a:pt x="137" y="48"/>
                  </a:lnTo>
                  <a:lnTo>
                    <a:pt x="145" y="44"/>
                  </a:lnTo>
                  <a:lnTo>
                    <a:pt x="157" y="35"/>
                  </a:lnTo>
                  <a:lnTo>
                    <a:pt x="174" y="23"/>
                  </a:lnTo>
                  <a:lnTo>
                    <a:pt x="183" y="19"/>
                  </a:lnTo>
                  <a:lnTo>
                    <a:pt x="183" y="22"/>
                  </a:lnTo>
                  <a:lnTo>
                    <a:pt x="183" y="24"/>
                  </a:lnTo>
                  <a:lnTo>
                    <a:pt x="183" y="32"/>
                  </a:lnTo>
                  <a:lnTo>
                    <a:pt x="180" y="46"/>
                  </a:lnTo>
                  <a:lnTo>
                    <a:pt x="177" y="52"/>
                  </a:lnTo>
                  <a:lnTo>
                    <a:pt x="174" y="60"/>
                  </a:lnTo>
                  <a:lnTo>
                    <a:pt x="169" y="69"/>
                  </a:lnTo>
                  <a:lnTo>
                    <a:pt x="164" y="77"/>
                  </a:lnTo>
                  <a:lnTo>
                    <a:pt x="157" y="82"/>
                  </a:lnTo>
                  <a:lnTo>
                    <a:pt x="152" y="86"/>
                  </a:lnTo>
                  <a:lnTo>
                    <a:pt x="145" y="91"/>
                  </a:lnTo>
                  <a:lnTo>
                    <a:pt x="137" y="94"/>
                  </a:lnTo>
                  <a:lnTo>
                    <a:pt x="129" y="97"/>
                  </a:lnTo>
                  <a:lnTo>
                    <a:pt x="121" y="99"/>
                  </a:lnTo>
                  <a:lnTo>
                    <a:pt x="101" y="102"/>
                  </a:lnTo>
                  <a:lnTo>
                    <a:pt x="89" y="101"/>
                  </a:lnTo>
                  <a:lnTo>
                    <a:pt x="78" y="99"/>
                  </a:lnTo>
                  <a:lnTo>
                    <a:pt x="69" y="97"/>
                  </a:lnTo>
                  <a:lnTo>
                    <a:pt x="62" y="93"/>
                  </a:lnTo>
                  <a:lnTo>
                    <a:pt x="54" y="89"/>
                  </a:lnTo>
                  <a:lnTo>
                    <a:pt x="48" y="83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gray">
            <a:xfrm flipH="1">
              <a:off x="437" y="3728"/>
              <a:ext cx="106" cy="56"/>
            </a:xfrm>
            <a:custGeom>
              <a:avLst/>
              <a:gdLst>
                <a:gd name="T0" fmla="*/ 27 w 175"/>
                <a:gd name="T1" fmla="*/ 7 h 92"/>
                <a:gd name="T2" fmla="*/ 27 w 175"/>
                <a:gd name="T3" fmla="*/ 7 h 92"/>
                <a:gd name="T4" fmla="*/ 24 w 175"/>
                <a:gd name="T5" fmla="*/ 7 h 92"/>
                <a:gd name="T6" fmla="*/ 21 w 175"/>
                <a:gd name="T7" fmla="*/ 8 h 92"/>
                <a:gd name="T8" fmla="*/ 18 w 175"/>
                <a:gd name="T9" fmla="*/ 7 h 92"/>
                <a:gd name="T10" fmla="*/ 14 w 175"/>
                <a:gd name="T11" fmla="*/ 7 h 92"/>
                <a:gd name="T12" fmla="*/ 14 w 175"/>
                <a:gd name="T13" fmla="*/ 7 h 92"/>
                <a:gd name="T14" fmla="*/ 12 w 175"/>
                <a:gd name="T15" fmla="*/ 6 h 92"/>
                <a:gd name="T16" fmla="*/ 9 w 175"/>
                <a:gd name="T17" fmla="*/ 5 h 92"/>
                <a:gd name="T18" fmla="*/ 5 w 175"/>
                <a:gd name="T19" fmla="*/ 2 h 92"/>
                <a:gd name="T20" fmla="*/ 2 w 175"/>
                <a:gd name="T21" fmla="*/ 1 h 92"/>
                <a:gd name="T22" fmla="*/ 1 w 175"/>
                <a:gd name="T23" fmla="*/ 0 h 92"/>
                <a:gd name="T24" fmla="*/ 1 w 175"/>
                <a:gd name="T25" fmla="*/ 0 h 92"/>
                <a:gd name="T26" fmla="*/ 1 w 175"/>
                <a:gd name="T27" fmla="*/ 0 h 92"/>
                <a:gd name="T28" fmla="*/ 1 w 175"/>
                <a:gd name="T29" fmla="*/ 1 h 92"/>
                <a:gd name="T30" fmla="*/ 1 w 175"/>
                <a:gd name="T31" fmla="*/ 1 h 92"/>
                <a:gd name="T32" fmla="*/ 0 w 175"/>
                <a:gd name="T33" fmla="*/ 2 h 92"/>
                <a:gd name="T34" fmla="*/ 1 w 175"/>
                <a:gd name="T35" fmla="*/ 4 h 92"/>
                <a:gd name="T36" fmla="*/ 1 w 175"/>
                <a:gd name="T37" fmla="*/ 6 h 92"/>
                <a:gd name="T38" fmla="*/ 1 w 175"/>
                <a:gd name="T39" fmla="*/ 9 h 92"/>
                <a:gd name="T40" fmla="*/ 2 w 175"/>
                <a:gd name="T41" fmla="*/ 11 h 92"/>
                <a:gd name="T42" fmla="*/ 4 w 175"/>
                <a:gd name="T43" fmla="*/ 13 h 92"/>
                <a:gd name="T44" fmla="*/ 5 w 175"/>
                <a:gd name="T45" fmla="*/ 15 h 92"/>
                <a:gd name="T46" fmla="*/ 5 w 175"/>
                <a:gd name="T47" fmla="*/ 15 h 92"/>
                <a:gd name="T48" fmla="*/ 7 w 175"/>
                <a:gd name="T49" fmla="*/ 17 h 92"/>
                <a:gd name="T50" fmla="*/ 8 w 175"/>
                <a:gd name="T51" fmla="*/ 18 h 92"/>
                <a:gd name="T52" fmla="*/ 10 w 175"/>
                <a:gd name="T53" fmla="*/ 19 h 92"/>
                <a:gd name="T54" fmla="*/ 12 w 175"/>
                <a:gd name="T55" fmla="*/ 20 h 92"/>
                <a:gd name="T56" fmla="*/ 15 w 175"/>
                <a:gd name="T57" fmla="*/ 20 h 92"/>
                <a:gd name="T58" fmla="*/ 16 w 175"/>
                <a:gd name="T59" fmla="*/ 21 h 92"/>
                <a:gd name="T60" fmla="*/ 19 w 175"/>
                <a:gd name="T61" fmla="*/ 21 h 92"/>
                <a:gd name="T62" fmla="*/ 19 w 175"/>
                <a:gd name="T63" fmla="*/ 21 h 92"/>
                <a:gd name="T64" fmla="*/ 22 w 175"/>
                <a:gd name="T65" fmla="*/ 21 h 92"/>
                <a:gd name="T66" fmla="*/ 25 w 175"/>
                <a:gd name="T67" fmla="*/ 20 h 92"/>
                <a:gd name="T68" fmla="*/ 27 w 175"/>
                <a:gd name="T69" fmla="*/ 19 h 92"/>
                <a:gd name="T70" fmla="*/ 29 w 175"/>
                <a:gd name="T71" fmla="*/ 18 h 92"/>
                <a:gd name="T72" fmla="*/ 31 w 175"/>
                <a:gd name="T73" fmla="*/ 18 h 92"/>
                <a:gd name="T74" fmla="*/ 33 w 175"/>
                <a:gd name="T75" fmla="*/ 16 h 92"/>
                <a:gd name="T76" fmla="*/ 34 w 175"/>
                <a:gd name="T77" fmla="*/ 15 h 92"/>
                <a:gd name="T78" fmla="*/ 35 w 175"/>
                <a:gd name="T79" fmla="*/ 14 h 92"/>
                <a:gd name="T80" fmla="*/ 37 w 175"/>
                <a:gd name="T81" fmla="*/ 11 h 92"/>
                <a:gd name="T82" fmla="*/ 39 w 175"/>
                <a:gd name="T83" fmla="*/ 7 h 92"/>
                <a:gd name="T84" fmla="*/ 39 w 175"/>
                <a:gd name="T85" fmla="*/ 4 h 92"/>
                <a:gd name="T86" fmla="*/ 39 w 175"/>
                <a:gd name="T87" fmla="*/ 2 h 92"/>
                <a:gd name="T88" fmla="*/ 39 w 175"/>
                <a:gd name="T89" fmla="*/ 2 h 92"/>
                <a:gd name="T90" fmla="*/ 39 w 175"/>
                <a:gd name="T91" fmla="*/ 1 h 92"/>
                <a:gd name="T92" fmla="*/ 39 w 175"/>
                <a:gd name="T93" fmla="*/ 1 h 92"/>
                <a:gd name="T94" fmla="*/ 38 w 175"/>
                <a:gd name="T95" fmla="*/ 0 h 92"/>
                <a:gd name="T96" fmla="*/ 37 w 175"/>
                <a:gd name="T97" fmla="*/ 0 h 92"/>
                <a:gd name="T98" fmla="*/ 36 w 175"/>
                <a:gd name="T99" fmla="*/ 0 h 92"/>
                <a:gd name="T100" fmla="*/ 35 w 175"/>
                <a:gd name="T101" fmla="*/ 1 h 92"/>
                <a:gd name="T102" fmla="*/ 33 w 175"/>
                <a:gd name="T103" fmla="*/ 1 h 92"/>
                <a:gd name="T104" fmla="*/ 29 w 175"/>
                <a:gd name="T105" fmla="*/ 4 h 92"/>
                <a:gd name="T106" fmla="*/ 27 w 175"/>
                <a:gd name="T107" fmla="*/ 5 h 92"/>
                <a:gd name="T108" fmla="*/ 27 w 175"/>
                <a:gd name="T109" fmla="*/ 7 h 92"/>
                <a:gd name="T110" fmla="*/ 27 w 175"/>
                <a:gd name="T111" fmla="*/ 7 h 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5"/>
                <a:gd name="T169" fmla="*/ 0 h 92"/>
                <a:gd name="T170" fmla="*/ 175 w 175"/>
                <a:gd name="T171" fmla="*/ 92 h 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5" h="92">
                  <a:moveTo>
                    <a:pt x="119" y="29"/>
                  </a:moveTo>
                  <a:lnTo>
                    <a:pt x="119" y="29"/>
                  </a:lnTo>
                  <a:lnTo>
                    <a:pt x="107" y="32"/>
                  </a:lnTo>
                  <a:lnTo>
                    <a:pt x="93" y="35"/>
                  </a:lnTo>
                  <a:lnTo>
                    <a:pt x="79" y="33"/>
                  </a:lnTo>
                  <a:lnTo>
                    <a:pt x="63" y="31"/>
                  </a:lnTo>
                  <a:lnTo>
                    <a:pt x="52" y="27"/>
                  </a:lnTo>
                  <a:lnTo>
                    <a:pt x="42" y="21"/>
                  </a:lnTo>
                  <a:lnTo>
                    <a:pt x="25" y="9"/>
                  </a:lnTo>
                  <a:lnTo>
                    <a:pt x="12" y="1"/>
                  </a:lnTo>
                  <a:lnTo>
                    <a:pt x="6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4"/>
                  </a:lnTo>
                  <a:lnTo>
                    <a:pt x="0" y="11"/>
                  </a:lnTo>
                  <a:lnTo>
                    <a:pt x="1" y="19"/>
                  </a:lnTo>
                  <a:lnTo>
                    <a:pt x="4" y="28"/>
                  </a:lnTo>
                  <a:lnTo>
                    <a:pt x="6" y="39"/>
                  </a:lnTo>
                  <a:lnTo>
                    <a:pt x="10" y="48"/>
                  </a:lnTo>
                  <a:lnTo>
                    <a:pt x="16" y="58"/>
                  </a:lnTo>
                  <a:lnTo>
                    <a:pt x="21" y="64"/>
                  </a:lnTo>
                  <a:lnTo>
                    <a:pt x="33" y="75"/>
                  </a:lnTo>
                  <a:lnTo>
                    <a:pt x="38" y="80"/>
                  </a:lnTo>
                  <a:lnTo>
                    <a:pt x="47" y="84"/>
                  </a:lnTo>
                  <a:lnTo>
                    <a:pt x="55" y="88"/>
                  </a:lnTo>
                  <a:lnTo>
                    <a:pt x="64" y="91"/>
                  </a:lnTo>
                  <a:lnTo>
                    <a:pt x="75" y="92"/>
                  </a:lnTo>
                  <a:lnTo>
                    <a:pt x="88" y="92"/>
                  </a:lnTo>
                  <a:lnTo>
                    <a:pt x="101" y="92"/>
                  </a:lnTo>
                  <a:lnTo>
                    <a:pt x="112" y="90"/>
                  </a:lnTo>
                  <a:lnTo>
                    <a:pt x="123" y="86"/>
                  </a:lnTo>
                  <a:lnTo>
                    <a:pt x="132" y="82"/>
                  </a:lnTo>
                  <a:lnTo>
                    <a:pt x="140" y="78"/>
                  </a:lnTo>
                  <a:lnTo>
                    <a:pt x="147" y="72"/>
                  </a:lnTo>
                  <a:lnTo>
                    <a:pt x="154" y="66"/>
                  </a:lnTo>
                  <a:lnTo>
                    <a:pt x="159" y="60"/>
                  </a:lnTo>
                  <a:lnTo>
                    <a:pt x="167" y="47"/>
                  </a:lnTo>
                  <a:lnTo>
                    <a:pt x="173" y="33"/>
                  </a:lnTo>
                  <a:lnTo>
                    <a:pt x="175" y="20"/>
                  </a:lnTo>
                  <a:lnTo>
                    <a:pt x="175" y="9"/>
                  </a:lnTo>
                  <a:lnTo>
                    <a:pt x="174" y="5"/>
                  </a:lnTo>
                  <a:lnTo>
                    <a:pt x="173" y="1"/>
                  </a:lnTo>
                  <a:lnTo>
                    <a:pt x="170" y="0"/>
                  </a:lnTo>
                  <a:lnTo>
                    <a:pt x="167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1" y="7"/>
                  </a:lnTo>
                  <a:lnTo>
                    <a:pt x="132" y="20"/>
                  </a:lnTo>
                  <a:lnTo>
                    <a:pt x="124" y="25"/>
                  </a:lnTo>
                  <a:lnTo>
                    <a:pt x="11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gray">
            <a:xfrm flipH="1">
              <a:off x="488" y="3768"/>
              <a:ext cx="12" cy="16"/>
            </a:xfrm>
            <a:custGeom>
              <a:avLst/>
              <a:gdLst>
                <a:gd name="T0" fmla="*/ 2 w 20"/>
                <a:gd name="T1" fmla="*/ 0 h 30"/>
                <a:gd name="T2" fmla="*/ 2 w 20"/>
                <a:gd name="T3" fmla="*/ 0 h 30"/>
                <a:gd name="T4" fmla="*/ 2 w 20"/>
                <a:gd name="T5" fmla="*/ 0 h 30"/>
                <a:gd name="T6" fmla="*/ 3 w 20"/>
                <a:gd name="T7" fmla="*/ 0 h 30"/>
                <a:gd name="T8" fmla="*/ 4 w 20"/>
                <a:gd name="T9" fmla="*/ 1 h 30"/>
                <a:gd name="T10" fmla="*/ 4 w 20"/>
                <a:gd name="T11" fmla="*/ 1 h 30"/>
                <a:gd name="T12" fmla="*/ 4 w 20"/>
                <a:gd name="T13" fmla="*/ 1 h 30"/>
                <a:gd name="T14" fmla="*/ 4 w 20"/>
                <a:gd name="T15" fmla="*/ 3 h 30"/>
                <a:gd name="T16" fmla="*/ 4 w 20"/>
                <a:gd name="T17" fmla="*/ 3 h 30"/>
                <a:gd name="T18" fmla="*/ 4 w 20"/>
                <a:gd name="T19" fmla="*/ 4 h 30"/>
                <a:gd name="T20" fmla="*/ 4 w 20"/>
                <a:gd name="T21" fmla="*/ 4 h 30"/>
                <a:gd name="T22" fmla="*/ 3 w 20"/>
                <a:gd name="T23" fmla="*/ 4 h 30"/>
                <a:gd name="T24" fmla="*/ 2 w 20"/>
                <a:gd name="T25" fmla="*/ 5 h 30"/>
                <a:gd name="T26" fmla="*/ 2 w 20"/>
                <a:gd name="T27" fmla="*/ 5 h 30"/>
                <a:gd name="T28" fmla="*/ 2 w 20"/>
                <a:gd name="T29" fmla="*/ 5 h 30"/>
                <a:gd name="T30" fmla="*/ 1 w 20"/>
                <a:gd name="T31" fmla="*/ 4 h 30"/>
                <a:gd name="T32" fmla="*/ 1 w 20"/>
                <a:gd name="T33" fmla="*/ 4 h 30"/>
                <a:gd name="T34" fmla="*/ 0 w 20"/>
                <a:gd name="T35" fmla="*/ 4 h 30"/>
                <a:gd name="T36" fmla="*/ 0 w 20"/>
                <a:gd name="T37" fmla="*/ 3 h 30"/>
                <a:gd name="T38" fmla="*/ 0 w 20"/>
                <a:gd name="T39" fmla="*/ 1 h 30"/>
                <a:gd name="T40" fmla="*/ 0 w 20"/>
                <a:gd name="T41" fmla="*/ 1 h 30"/>
                <a:gd name="T42" fmla="*/ 0 w 20"/>
                <a:gd name="T43" fmla="*/ 1 h 30"/>
                <a:gd name="T44" fmla="*/ 1 w 20"/>
                <a:gd name="T45" fmla="*/ 1 h 30"/>
                <a:gd name="T46" fmla="*/ 1 w 20"/>
                <a:gd name="T47" fmla="*/ 0 h 30"/>
                <a:gd name="T48" fmla="*/ 2 w 20"/>
                <a:gd name="T49" fmla="*/ 0 h 30"/>
                <a:gd name="T50" fmla="*/ 2 w 20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0"/>
                <a:gd name="T80" fmla="*/ 20 w 20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0">
                  <a:moveTo>
                    <a:pt x="10" y="0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3"/>
                  </a:lnTo>
                  <a:lnTo>
                    <a:pt x="19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6" y="28"/>
                  </a:lnTo>
                  <a:lnTo>
                    <a:pt x="3" y="27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102"/>
            <p:cNvSpPr>
              <a:spLocks noEditPoints="1"/>
            </p:cNvSpPr>
            <p:nvPr/>
          </p:nvSpPr>
          <p:spPr bwMode="gray">
            <a:xfrm flipH="1">
              <a:off x="488" y="3767"/>
              <a:ext cx="14" cy="17"/>
            </a:xfrm>
            <a:custGeom>
              <a:avLst/>
              <a:gdLst>
                <a:gd name="T0" fmla="*/ 0 w 21"/>
                <a:gd name="T1" fmla="*/ 2 h 31"/>
                <a:gd name="T2" fmla="*/ 0 w 21"/>
                <a:gd name="T3" fmla="*/ 4 h 31"/>
                <a:gd name="T4" fmla="*/ 0 w 21"/>
                <a:gd name="T5" fmla="*/ 4 h 31"/>
                <a:gd name="T6" fmla="*/ 0 w 21"/>
                <a:gd name="T7" fmla="*/ 4 h 31"/>
                <a:gd name="T8" fmla="*/ 1 w 21"/>
                <a:gd name="T9" fmla="*/ 4 h 31"/>
                <a:gd name="T10" fmla="*/ 2 w 21"/>
                <a:gd name="T11" fmla="*/ 5 h 31"/>
                <a:gd name="T12" fmla="*/ 3 w 21"/>
                <a:gd name="T13" fmla="*/ 5 h 31"/>
                <a:gd name="T14" fmla="*/ 3 w 21"/>
                <a:gd name="T15" fmla="*/ 5 h 31"/>
                <a:gd name="T16" fmla="*/ 5 w 21"/>
                <a:gd name="T17" fmla="*/ 5 h 31"/>
                <a:gd name="T18" fmla="*/ 6 w 21"/>
                <a:gd name="T19" fmla="*/ 4 h 31"/>
                <a:gd name="T20" fmla="*/ 6 w 21"/>
                <a:gd name="T21" fmla="*/ 4 h 31"/>
                <a:gd name="T22" fmla="*/ 6 w 21"/>
                <a:gd name="T23" fmla="*/ 4 h 31"/>
                <a:gd name="T24" fmla="*/ 6 w 21"/>
                <a:gd name="T25" fmla="*/ 2 h 31"/>
                <a:gd name="T26" fmla="*/ 6 w 21"/>
                <a:gd name="T27" fmla="*/ 2 h 31"/>
                <a:gd name="T28" fmla="*/ 6 w 21"/>
                <a:gd name="T29" fmla="*/ 1 h 31"/>
                <a:gd name="T30" fmla="*/ 6 w 21"/>
                <a:gd name="T31" fmla="*/ 1 h 31"/>
                <a:gd name="T32" fmla="*/ 5 w 21"/>
                <a:gd name="T33" fmla="*/ 0 h 31"/>
                <a:gd name="T34" fmla="*/ 3 w 21"/>
                <a:gd name="T35" fmla="*/ 0 h 31"/>
                <a:gd name="T36" fmla="*/ 3 w 21"/>
                <a:gd name="T37" fmla="*/ 0 h 31"/>
                <a:gd name="T38" fmla="*/ 2 w 21"/>
                <a:gd name="T39" fmla="*/ 0 h 31"/>
                <a:gd name="T40" fmla="*/ 1 w 21"/>
                <a:gd name="T41" fmla="*/ 1 h 31"/>
                <a:gd name="T42" fmla="*/ 0 w 21"/>
                <a:gd name="T43" fmla="*/ 1 h 31"/>
                <a:gd name="T44" fmla="*/ 0 w 21"/>
                <a:gd name="T45" fmla="*/ 2 h 31"/>
                <a:gd name="T46" fmla="*/ 0 w 21"/>
                <a:gd name="T47" fmla="*/ 2 h 31"/>
                <a:gd name="T48" fmla="*/ 1 w 21"/>
                <a:gd name="T49" fmla="*/ 4 h 31"/>
                <a:gd name="T50" fmla="*/ 1 w 21"/>
                <a:gd name="T51" fmla="*/ 2 h 31"/>
                <a:gd name="T52" fmla="*/ 1 w 21"/>
                <a:gd name="T53" fmla="*/ 2 h 31"/>
                <a:gd name="T54" fmla="*/ 1 w 21"/>
                <a:gd name="T55" fmla="*/ 1 h 31"/>
                <a:gd name="T56" fmla="*/ 1 w 21"/>
                <a:gd name="T57" fmla="*/ 1 h 31"/>
                <a:gd name="T58" fmla="*/ 2 w 21"/>
                <a:gd name="T59" fmla="*/ 1 h 31"/>
                <a:gd name="T60" fmla="*/ 3 w 21"/>
                <a:gd name="T61" fmla="*/ 1 h 31"/>
                <a:gd name="T62" fmla="*/ 3 w 21"/>
                <a:gd name="T63" fmla="*/ 1 h 31"/>
                <a:gd name="T64" fmla="*/ 5 w 21"/>
                <a:gd name="T65" fmla="*/ 1 h 31"/>
                <a:gd name="T66" fmla="*/ 5 w 21"/>
                <a:gd name="T67" fmla="*/ 1 h 31"/>
                <a:gd name="T68" fmla="*/ 6 w 21"/>
                <a:gd name="T69" fmla="*/ 1 h 31"/>
                <a:gd name="T70" fmla="*/ 6 w 21"/>
                <a:gd name="T71" fmla="*/ 2 h 31"/>
                <a:gd name="T72" fmla="*/ 6 w 21"/>
                <a:gd name="T73" fmla="*/ 4 h 31"/>
                <a:gd name="T74" fmla="*/ 6 w 21"/>
                <a:gd name="T75" fmla="*/ 4 h 31"/>
                <a:gd name="T76" fmla="*/ 6 w 21"/>
                <a:gd name="T77" fmla="*/ 4 h 31"/>
                <a:gd name="T78" fmla="*/ 5 w 21"/>
                <a:gd name="T79" fmla="*/ 4 h 31"/>
                <a:gd name="T80" fmla="*/ 5 w 21"/>
                <a:gd name="T81" fmla="*/ 4 h 31"/>
                <a:gd name="T82" fmla="*/ 3 w 21"/>
                <a:gd name="T83" fmla="*/ 5 h 31"/>
                <a:gd name="T84" fmla="*/ 3 w 21"/>
                <a:gd name="T85" fmla="*/ 5 h 31"/>
                <a:gd name="T86" fmla="*/ 2 w 21"/>
                <a:gd name="T87" fmla="*/ 4 h 31"/>
                <a:gd name="T88" fmla="*/ 1 w 21"/>
                <a:gd name="T89" fmla="*/ 4 h 31"/>
                <a:gd name="T90" fmla="*/ 1 w 21"/>
                <a:gd name="T91" fmla="*/ 4 h 31"/>
                <a:gd name="T92" fmla="*/ 1 w 21"/>
                <a:gd name="T93" fmla="*/ 4 h 31"/>
                <a:gd name="T94" fmla="*/ 1 w 21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"/>
                <a:gd name="T145" fmla="*/ 0 h 31"/>
                <a:gd name="T146" fmla="*/ 21 w 21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" h="31">
                  <a:moveTo>
                    <a:pt x="0" y="9"/>
                  </a:move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1" y="25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7" y="4"/>
                  </a:lnTo>
                  <a:lnTo>
                    <a:pt x="19" y="7"/>
                  </a:lnTo>
                  <a:lnTo>
                    <a:pt x="20" y="9"/>
                  </a:lnTo>
                  <a:lnTo>
                    <a:pt x="20" y="21"/>
                  </a:lnTo>
                  <a:lnTo>
                    <a:pt x="19" y="24"/>
                  </a:lnTo>
                  <a:lnTo>
                    <a:pt x="17" y="27"/>
                  </a:lnTo>
                  <a:lnTo>
                    <a:pt x="15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gray">
            <a:xfrm flipH="1">
              <a:off x="476" y="3768"/>
              <a:ext cx="12" cy="16"/>
            </a:xfrm>
            <a:custGeom>
              <a:avLst/>
              <a:gdLst>
                <a:gd name="T0" fmla="*/ 2 w 20"/>
                <a:gd name="T1" fmla="*/ 0 h 28"/>
                <a:gd name="T2" fmla="*/ 2 w 20"/>
                <a:gd name="T3" fmla="*/ 0 h 28"/>
                <a:gd name="T4" fmla="*/ 2 w 20"/>
                <a:gd name="T5" fmla="*/ 0 h 28"/>
                <a:gd name="T6" fmla="*/ 3 w 20"/>
                <a:gd name="T7" fmla="*/ 0 h 28"/>
                <a:gd name="T8" fmla="*/ 4 w 20"/>
                <a:gd name="T9" fmla="*/ 1 h 28"/>
                <a:gd name="T10" fmla="*/ 4 w 20"/>
                <a:gd name="T11" fmla="*/ 1 h 28"/>
                <a:gd name="T12" fmla="*/ 4 w 20"/>
                <a:gd name="T13" fmla="*/ 2 h 28"/>
                <a:gd name="T14" fmla="*/ 4 w 20"/>
                <a:gd name="T15" fmla="*/ 3 h 28"/>
                <a:gd name="T16" fmla="*/ 4 w 20"/>
                <a:gd name="T17" fmla="*/ 3 h 28"/>
                <a:gd name="T18" fmla="*/ 4 w 20"/>
                <a:gd name="T19" fmla="*/ 5 h 28"/>
                <a:gd name="T20" fmla="*/ 4 w 20"/>
                <a:gd name="T21" fmla="*/ 5 h 28"/>
                <a:gd name="T22" fmla="*/ 3 w 20"/>
                <a:gd name="T23" fmla="*/ 5 h 28"/>
                <a:gd name="T24" fmla="*/ 2 w 20"/>
                <a:gd name="T25" fmla="*/ 5 h 28"/>
                <a:gd name="T26" fmla="*/ 2 w 20"/>
                <a:gd name="T27" fmla="*/ 5 h 28"/>
                <a:gd name="T28" fmla="*/ 2 w 20"/>
                <a:gd name="T29" fmla="*/ 5 h 28"/>
                <a:gd name="T30" fmla="*/ 1 w 20"/>
                <a:gd name="T31" fmla="*/ 5 h 28"/>
                <a:gd name="T32" fmla="*/ 1 w 20"/>
                <a:gd name="T33" fmla="*/ 5 h 28"/>
                <a:gd name="T34" fmla="*/ 1 w 20"/>
                <a:gd name="T35" fmla="*/ 5 h 28"/>
                <a:gd name="T36" fmla="*/ 0 w 20"/>
                <a:gd name="T37" fmla="*/ 3 h 28"/>
                <a:gd name="T38" fmla="*/ 0 w 20"/>
                <a:gd name="T39" fmla="*/ 2 h 28"/>
                <a:gd name="T40" fmla="*/ 0 w 20"/>
                <a:gd name="T41" fmla="*/ 2 h 28"/>
                <a:gd name="T42" fmla="*/ 1 w 20"/>
                <a:gd name="T43" fmla="*/ 1 h 28"/>
                <a:gd name="T44" fmla="*/ 1 w 20"/>
                <a:gd name="T45" fmla="*/ 1 h 28"/>
                <a:gd name="T46" fmla="*/ 1 w 20"/>
                <a:gd name="T47" fmla="*/ 0 h 28"/>
                <a:gd name="T48" fmla="*/ 2 w 20"/>
                <a:gd name="T49" fmla="*/ 0 h 28"/>
                <a:gd name="T50" fmla="*/ 2 w 20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28"/>
                <a:gd name="T80" fmla="*/ 20 w 20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28">
                  <a:moveTo>
                    <a:pt x="11" y="0"/>
                  </a:moveTo>
                  <a:lnTo>
                    <a:pt x="11" y="0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0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18" y="27"/>
                  </a:lnTo>
                  <a:lnTo>
                    <a:pt x="15" y="28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04"/>
            <p:cNvSpPr>
              <a:spLocks noEditPoints="1"/>
            </p:cNvSpPr>
            <p:nvPr/>
          </p:nvSpPr>
          <p:spPr bwMode="gray">
            <a:xfrm flipH="1">
              <a:off x="476" y="3767"/>
              <a:ext cx="12" cy="17"/>
            </a:xfrm>
            <a:custGeom>
              <a:avLst/>
              <a:gdLst>
                <a:gd name="T0" fmla="*/ 2 w 22"/>
                <a:gd name="T1" fmla="*/ 0 h 31"/>
                <a:gd name="T2" fmla="*/ 2 w 22"/>
                <a:gd name="T3" fmla="*/ 0 h 31"/>
                <a:gd name="T4" fmla="*/ 1 w 22"/>
                <a:gd name="T5" fmla="*/ 0 h 31"/>
                <a:gd name="T6" fmla="*/ 1 w 22"/>
                <a:gd name="T7" fmla="*/ 1 h 31"/>
                <a:gd name="T8" fmla="*/ 0 w 22"/>
                <a:gd name="T9" fmla="*/ 1 h 31"/>
                <a:gd name="T10" fmla="*/ 0 w 22"/>
                <a:gd name="T11" fmla="*/ 2 h 31"/>
                <a:gd name="T12" fmla="*/ 0 w 22"/>
                <a:gd name="T13" fmla="*/ 4 h 31"/>
                <a:gd name="T14" fmla="*/ 0 w 22"/>
                <a:gd name="T15" fmla="*/ 4 h 31"/>
                <a:gd name="T16" fmla="*/ 0 w 22"/>
                <a:gd name="T17" fmla="*/ 4 h 31"/>
                <a:gd name="T18" fmla="*/ 1 w 22"/>
                <a:gd name="T19" fmla="*/ 4 h 31"/>
                <a:gd name="T20" fmla="*/ 1 w 22"/>
                <a:gd name="T21" fmla="*/ 5 h 31"/>
                <a:gd name="T22" fmla="*/ 2 w 22"/>
                <a:gd name="T23" fmla="*/ 5 h 31"/>
                <a:gd name="T24" fmla="*/ 2 w 22"/>
                <a:gd name="T25" fmla="*/ 5 h 31"/>
                <a:gd name="T26" fmla="*/ 2 w 22"/>
                <a:gd name="T27" fmla="*/ 5 h 31"/>
                <a:gd name="T28" fmla="*/ 3 w 22"/>
                <a:gd name="T29" fmla="*/ 4 h 31"/>
                <a:gd name="T30" fmla="*/ 3 w 22"/>
                <a:gd name="T31" fmla="*/ 4 h 31"/>
                <a:gd name="T32" fmla="*/ 4 w 22"/>
                <a:gd name="T33" fmla="*/ 4 h 31"/>
                <a:gd name="T34" fmla="*/ 4 w 22"/>
                <a:gd name="T35" fmla="*/ 2 h 31"/>
                <a:gd name="T36" fmla="*/ 4 w 22"/>
                <a:gd name="T37" fmla="*/ 2 h 31"/>
                <a:gd name="T38" fmla="*/ 3 w 22"/>
                <a:gd name="T39" fmla="*/ 1 h 31"/>
                <a:gd name="T40" fmla="*/ 3 w 22"/>
                <a:gd name="T41" fmla="*/ 1 h 31"/>
                <a:gd name="T42" fmla="*/ 2 w 22"/>
                <a:gd name="T43" fmla="*/ 0 h 31"/>
                <a:gd name="T44" fmla="*/ 2 w 22"/>
                <a:gd name="T45" fmla="*/ 0 h 31"/>
                <a:gd name="T46" fmla="*/ 2 w 22"/>
                <a:gd name="T47" fmla="*/ 0 h 31"/>
                <a:gd name="T48" fmla="*/ 1 w 22"/>
                <a:gd name="T49" fmla="*/ 4 h 31"/>
                <a:gd name="T50" fmla="*/ 1 w 22"/>
                <a:gd name="T51" fmla="*/ 2 h 31"/>
                <a:gd name="T52" fmla="*/ 1 w 22"/>
                <a:gd name="T53" fmla="*/ 2 h 31"/>
                <a:gd name="T54" fmla="*/ 1 w 22"/>
                <a:gd name="T55" fmla="*/ 1 h 31"/>
                <a:gd name="T56" fmla="*/ 1 w 22"/>
                <a:gd name="T57" fmla="*/ 1 h 31"/>
                <a:gd name="T58" fmla="*/ 1 w 22"/>
                <a:gd name="T59" fmla="*/ 1 h 31"/>
                <a:gd name="T60" fmla="*/ 2 w 22"/>
                <a:gd name="T61" fmla="*/ 1 h 31"/>
                <a:gd name="T62" fmla="*/ 2 w 22"/>
                <a:gd name="T63" fmla="*/ 1 h 31"/>
                <a:gd name="T64" fmla="*/ 2 w 22"/>
                <a:gd name="T65" fmla="*/ 1 h 31"/>
                <a:gd name="T66" fmla="*/ 3 w 22"/>
                <a:gd name="T67" fmla="*/ 1 h 31"/>
                <a:gd name="T68" fmla="*/ 3 w 22"/>
                <a:gd name="T69" fmla="*/ 1 h 31"/>
                <a:gd name="T70" fmla="*/ 3 w 22"/>
                <a:gd name="T71" fmla="*/ 2 h 31"/>
                <a:gd name="T72" fmla="*/ 3 w 22"/>
                <a:gd name="T73" fmla="*/ 4 h 31"/>
                <a:gd name="T74" fmla="*/ 3 w 22"/>
                <a:gd name="T75" fmla="*/ 4 h 31"/>
                <a:gd name="T76" fmla="*/ 3 w 22"/>
                <a:gd name="T77" fmla="*/ 4 h 31"/>
                <a:gd name="T78" fmla="*/ 3 w 22"/>
                <a:gd name="T79" fmla="*/ 4 h 31"/>
                <a:gd name="T80" fmla="*/ 2 w 22"/>
                <a:gd name="T81" fmla="*/ 4 h 31"/>
                <a:gd name="T82" fmla="*/ 2 w 22"/>
                <a:gd name="T83" fmla="*/ 5 h 31"/>
                <a:gd name="T84" fmla="*/ 2 w 22"/>
                <a:gd name="T85" fmla="*/ 5 h 31"/>
                <a:gd name="T86" fmla="*/ 1 w 22"/>
                <a:gd name="T87" fmla="*/ 4 h 31"/>
                <a:gd name="T88" fmla="*/ 1 w 22"/>
                <a:gd name="T89" fmla="*/ 4 h 31"/>
                <a:gd name="T90" fmla="*/ 1 w 22"/>
                <a:gd name="T91" fmla="*/ 4 h 31"/>
                <a:gd name="T92" fmla="*/ 1 w 22"/>
                <a:gd name="T93" fmla="*/ 4 h 31"/>
                <a:gd name="T94" fmla="*/ 1 w 22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"/>
                <a:gd name="T145" fmla="*/ 0 h 31"/>
                <a:gd name="T146" fmla="*/ 22 w 22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" h="31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0" y="25"/>
                  </a:lnTo>
                  <a:lnTo>
                    <a:pt x="22" y="21"/>
                  </a:lnTo>
                  <a:lnTo>
                    <a:pt x="22" y="9"/>
                  </a:lnTo>
                  <a:lnTo>
                    <a:pt x="20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6" y="4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21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gray">
            <a:xfrm flipH="1">
              <a:off x="444" y="3750"/>
              <a:ext cx="7" cy="13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0 h 22"/>
                <a:gd name="T6" fmla="*/ 2 w 12"/>
                <a:gd name="T7" fmla="*/ 0 h 22"/>
                <a:gd name="T8" fmla="*/ 2 w 12"/>
                <a:gd name="T9" fmla="*/ 0 h 22"/>
                <a:gd name="T10" fmla="*/ 2 w 12"/>
                <a:gd name="T11" fmla="*/ 1 h 22"/>
                <a:gd name="T12" fmla="*/ 2 w 12"/>
                <a:gd name="T13" fmla="*/ 1 h 22"/>
                <a:gd name="T14" fmla="*/ 2 w 12"/>
                <a:gd name="T15" fmla="*/ 3 h 22"/>
                <a:gd name="T16" fmla="*/ 2 w 12"/>
                <a:gd name="T17" fmla="*/ 3 h 22"/>
                <a:gd name="T18" fmla="*/ 2 w 12"/>
                <a:gd name="T19" fmla="*/ 4 h 22"/>
                <a:gd name="T20" fmla="*/ 2 w 12"/>
                <a:gd name="T21" fmla="*/ 4 h 22"/>
                <a:gd name="T22" fmla="*/ 1 w 12"/>
                <a:gd name="T23" fmla="*/ 5 h 22"/>
                <a:gd name="T24" fmla="*/ 1 w 12"/>
                <a:gd name="T25" fmla="*/ 5 h 22"/>
                <a:gd name="T26" fmla="*/ 1 w 12"/>
                <a:gd name="T27" fmla="*/ 5 h 22"/>
                <a:gd name="T28" fmla="*/ 1 w 12"/>
                <a:gd name="T29" fmla="*/ 5 h 22"/>
                <a:gd name="T30" fmla="*/ 1 w 12"/>
                <a:gd name="T31" fmla="*/ 4 h 22"/>
                <a:gd name="T32" fmla="*/ 1 w 12"/>
                <a:gd name="T33" fmla="*/ 4 h 22"/>
                <a:gd name="T34" fmla="*/ 0 w 12"/>
                <a:gd name="T35" fmla="*/ 4 h 22"/>
                <a:gd name="T36" fmla="*/ 0 w 12"/>
                <a:gd name="T37" fmla="*/ 1 h 22"/>
                <a:gd name="T38" fmla="*/ 0 w 12"/>
                <a:gd name="T39" fmla="*/ 1 h 22"/>
                <a:gd name="T40" fmla="*/ 1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"/>
                <a:gd name="T73" fmla="*/ 0 h 22"/>
                <a:gd name="T74" fmla="*/ 12 w 12"/>
                <a:gd name="T75" fmla="*/ 22 h 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" h="22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15"/>
                  </a:lnTo>
                  <a:lnTo>
                    <a:pt x="11" y="19"/>
                  </a:lnTo>
                  <a:lnTo>
                    <a:pt x="9" y="20"/>
                  </a:lnTo>
                  <a:lnTo>
                    <a:pt x="7" y="22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0" y="5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gray">
            <a:xfrm flipH="1">
              <a:off x="443" y="3742"/>
              <a:ext cx="19" cy="22"/>
            </a:xfrm>
            <a:custGeom>
              <a:avLst/>
              <a:gdLst>
                <a:gd name="T0" fmla="*/ 5 w 32"/>
                <a:gd name="T1" fmla="*/ 2 h 36"/>
                <a:gd name="T2" fmla="*/ 5 w 32"/>
                <a:gd name="T3" fmla="*/ 2 h 36"/>
                <a:gd name="T4" fmla="*/ 5 w 32"/>
                <a:gd name="T5" fmla="*/ 2 h 36"/>
                <a:gd name="T6" fmla="*/ 5 w 32"/>
                <a:gd name="T7" fmla="*/ 3 h 36"/>
                <a:gd name="T8" fmla="*/ 4 w 32"/>
                <a:gd name="T9" fmla="*/ 4 h 36"/>
                <a:gd name="T10" fmla="*/ 4 w 32"/>
                <a:gd name="T11" fmla="*/ 4 h 36"/>
                <a:gd name="T12" fmla="*/ 4 w 32"/>
                <a:gd name="T13" fmla="*/ 4 h 36"/>
                <a:gd name="T14" fmla="*/ 4 w 32"/>
                <a:gd name="T15" fmla="*/ 7 h 36"/>
                <a:gd name="T16" fmla="*/ 4 w 32"/>
                <a:gd name="T17" fmla="*/ 7 h 36"/>
                <a:gd name="T18" fmla="*/ 4 w 32"/>
                <a:gd name="T19" fmla="*/ 7 h 36"/>
                <a:gd name="T20" fmla="*/ 4 w 32"/>
                <a:gd name="T21" fmla="*/ 8 h 36"/>
                <a:gd name="T22" fmla="*/ 4 w 32"/>
                <a:gd name="T23" fmla="*/ 8 h 36"/>
                <a:gd name="T24" fmla="*/ 5 w 32"/>
                <a:gd name="T25" fmla="*/ 8 h 36"/>
                <a:gd name="T26" fmla="*/ 5 w 32"/>
                <a:gd name="T27" fmla="*/ 8 h 36"/>
                <a:gd name="T28" fmla="*/ 5 w 32"/>
                <a:gd name="T29" fmla="*/ 8 h 36"/>
                <a:gd name="T30" fmla="*/ 5 w 32"/>
                <a:gd name="T31" fmla="*/ 8 h 36"/>
                <a:gd name="T32" fmla="*/ 6 w 32"/>
                <a:gd name="T33" fmla="*/ 8 h 36"/>
                <a:gd name="T34" fmla="*/ 7 w 32"/>
                <a:gd name="T35" fmla="*/ 7 h 36"/>
                <a:gd name="T36" fmla="*/ 7 w 32"/>
                <a:gd name="T37" fmla="*/ 7 h 36"/>
                <a:gd name="T38" fmla="*/ 7 w 32"/>
                <a:gd name="T39" fmla="*/ 6 h 36"/>
                <a:gd name="T40" fmla="*/ 7 w 32"/>
                <a:gd name="T41" fmla="*/ 4 h 36"/>
                <a:gd name="T42" fmla="*/ 7 w 32"/>
                <a:gd name="T43" fmla="*/ 4 h 36"/>
                <a:gd name="T44" fmla="*/ 7 w 32"/>
                <a:gd name="T45" fmla="*/ 4 h 36"/>
                <a:gd name="T46" fmla="*/ 7 w 32"/>
                <a:gd name="T47" fmla="*/ 3 h 36"/>
                <a:gd name="T48" fmla="*/ 7 w 32"/>
                <a:gd name="T49" fmla="*/ 3 h 36"/>
                <a:gd name="T50" fmla="*/ 6 w 32"/>
                <a:gd name="T51" fmla="*/ 2 h 36"/>
                <a:gd name="T52" fmla="*/ 5 w 32"/>
                <a:gd name="T53" fmla="*/ 2 h 36"/>
                <a:gd name="T54" fmla="*/ 5 w 32"/>
                <a:gd name="T55" fmla="*/ 2 h 36"/>
                <a:gd name="T56" fmla="*/ 5 w 32"/>
                <a:gd name="T57" fmla="*/ 7 h 36"/>
                <a:gd name="T58" fmla="*/ 5 w 32"/>
                <a:gd name="T59" fmla="*/ 7 h 36"/>
                <a:gd name="T60" fmla="*/ 4 w 32"/>
                <a:gd name="T61" fmla="*/ 7 h 36"/>
                <a:gd name="T62" fmla="*/ 4 w 32"/>
                <a:gd name="T63" fmla="*/ 4 h 36"/>
                <a:gd name="T64" fmla="*/ 4 w 32"/>
                <a:gd name="T65" fmla="*/ 4 h 36"/>
                <a:gd name="T66" fmla="*/ 5 w 32"/>
                <a:gd name="T67" fmla="*/ 4 h 36"/>
                <a:gd name="T68" fmla="*/ 5 w 32"/>
                <a:gd name="T69" fmla="*/ 3 h 36"/>
                <a:gd name="T70" fmla="*/ 5 w 32"/>
                <a:gd name="T71" fmla="*/ 3 h 36"/>
                <a:gd name="T72" fmla="*/ 5 w 32"/>
                <a:gd name="T73" fmla="*/ 3 h 36"/>
                <a:gd name="T74" fmla="*/ 7 w 32"/>
                <a:gd name="T75" fmla="*/ 4 h 36"/>
                <a:gd name="T76" fmla="*/ 7 w 32"/>
                <a:gd name="T77" fmla="*/ 4 h 36"/>
                <a:gd name="T78" fmla="*/ 7 w 32"/>
                <a:gd name="T79" fmla="*/ 4 h 36"/>
                <a:gd name="T80" fmla="*/ 7 w 32"/>
                <a:gd name="T81" fmla="*/ 6 h 36"/>
                <a:gd name="T82" fmla="*/ 7 w 32"/>
                <a:gd name="T83" fmla="*/ 6 h 36"/>
                <a:gd name="T84" fmla="*/ 7 w 32"/>
                <a:gd name="T85" fmla="*/ 7 h 36"/>
                <a:gd name="T86" fmla="*/ 5 w 32"/>
                <a:gd name="T87" fmla="*/ 8 h 36"/>
                <a:gd name="T88" fmla="*/ 5 w 32"/>
                <a:gd name="T89" fmla="*/ 8 h 36"/>
                <a:gd name="T90" fmla="*/ 5 w 32"/>
                <a:gd name="T91" fmla="*/ 8 h 36"/>
                <a:gd name="T92" fmla="*/ 5 w 32"/>
                <a:gd name="T93" fmla="*/ 7 h 36"/>
                <a:gd name="T94" fmla="*/ 5 w 32"/>
                <a:gd name="T95" fmla="*/ 7 h 36"/>
                <a:gd name="T96" fmla="*/ 0 w 32"/>
                <a:gd name="T97" fmla="*/ 0 h 36"/>
                <a:gd name="T98" fmla="*/ 0 w 32"/>
                <a:gd name="T99" fmla="*/ 0 h 36"/>
                <a:gd name="T100" fmla="*/ 0 w 32"/>
                <a:gd name="T101" fmla="*/ 0 h 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"/>
                <a:gd name="T154" fmla="*/ 0 h 36"/>
                <a:gd name="T155" fmla="*/ 32 w 32"/>
                <a:gd name="T156" fmla="*/ 36 h 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" h="36">
                  <a:moveTo>
                    <a:pt x="26" y="12"/>
                  </a:moveTo>
                  <a:lnTo>
                    <a:pt x="24" y="12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20" y="35"/>
                  </a:lnTo>
                  <a:lnTo>
                    <a:pt x="23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8" y="35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2" y="28"/>
                  </a:lnTo>
                  <a:lnTo>
                    <a:pt x="32" y="17"/>
                  </a:lnTo>
                  <a:lnTo>
                    <a:pt x="31" y="14"/>
                  </a:lnTo>
                  <a:lnTo>
                    <a:pt x="30" y="13"/>
                  </a:lnTo>
                  <a:lnTo>
                    <a:pt x="28" y="12"/>
                  </a:lnTo>
                  <a:lnTo>
                    <a:pt x="26" y="12"/>
                  </a:lnTo>
                  <a:close/>
                  <a:moveTo>
                    <a:pt x="22" y="33"/>
                  </a:moveTo>
                  <a:lnTo>
                    <a:pt x="22" y="33"/>
                  </a:lnTo>
                  <a:lnTo>
                    <a:pt x="20" y="31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3"/>
                  </a:lnTo>
                  <a:lnTo>
                    <a:pt x="26" y="13"/>
                  </a:lnTo>
                  <a:lnTo>
                    <a:pt x="30" y="14"/>
                  </a:lnTo>
                  <a:lnTo>
                    <a:pt x="31" y="17"/>
                  </a:lnTo>
                  <a:lnTo>
                    <a:pt x="31" y="28"/>
                  </a:lnTo>
                  <a:lnTo>
                    <a:pt x="30" y="32"/>
                  </a:lnTo>
                  <a:lnTo>
                    <a:pt x="26" y="35"/>
                  </a:lnTo>
                  <a:lnTo>
                    <a:pt x="24" y="35"/>
                  </a:lnTo>
                  <a:lnTo>
                    <a:pt x="22" y="33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gray">
            <a:xfrm flipH="1">
              <a:off x="450" y="3756"/>
              <a:ext cx="8" cy="14"/>
            </a:xfrm>
            <a:custGeom>
              <a:avLst/>
              <a:gdLst>
                <a:gd name="T0" fmla="*/ 1 w 13"/>
                <a:gd name="T1" fmla="*/ 0 h 26"/>
                <a:gd name="T2" fmla="*/ 1 w 13"/>
                <a:gd name="T3" fmla="*/ 0 h 26"/>
                <a:gd name="T4" fmla="*/ 1 w 13"/>
                <a:gd name="T5" fmla="*/ 0 h 26"/>
                <a:gd name="T6" fmla="*/ 2 w 13"/>
                <a:gd name="T7" fmla="*/ 0 h 26"/>
                <a:gd name="T8" fmla="*/ 2 w 13"/>
                <a:gd name="T9" fmla="*/ 1 h 26"/>
                <a:gd name="T10" fmla="*/ 3 w 13"/>
                <a:gd name="T11" fmla="*/ 1 h 26"/>
                <a:gd name="T12" fmla="*/ 3 w 13"/>
                <a:gd name="T13" fmla="*/ 1 h 26"/>
                <a:gd name="T14" fmla="*/ 3 w 13"/>
                <a:gd name="T15" fmla="*/ 3 h 26"/>
                <a:gd name="T16" fmla="*/ 3 w 13"/>
                <a:gd name="T17" fmla="*/ 3 h 26"/>
                <a:gd name="T18" fmla="*/ 3 w 13"/>
                <a:gd name="T19" fmla="*/ 3 h 26"/>
                <a:gd name="T20" fmla="*/ 2 w 13"/>
                <a:gd name="T21" fmla="*/ 3 h 26"/>
                <a:gd name="T22" fmla="*/ 2 w 13"/>
                <a:gd name="T23" fmla="*/ 4 h 26"/>
                <a:gd name="T24" fmla="*/ 1 w 13"/>
                <a:gd name="T25" fmla="*/ 4 h 26"/>
                <a:gd name="T26" fmla="*/ 1 w 13"/>
                <a:gd name="T27" fmla="*/ 4 h 26"/>
                <a:gd name="T28" fmla="*/ 1 w 13"/>
                <a:gd name="T29" fmla="*/ 4 h 26"/>
                <a:gd name="T30" fmla="*/ 1 w 13"/>
                <a:gd name="T31" fmla="*/ 4 h 26"/>
                <a:gd name="T32" fmla="*/ 1 w 13"/>
                <a:gd name="T33" fmla="*/ 4 h 26"/>
                <a:gd name="T34" fmla="*/ 0 w 13"/>
                <a:gd name="T35" fmla="*/ 3 h 26"/>
                <a:gd name="T36" fmla="*/ 0 w 13"/>
                <a:gd name="T37" fmla="*/ 3 h 26"/>
                <a:gd name="T38" fmla="*/ 0 w 13"/>
                <a:gd name="T39" fmla="*/ 1 h 26"/>
                <a:gd name="T40" fmla="*/ 0 w 13"/>
                <a:gd name="T41" fmla="*/ 1 h 26"/>
                <a:gd name="T42" fmla="*/ 0 w 13"/>
                <a:gd name="T43" fmla="*/ 1 h 26"/>
                <a:gd name="T44" fmla="*/ 1 w 13"/>
                <a:gd name="T45" fmla="*/ 1 h 26"/>
                <a:gd name="T46" fmla="*/ 1 w 13"/>
                <a:gd name="T47" fmla="*/ 1 h 26"/>
                <a:gd name="T48" fmla="*/ 1 w 13"/>
                <a:gd name="T49" fmla="*/ 0 h 26"/>
                <a:gd name="T50" fmla="*/ 1 w 13"/>
                <a:gd name="T51" fmla="*/ 0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6"/>
                <a:gd name="T80" fmla="*/ 13 w 13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6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2" y="23"/>
                  </a:lnTo>
                  <a:lnTo>
                    <a:pt x="9" y="26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108"/>
            <p:cNvSpPr>
              <a:spLocks noEditPoints="1"/>
            </p:cNvSpPr>
            <p:nvPr/>
          </p:nvSpPr>
          <p:spPr bwMode="gray">
            <a:xfrm flipH="1">
              <a:off x="450" y="3755"/>
              <a:ext cx="10" cy="16"/>
            </a:xfrm>
            <a:custGeom>
              <a:avLst/>
              <a:gdLst>
                <a:gd name="T0" fmla="*/ 2 w 16"/>
                <a:gd name="T1" fmla="*/ 0 h 28"/>
                <a:gd name="T2" fmla="*/ 2 w 16"/>
                <a:gd name="T3" fmla="*/ 0 h 28"/>
                <a:gd name="T4" fmla="*/ 2 w 16"/>
                <a:gd name="T5" fmla="*/ 0 h 28"/>
                <a:gd name="T6" fmla="*/ 1 w 16"/>
                <a:gd name="T7" fmla="*/ 1 h 28"/>
                <a:gd name="T8" fmla="*/ 1 w 16"/>
                <a:gd name="T9" fmla="*/ 1 h 28"/>
                <a:gd name="T10" fmla="*/ 1 w 16"/>
                <a:gd name="T11" fmla="*/ 1 h 28"/>
                <a:gd name="T12" fmla="*/ 0 w 16"/>
                <a:gd name="T13" fmla="*/ 2 h 28"/>
                <a:gd name="T14" fmla="*/ 0 w 16"/>
                <a:gd name="T15" fmla="*/ 4 h 28"/>
                <a:gd name="T16" fmla="*/ 0 w 16"/>
                <a:gd name="T17" fmla="*/ 4 h 28"/>
                <a:gd name="T18" fmla="*/ 1 w 16"/>
                <a:gd name="T19" fmla="*/ 5 h 28"/>
                <a:gd name="T20" fmla="*/ 1 w 16"/>
                <a:gd name="T21" fmla="*/ 5 h 28"/>
                <a:gd name="T22" fmla="*/ 1 w 16"/>
                <a:gd name="T23" fmla="*/ 5 h 28"/>
                <a:gd name="T24" fmla="*/ 1 w 16"/>
                <a:gd name="T25" fmla="*/ 5 h 28"/>
                <a:gd name="T26" fmla="*/ 2 w 16"/>
                <a:gd name="T27" fmla="*/ 5 h 28"/>
                <a:gd name="T28" fmla="*/ 3 w 16"/>
                <a:gd name="T29" fmla="*/ 5 h 28"/>
                <a:gd name="T30" fmla="*/ 3 w 16"/>
                <a:gd name="T31" fmla="*/ 5 h 28"/>
                <a:gd name="T32" fmla="*/ 3 w 16"/>
                <a:gd name="T33" fmla="*/ 5 h 28"/>
                <a:gd name="T34" fmla="*/ 3 w 16"/>
                <a:gd name="T35" fmla="*/ 5 h 28"/>
                <a:gd name="T36" fmla="*/ 4 w 16"/>
                <a:gd name="T37" fmla="*/ 4 h 28"/>
                <a:gd name="T38" fmla="*/ 4 w 16"/>
                <a:gd name="T39" fmla="*/ 3 h 28"/>
                <a:gd name="T40" fmla="*/ 4 w 16"/>
                <a:gd name="T41" fmla="*/ 1 h 28"/>
                <a:gd name="T42" fmla="*/ 4 w 16"/>
                <a:gd name="T43" fmla="*/ 1 h 28"/>
                <a:gd name="T44" fmla="*/ 4 w 16"/>
                <a:gd name="T45" fmla="*/ 1 h 28"/>
                <a:gd name="T46" fmla="*/ 3 w 16"/>
                <a:gd name="T47" fmla="*/ 1 h 28"/>
                <a:gd name="T48" fmla="*/ 3 w 16"/>
                <a:gd name="T49" fmla="*/ 1 h 28"/>
                <a:gd name="T50" fmla="*/ 3 w 16"/>
                <a:gd name="T51" fmla="*/ 0 h 28"/>
                <a:gd name="T52" fmla="*/ 2 w 16"/>
                <a:gd name="T53" fmla="*/ 0 h 28"/>
                <a:gd name="T54" fmla="*/ 2 w 16"/>
                <a:gd name="T55" fmla="*/ 0 h 28"/>
                <a:gd name="T56" fmla="*/ 3 w 16"/>
                <a:gd name="T57" fmla="*/ 1 h 28"/>
                <a:gd name="T58" fmla="*/ 3 w 16"/>
                <a:gd name="T59" fmla="*/ 1 h 28"/>
                <a:gd name="T60" fmla="*/ 3 w 16"/>
                <a:gd name="T61" fmla="*/ 1 h 28"/>
                <a:gd name="T62" fmla="*/ 3 w 16"/>
                <a:gd name="T63" fmla="*/ 1 h 28"/>
                <a:gd name="T64" fmla="*/ 3 w 16"/>
                <a:gd name="T65" fmla="*/ 1 h 28"/>
                <a:gd name="T66" fmla="*/ 3 w 16"/>
                <a:gd name="T67" fmla="*/ 1 h 28"/>
                <a:gd name="T68" fmla="*/ 3 w 16"/>
                <a:gd name="T69" fmla="*/ 3 h 28"/>
                <a:gd name="T70" fmla="*/ 3 w 16"/>
                <a:gd name="T71" fmla="*/ 3 h 28"/>
                <a:gd name="T72" fmla="*/ 3 w 16"/>
                <a:gd name="T73" fmla="*/ 5 h 28"/>
                <a:gd name="T74" fmla="*/ 3 w 16"/>
                <a:gd name="T75" fmla="*/ 5 h 28"/>
                <a:gd name="T76" fmla="*/ 2 w 16"/>
                <a:gd name="T77" fmla="*/ 5 h 28"/>
                <a:gd name="T78" fmla="*/ 2 w 16"/>
                <a:gd name="T79" fmla="*/ 5 h 28"/>
                <a:gd name="T80" fmla="*/ 2 w 16"/>
                <a:gd name="T81" fmla="*/ 5 h 28"/>
                <a:gd name="T82" fmla="*/ 1 w 16"/>
                <a:gd name="T83" fmla="*/ 5 h 28"/>
                <a:gd name="T84" fmla="*/ 1 w 16"/>
                <a:gd name="T85" fmla="*/ 5 h 28"/>
                <a:gd name="T86" fmla="*/ 1 w 16"/>
                <a:gd name="T87" fmla="*/ 5 h 28"/>
                <a:gd name="T88" fmla="*/ 1 w 16"/>
                <a:gd name="T89" fmla="*/ 4 h 28"/>
                <a:gd name="T90" fmla="*/ 1 w 16"/>
                <a:gd name="T91" fmla="*/ 2 h 28"/>
                <a:gd name="T92" fmla="*/ 1 w 16"/>
                <a:gd name="T93" fmla="*/ 2 h 28"/>
                <a:gd name="T94" fmla="*/ 1 w 16"/>
                <a:gd name="T95" fmla="*/ 1 h 28"/>
                <a:gd name="T96" fmla="*/ 1 w 16"/>
                <a:gd name="T97" fmla="*/ 1 h 28"/>
                <a:gd name="T98" fmla="*/ 2 w 16"/>
                <a:gd name="T99" fmla="*/ 1 h 28"/>
                <a:gd name="T100" fmla="*/ 2 w 16"/>
                <a:gd name="T101" fmla="*/ 1 h 28"/>
                <a:gd name="T102" fmla="*/ 3 w 16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28"/>
                <a:gd name="T158" fmla="*/ 16 w 16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28">
                  <a:moveTo>
                    <a:pt x="8" y="0"/>
                  </a:moveTo>
                  <a:lnTo>
                    <a:pt x="6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2" y="27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4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8" y="0"/>
                  </a:lnTo>
                  <a:close/>
                  <a:moveTo>
                    <a:pt x="9" y="2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3" y="20"/>
                  </a:lnTo>
                  <a:lnTo>
                    <a:pt x="12" y="24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9"/>
                  </a:lnTo>
                  <a:lnTo>
                    <a:pt x="4" y="5"/>
                  </a:lnTo>
                  <a:lnTo>
                    <a:pt x="5" y="2"/>
                  </a:lnTo>
                  <a:lnTo>
                    <a:pt x="6" y="2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gray">
            <a:xfrm flipH="1">
              <a:off x="458" y="3761"/>
              <a:ext cx="8" cy="15"/>
            </a:xfrm>
            <a:custGeom>
              <a:avLst/>
              <a:gdLst>
                <a:gd name="T0" fmla="*/ 1 w 13"/>
                <a:gd name="T1" fmla="*/ 0 h 25"/>
                <a:gd name="T2" fmla="*/ 1 w 13"/>
                <a:gd name="T3" fmla="*/ 0 h 25"/>
                <a:gd name="T4" fmla="*/ 1 w 13"/>
                <a:gd name="T5" fmla="*/ 0 h 25"/>
                <a:gd name="T6" fmla="*/ 2 w 13"/>
                <a:gd name="T7" fmla="*/ 0 h 25"/>
                <a:gd name="T8" fmla="*/ 2 w 13"/>
                <a:gd name="T9" fmla="*/ 1 h 25"/>
                <a:gd name="T10" fmla="*/ 2 w 13"/>
                <a:gd name="T11" fmla="*/ 1 h 25"/>
                <a:gd name="T12" fmla="*/ 3 w 13"/>
                <a:gd name="T13" fmla="*/ 1 h 25"/>
                <a:gd name="T14" fmla="*/ 3 w 13"/>
                <a:gd name="T15" fmla="*/ 4 h 25"/>
                <a:gd name="T16" fmla="*/ 3 w 13"/>
                <a:gd name="T17" fmla="*/ 4 h 25"/>
                <a:gd name="T18" fmla="*/ 2 w 13"/>
                <a:gd name="T19" fmla="*/ 5 h 25"/>
                <a:gd name="T20" fmla="*/ 2 w 13"/>
                <a:gd name="T21" fmla="*/ 5 h 25"/>
                <a:gd name="T22" fmla="*/ 2 w 13"/>
                <a:gd name="T23" fmla="*/ 5 h 25"/>
                <a:gd name="T24" fmla="*/ 1 w 13"/>
                <a:gd name="T25" fmla="*/ 5 h 25"/>
                <a:gd name="T26" fmla="*/ 1 w 13"/>
                <a:gd name="T27" fmla="*/ 5 h 25"/>
                <a:gd name="T28" fmla="*/ 1 w 13"/>
                <a:gd name="T29" fmla="*/ 5 h 25"/>
                <a:gd name="T30" fmla="*/ 1 w 13"/>
                <a:gd name="T31" fmla="*/ 5 h 25"/>
                <a:gd name="T32" fmla="*/ 1 w 13"/>
                <a:gd name="T33" fmla="*/ 5 h 25"/>
                <a:gd name="T34" fmla="*/ 0 w 13"/>
                <a:gd name="T35" fmla="*/ 5 h 25"/>
                <a:gd name="T36" fmla="*/ 0 w 13"/>
                <a:gd name="T37" fmla="*/ 4 h 25"/>
                <a:gd name="T38" fmla="*/ 0 w 13"/>
                <a:gd name="T39" fmla="*/ 2 h 25"/>
                <a:gd name="T40" fmla="*/ 0 w 13"/>
                <a:gd name="T41" fmla="*/ 2 h 25"/>
                <a:gd name="T42" fmla="*/ 0 w 13"/>
                <a:gd name="T43" fmla="*/ 1 h 25"/>
                <a:gd name="T44" fmla="*/ 1 w 13"/>
                <a:gd name="T45" fmla="*/ 1 h 25"/>
                <a:gd name="T46" fmla="*/ 1 w 13"/>
                <a:gd name="T47" fmla="*/ 1 h 25"/>
                <a:gd name="T48" fmla="*/ 1 w 13"/>
                <a:gd name="T49" fmla="*/ 0 h 25"/>
                <a:gd name="T50" fmla="*/ 1 w 13"/>
                <a:gd name="T51" fmla="*/ 0 h 2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5"/>
                <a:gd name="T80" fmla="*/ 13 w 13"/>
                <a:gd name="T81" fmla="*/ 25 h 2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5">
                  <a:moveTo>
                    <a:pt x="5" y="0"/>
                  </a:moveTo>
                  <a:lnTo>
                    <a:pt x="6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3" y="18"/>
                  </a:lnTo>
                  <a:lnTo>
                    <a:pt x="12" y="21"/>
                  </a:lnTo>
                  <a:lnTo>
                    <a:pt x="10" y="22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110"/>
            <p:cNvSpPr>
              <a:spLocks noEditPoints="1"/>
            </p:cNvSpPr>
            <p:nvPr/>
          </p:nvSpPr>
          <p:spPr bwMode="gray">
            <a:xfrm flipH="1">
              <a:off x="458" y="3761"/>
              <a:ext cx="8" cy="17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1 h 28"/>
                <a:gd name="T4" fmla="*/ 1 w 15"/>
                <a:gd name="T5" fmla="*/ 1 h 28"/>
                <a:gd name="T6" fmla="*/ 1 w 15"/>
                <a:gd name="T7" fmla="*/ 1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5 h 28"/>
                <a:gd name="T20" fmla="*/ 1 w 15"/>
                <a:gd name="T21" fmla="*/ 6 h 28"/>
                <a:gd name="T22" fmla="*/ 1 w 15"/>
                <a:gd name="T23" fmla="*/ 6 h 28"/>
                <a:gd name="T24" fmla="*/ 1 w 15"/>
                <a:gd name="T25" fmla="*/ 6 h 28"/>
                <a:gd name="T26" fmla="*/ 1 w 15"/>
                <a:gd name="T27" fmla="*/ 6 h 28"/>
                <a:gd name="T28" fmla="*/ 1 w 15"/>
                <a:gd name="T29" fmla="*/ 6 h 28"/>
                <a:gd name="T30" fmla="*/ 1 w 15"/>
                <a:gd name="T31" fmla="*/ 6 h 28"/>
                <a:gd name="T32" fmla="*/ 2 w 15"/>
                <a:gd name="T33" fmla="*/ 6 h 28"/>
                <a:gd name="T34" fmla="*/ 2 w 15"/>
                <a:gd name="T35" fmla="*/ 6 h 28"/>
                <a:gd name="T36" fmla="*/ 2 w 15"/>
                <a:gd name="T37" fmla="*/ 5 h 28"/>
                <a:gd name="T38" fmla="*/ 2 w 15"/>
                <a:gd name="T39" fmla="*/ 4 h 28"/>
                <a:gd name="T40" fmla="*/ 2 w 15"/>
                <a:gd name="T41" fmla="*/ 1 h 28"/>
                <a:gd name="T42" fmla="*/ 2 w 15"/>
                <a:gd name="T43" fmla="*/ 1 h 28"/>
                <a:gd name="T44" fmla="*/ 2 w 15"/>
                <a:gd name="T45" fmla="*/ 1 h 28"/>
                <a:gd name="T46" fmla="*/ 2 w 15"/>
                <a:gd name="T47" fmla="*/ 1 h 28"/>
                <a:gd name="T48" fmla="*/ 2 w 15"/>
                <a:gd name="T49" fmla="*/ 1 h 28"/>
                <a:gd name="T50" fmla="*/ 2 w 15"/>
                <a:gd name="T51" fmla="*/ 0 h 28"/>
                <a:gd name="T52" fmla="*/ 1 w 15"/>
                <a:gd name="T53" fmla="*/ 0 h 28"/>
                <a:gd name="T54" fmla="*/ 1 w 15"/>
                <a:gd name="T55" fmla="*/ 0 h 28"/>
                <a:gd name="T56" fmla="*/ 1 w 15"/>
                <a:gd name="T57" fmla="*/ 1 h 28"/>
                <a:gd name="T58" fmla="*/ 1 w 15"/>
                <a:gd name="T59" fmla="*/ 1 h 28"/>
                <a:gd name="T60" fmla="*/ 2 w 15"/>
                <a:gd name="T61" fmla="*/ 1 h 28"/>
                <a:gd name="T62" fmla="*/ 2 w 15"/>
                <a:gd name="T63" fmla="*/ 1 h 28"/>
                <a:gd name="T64" fmla="*/ 2 w 15"/>
                <a:gd name="T65" fmla="*/ 1 h 28"/>
                <a:gd name="T66" fmla="*/ 2 w 15"/>
                <a:gd name="T67" fmla="*/ 1 h 28"/>
                <a:gd name="T68" fmla="*/ 2 w 15"/>
                <a:gd name="T69" fmla="*/ 4 h 28"/>
                <a:gd name="T70" fmla="*/ 2 w 15"/>
                <a:gd name="T71" fmla="*/ 4 h 28"/>
                <a:gd name="T72" fmla="*/ 2 w 15"/>
                <a:gd name="T73" fmla="*/ 5 h 28"/>
                <a:gd name="T74" fmla="*/ 2 w 15"/>
                <a:gd name="T75" fmla="*/ 6 h 28"/>
                <a:gd name="T76" fmla="*/ 1 w 15"/>
                <a:gd name="T77" fmla="*/ 6 h 28"/>
                <a:gd name="T78" fmla="*/ 1 w 15"/>
                <a:gd name="T79" fmla="*/ 6 h 28"/>
                <a:gd name="T80" fmla="*/ 1 w 15"/>
                <a:gd name="T81" fmla="*/ 6 h 28"/>
                <a:gd name="T82" fmla="*/ 1 w 15"/>
                <a:gd name="T83" fmla="*/ 6 h 28"/>
                <a:gd name="T84" fmla="*/ 1 w 15"/>
                <a:gd name="T85" fmla="*/ 6 h 28"/>
                <a:gd name="T86" fmla="*/ 1 w 15"/>
                <a:gd name="T87" fmla="*/ 5 h 28"/>
                <a:gd name="T88" fmla="*/ 1 w 15"/>
                <a:gd name="T89" fmla="*/ 5 h 28"/>
                <a:gd name="T90" fmla="*/ 1 w 15"/>
                <a:gd name="T91" fmla="*/ 2 h 28"/>
                <a:gd name="T92" fmla="*/ 1 w 15"/>
                <a:gd name="T93" fmla="*/ 2 h 28"/>
                <a:gd name="T94" fmla="*/ 1 w 15"/>
                <a:gd name="T95" fmla="*/ 1 h 28"/>
                <a:gd name="T96" fmla="*/ 1 w 15"/>
                <a:gd name="T97" fmla="*/ 1 h 28"/>
                <a:gd name="T98" fmla="*/ 1 w 15"/>
                <a:gd name="T99" fmla="*/ 1 h 28"/>
                <a:gd name="T100" fmla="*/ 1 w 15"/>
                <a:gd name="T101" fmla="*/ 1 h 28"/>
                <a:gd name="T102" fmla="*/ 1 w 15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5"/>
                <a:gd name="T157" fmla="*/ 0 h 28"/>
                <a:gd name="T158" fmla="*/ 15 w 15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5" h="28">
                  <a:moveTo>
                    <a:pt x="8" y="0"/>
                  </a:moveTo>
                  <a:lnTo>
                    <a:pt x="7" y="2"/>
                  </a:lnTo>
                  <a:lnTo>
                    <a:pt x="4" y="2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3" y="27"/>
                  </a:lnTo>
                  <a:lnTo>
                    <a:pt x="4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11" y="27"/>
                  </a:lnTo>
                  <a:lnTo>
                    <a:pt x="14" y="26"/>
                  </a:lnTo>
                  <a:lnTo>
                    <a:pt x="15" y="23"/>
                  </a:lnTo>
                  <a:lnTo>
                    <a:pt x="15" y="20"/>
                  </a:lnTo>
                  <a:lnTo>
                    <a:pt x="15" y="7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3"/>
                  </a:moveTo>
                  <a:lnTo>
                    <a:pt x="8" y="3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20"/>
                  </a:lnTo>
                  <a:lnTo>
                    <a:pt x="12" y="24"/>
                  </a:lnTo>
                  <a:lnTo>
                    <a:pt x="11" y="26"/>
                  </a:lnTo>
                  <a:lnTo>
                    <a:pt x="8" y="27"/>
                  </a:lnTo>
                  <a:lnTo>
                    <a:pt x="7" y="27"/>
                  </a:lnTo>
                  <a:lnTo>
                    <a:pt x="4" y="26"/>
                  </a:lnTo>
                  <a:lnTo>
                    <a:pt x="3" y="24"/>
                  </a:lnTo>
                  <a:lnTo>
                    <a:pt x="2" y="22"/>
                  </a:lnTo>
                  <a:lnTo>
                    <a:pt x="2" y="10"/>
                  </a:lnTo>
                  <a:lnTo>
                    <a:pt x="4" y="6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gray">
            <a:xfrm flipH="1">
              <a:off x="466" y="3765"/>
              <a:ext cx="10" cy="17"/>
            </a:xfrm>
            <a:custGeom>
              <a:avLst/>
              <a:gdLst>
                <a:gd name="T0" fmla="*/ 2 w 16"/>
                <a:gd name="T1" fmla="*/ 0 h 30"/>
                <a:gd name="T2" fmla="*/ 3 w 16"/>
                <a:gd name="T3" fmla="*/ 0 h 30"/>
                <a:gd name="T4" fmla="*/ 3 w 16"/>
                <a:gd name="T5" fmla="*/ 0 h 30"/>
                <a:gd name="T6" fmla="*/ 3 w 16"/>
                <a:gd name="T7" fmla="*/ 0 h 30"/>
                <a:gd name="T8" fmla="*/ 4 w 16"/>
                <a:gd name="T9" fmla="*/ 1 h 30"/>
                <a:gd name="T10" fmla="*/ 4 w 16"/>
                <a:gd name="T11" fmla="*/ 1 h 30"/>
                <a:gd name="T12" fmla="*/ 4 w 16"/>
                <a:gd name="T13" fmla="*/ 1 h 30"/>
                <a:gd name="T14" fmla="*/ 4 w 16"/>
                <a:gd name="T15" fmla="*/ 3 h 30"/>
                <a:gd name="T16" fmla="*/ 4 w 16"/>
                <a:gd name="T17" fmla="*/ 3 h 30"/>
                <a:gd name="T18" fmla="*/ 4 w 16"/>
                <a:gd name="T19" fmla="*/ 4 h 30"/>
                <a:gd name="T20" fmla="*/ 4 w 16"/>
                <a:gd name="T21" fmla="*/ 5 h 30"/>
                <a:gd name="T22" fmla="*/ 3 w 16"/>
                <a:gd name="T23" fmla="*/ 5 h 30"/>
                <a:gd name="T24" fmla="*/ 3 w 16"/>
                <a:gd name="T25" fmla="*/ 6 h 30"/>
                <a:gd name="T26" fmla="*/ 2 w 16"/>
                <a:gd name="T27" fmla="*/ 6 h 30"/>
                <a:gd name="T28" fmla="*/ 2 w 16"/>
                <a:gd name="T29" fmla="*/ 6 h 30"/>
                <a:gd name="T30" fmla="*/ 1 w 16"/>
                <a:gd name="T31" fmla="*/ 6 h 30"/>
                <a:gd name="T32" fmla="*/ 1 w 16"/>
                <a:gd name="T33" fmla="*/ 5 h 30"/>
                <a:gd name="T34" fmla="*/ 0 w 16"/>
                <a:gd name="T35" fmla="*/ 5 h 30"/>
                <a:gd name="T36" fmla="*/ 0 w 16"/>
                <a:gd name="T37" fmla="*/ 4 h 30"/>
                <a:gd name="T38" fmla="*/ 0 w 16"/>
                <a:gd name="T39" fmla="*/ 2 h 30"/>
                <a:gd name="T40" fmla="*/ 0 w 16"/>
                <a:gd name="T41" fmla="*/ 2 h 30"/>
                <a:gd name="T42" fmla="*/ 0 w 16"/>
                <a:gd name="T43" fmla="*/ 1 h 30"/>
                <a:gd name="T44" fmla="*/ 1 w 16"/>
                <a:gd name="T45" fmla="*/ 1 h 30"/>
                <a:gd name="T46" fmla="*/ 1 w 16"/>
                <a:gd name="T47" fmla="*/ 1 h 30"/>
                <a:gd name="T48" fmla="*/ 2 w 16"/>
                <a:gd name="T49" fmla="*/ 0 h 30"/>
                <a:gd name="T50" fmla="*/ 2 w 16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30"/>
                <a:gd name="T80" fmla="*/ 16 w 16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30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6" y="6"/>
                  </a:lnTo>
                  <a:lnTo>
                    <a:pt x="16" y="20"/>
                  </a:lnTo>
                  <a:lnTo>
                    <a:pt x="16" y="23"/>
                  </a:lnTo>
                  <a:lnTo>
                    <a:pt x="14" y="26"/>
                  </a:lnTo>
                  <a:lnTo>
                    <a:pt x="12" y="28"/>
                  </a:lnTo>
                  <a:lnTo>
                    <a:pt x="10" y="30"/>
                  </a:lnTo>
                  <a:lnTo>
                    <a:pt x="7" y="30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112"/>
            <p:cNvSpPr>
              <a:spLocks noEditPoints="1"/>
            </p:cNvSpPr>
            <p:nvPr/>
          </p:nvSpPr>
          <p:spPr bwMode="gray">
            <a:xfrm flipH="1">
              <a:off x="466" y="3764"/>
              <a:ext cx="12" cy="18"/>
            </a:xfrm>
            <a:custGeom>
              <a:avLst/>
              <a:gdLst>
                <a:gd name="T0" fmla="*/ 3 w 19"/>
                <a:gd name="T1" fmla="*/ 0 h 31"/>
                <a:gd name="T2" fmla="*/ 3 w 19"/>
                <a:gd name="T3" fmla="*/ 0 h 31"/>
                <a:gd name="T4" fmla="*/ 2 w 19"/>
                <a:gd name="T5" fmla="*/ 0 h 31"/>
                <a:gd name="T6" fmla="*/ 2 w 19"/>
                <a:gd name="T7" fmla="*/ 0 h 31"/>
                <a:gd name="T8" fmla="*/ 1 w 19"/>
                <a:gd name="T9" fmla="*/ 1 h 31"/>
                <a:gd name="T10" fmla="*/ 1 w 19"/>
                <a:gd name="T11" fmla="*/ 1 h 31"/>
                <a:gd name="T12" fmla="*/ 1 w 19"/>
                <a:gd name="T13" fmla="*/ 1 h 31"/>
                <a:gd name="T14" fmla="*/ 0 w 19"/>
                <a:gd name="T15" fmla="*/ 2 h 31"/>
                <a:gd name="T16" fmla="*/ 0 w 19"/>
                <a:gd name="T17" fmla="*/ 5 h 31"/>
                <a:gd name="T18" fmla="*/ 0 w 19"/>
                <a:gd name="T19" fmla="*/ 5 h 31"/>
                <a:gd name="T20" fmla="*/ 1 w 19"/>
                <a:gd name="T21" fmla="*/ 5 h 31"/>
                <a:gd name="T22" fmla="*/ 1 w 19"/>
                <a:gd name="T23" fmla="*/ 6 h 31"/>
                <a:gd name="T24" fmla="*/ 1 w 19"/>
                <a:gd name="T25" fmla="*/ 6 h 31"/>
                <a:gd name="T26" fmla="*/ 1 w 19"/>
                <a:gd name="T27" fmla="*/ 6 h 31"/>
                <a:gd name="T28" fmla="*/ 2 w 19"/>
                <a:gd name="T29" fmla="*/ 6 h 31"/>
                <a:gd name="T30" fmla="*/ 3 w 19"/>
                <a:gd name="T31" fmla="*/ 6 h 31"/>
                <a:gd name="T32" fmla="*/ 3 w 19"/>
                <a:gd name="T33" fmla="*/ 6 h 31"/>
                <a:gd name="T34" fmla="*/ 3 w 19"/>
                <a:gd name="T35" fmla="*/ 6 h 31"/>
                <a:gd name="T36" fmla="*/ 4 w 19"/>
                <a:gd name="T37" fmla="*/ 5 h 31"/>
                <a:gd name="T38" fmla="*/ 4 w 19"/>
                <a:gd name="T39" fmla="*/ 5 h 31"/>
                <a:gd name="T40" fmla="*/ 5 w 19"/>
                <a:gd name="T41" fmla="*/ 4 h 31"/>
                <a:gd name="T42" fmla="*/ 5 w 19"/>
                <a:gd name="T43" fmla="*/ 1 h 31"/>
                <a:gd name="T44" fmla="*/ 5 w 19"/>
                <a:gd name="T45" fmla="*/ 1 h 31"/>
                <a:gd name="T46" fmla="*/ 4 w 19"/>
                <a:gd name="T47" fmla="*/ 1 h 31"/>
                <a:gd name="T48" fmla="*/ 4 w 19"/>
                <a:gd name="T49" fmla="*/ 1 h 31"/>
                <a:gd name="T50" fmla="*/ 4 w 19"/>
                <a:gd name="T51" fmla="*/ 1 h 31"/>
                <a:gd name="T52" fmla="*/ 3 w 19"/>
                <a:gd name="T53" fmla="*/ 0 h 31"/>
                <a:gd name="T54" fmla="*/ 3 w 19"/>
                <a:gd name="T55" fmla="*/ 0 h 31"/>
                <a:gd name="T56" fmla="*/ 3 w 19"/>
                <a:gd name="T57" fmla="*/ 0 h 31"/>
                <a:gd name="T58" fmla="*/ 3 w 19"/>
                <a:gd name="T59" fmla="*/ 1 h 31"/>
                <a:gd name="T60" fmla="*/ 3 w 19"/>
                <a:gd name="T61" fmla="*/ 1 h 31"/>
                <a:gd name="T62" fmla="*/ 3 w 19"/>
                <a:gd name="T63" fmla="*/ 1 h 31"/>
                <a:gd name="T64" fmla="*/ 4 w 19"/>
                <a:gd name="T65" fmla="*/ 1 h 31"/>
                <a:gd name="T66" fmla="*/ 4 w 19"/>
                <a:gd name="T67" fmla="*/ 1 h 31"/>
                <a:gd name="T68" fmla="*/ 4 w 19"/>
                <a:gd name="T69" fmla="*/ 1 h 31"/>
                <a:gd name="T70" fmla="*/ 4 w 19"/>
                <a:gd name="T71" fmla="*/ 1 h 31"/>
                <a:gd name="T72" fmla="*/ 4 w 19"/>
                <a:gd name="T73" fmla="*/ 4 h 31"/>
                <a:gd name="T74" fmla="*/ 4 w 19"/>
                <a:gd name="T75" fmla="*/ 4 h 31"/>
                <a:gd name="T76" fmla="*/ 4 w 19"/>
                <a:gd name="T77" fmla="*/ 5 h 31"/>
                <a:gd name="T78" fmla="*/ 4 w 19"/>
                <a:gd name="T79" fmla="*/ 5 h 31"/>
                <a:gd name="T80" fmla="*/ 3 w 19"/>
                <a:gd name="T81" fmla="*/ 5 h 31"/>
                <a:gd name="T82" fmla="*/ 3 w 19"/>
                <a:gd name="T83" fmla="*/ 6 h 31"/>
                <a:gd name="T84" fmla="*/ 2 w 19"/>
                <a:gd name="T85" fmla="*/ 6 h 31"/>
                <a:gd name="T86" fmla="*/ 2 w 19"/>
                <a:gd name="T87" fmla="*/ 6 h 31"/>
                <a:gd name="T88" fmla="*/ 2 w 19"/>
                <a:gd name="T89" fmla="*/ 6 h 31"/>
                <a:gd name="T90" fmla="*/ 1 w 19"/>
                <a:gd name="T91" fmla="*/ 5 h 31"/>
                <a:gd name="T92" fmla="*/ 1 w 19"/>
                <a:gd name="T93" fmla="*/ 5 h 31"/>
                <a:gd name="T94" fmla="*/ 1 w 19"/>
                <a:gd name="T95" fmla="*/ 5 h 31"/>
                <a:gd name="T96" fmla="*/ 1 w 19"/>
                <a:gd name="T97" fmla="*/ 5 h 31"/>
                <a:gd name="T98" fmla="*/ 1 w 19"/>
                <a:gd name="T99" fmla="*/ 2 h 31"/>
                <a:gd name="T100" fmla="*/ 1 w 19"/>
                <a:gd name="T101" fmla="*/ 2 h 31"/>
                <a:gd name="T102" fmla="*/ 1 w 19"/>
                <a:gd name="T103" fmla="*/ 1 h 31"/>
                <a:gd name="T104" fmla="*/ 1 w 19"/>
                <a:gd name="T105" fmla="*/ 1 h 31"/>
                <a:gd name="T106" fmla="*/ 2 w 19"/>
                <a:gd name="T107" fmla="*/ 1 h 31"/>
                <a:gd name="T108" fmla="*/ 2 w 19"/>
                <a:gd name="T109" fmla="*/ 1 h 31"/>
                <a:gd name="T110" fmla="*/ 2 w 19"/>
                <a:gd name="T111" fmla="*/ 1 h 31"/>
                <a:gd name="T112" fmla="*/ 3 w 19"/>
                <a:gd name="T113" fmla="*/ 1 h 31"/>
                <a:gd name="T114" fmla="*/ 3 w 19"/>
                <a:gd name="T115" fmla="*/ 1 h 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"/>
                <a:gd name="T175" fmla="*/ 0 h 31"/>
                <a:gd name="T176" fmla="*/ 19 w 19"/>
                <a:gd name="T177" fmla="*/ 31 h 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" h="31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8" y="31"/>
                  </a:lnTo>
                  <a:lnTo>
                    <a:pt x="11" y="31"/>
                  </a:lnTo>
                  <a:lnTo>
                    <a:pt x="13" y="29"/>
                  </a:lnTo>
                  <a:lnTo>
                    <a:pt x="16" y="28"/>
                  </a:lnTo>
                  <a:lnTo>
                    <a:pt x="17" y="25"/>
                  </a:lnTo>
                  <a:lnTo>
                    <a:pt x="19" y="21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2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6" y="21"/>
                  </a:lnTo>
                  <a:lnTo>
                    <a:pt x="16" y="24"/>
                  </a:lnTo>
                  <a:lnTo>
                    <a:pt x="15" y="27"/>
                  </a:lnTo>
                  <a:lnTo>
                    <a:pt x="12" y="28"/>
                  </a:lnTo>
                  <a:lnTo>
                    <a:pt x="11" y="29"/>
                  </a:lnTo>
                  <a:lnTo>
                    <a:pt x="8" y="29"/>
                  </a:lnTo>
                  <a:lnTo>
                    <a:pt x="7" y="29"/>
                  </a:lnTo>
                  <a:lnTo>
                    <a:pt x="4" y="28"/>
                  </a:lnTo>
                  <a:lnTo>
                    <a:pt x="3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8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2 w 18"/>
                <a:gd name="T1" fmla="*/ 0 h 31"/>
                <a:gd name="T2" fmla="*/ 2 w 18"/>
                <a:gd name="T3" fmla="*/ 0 h 31"/>
                <a:gd name="T4" fmla="*/ 2 w 18"/>
                <a:gd name="T5" fmla="*/ 0 h 31"/>
                <a:gd name="T6" fmla="*/ 1 w 18"/>
                <a:gd name="T7" fmla="*/ 0 h 31"/>
                <a:gd name="T8" fmla="*/ 1 w 18"/>
                <a:gd name="T9" fmla="*/ 1 h 31"/>
                <a:gd name="T10" fmla="*/ 1 w 18"/>
                <a:gd name="T11" fmla="*/ 1 h 31"/>
                <a:gd name="T12" fmla="*/ 0 w 18"/>
                <a:gd name="T13" fmla="*/ 1 h 31"/>
                <a:gd name="T14" fmla="*/ 0 w 18"/>
                <a:gd name="T15" fmla="*/ 5 h 31"/>
                <a:gd name="T16" fmla="*/ 0 w 18"/>
                <a:gd name="T17" fmla="*/ 5 h 31"/>
                <a:gd name="T18" fmla="*/ 1 w 18"/>
                <a:gd name="T19" fmla="*/ 6 h 31"/>
                <a:gd name="T20" fmla="*/ 1 w 18"/>
                <a:gd name="T21" fmla="*/ 6 h 31"/>
                <a:gd name="T22" fmla="*/ 1 w 18"/>
                <a:gd name="T23" fmla="*/ 7 h 31"/>
                <a:gd name="T24" fmla="*/ 2 w 18"/>
                <a:gd name="T25" fmla="*/ 7 h 31"/>
                <a:gd name="T26" fmla="*/ 2 w 18"/>
                <a:gd name="T27" fmla="*/ 7 h 31"/>
                <a:gd name="T28" fmla="*/ 2 w 18"/>
                <a:gd name="T29" fmla="*/ 7 h 31"/>
                <a:gd name="T30" fmla="*/ 4 w 18"/>
                <a:gd name="T31" fmla="*/ 7 h 31"/>
                <a:gd name="T32" fmla="*/ 4 w 18"/>
                <a:gd name="T33" fmla="*/ 7 h 31"/>
                <a:gd name="T34" fmla="*/ 4 w 18"/>
                <a:gd name="T35" fmla="*/ 6 h 31"/>
                <a:gd name="T36" fmla="*/ 4 w 18"/>
                <a:gd name="T37" fmla="*/ 6 h 31"/>
                <a:gd name="T38" fmla="*/ 4 w 18"/>
                <a:gd name="T39" fmla="*/ 2 h 31"/>
                <a:gd name="T40" fmla="*/ 4 w 18"/>
                <a:gd name="T41" fmla="*/ 2 h 31"/>
                <a:gd name="T42" fmla="*/ 4 w 18"/>
                <a:gd name="T43" fmla="*/ 1 h 31"/>
                <a:gd name="T44" fmla="*/ 4 w 18"/>
                <a:gd name="T45" fmla="*/ 1 h 31"/>
                <a:gd name="T46" fmla="*/ 4 w 18"/>
                <a:gd name="T47" fmla="*/ 1 h 31"/>
                <a:gd name="T48" fmla="*/ 2 w 18"/>
                <a:gd name="T49" fmla="*/ 0 h 31"/>
                <a:gd name="T50" fmla="*/ 2 w 18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1"/>
                <a:gd name="T80" fmla="*/ 18 w 18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1">
                  <a:moveTo>
                    <a:pt x="10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5" y="30"/>
                  </a:lnTo>
                  <a:lnTo>
                    <a:pt x="16" y="27"/>
                  </a:lnTo>
                  <a:lnTo>
                    <a:pt x="18" y="25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114"/>
            <p:cNvSpPr>
              <a:spLocks noEditPoints="1"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1 w 19"/>
                <a:gd name="T1" fmla="*/ 1 h 34"/>
                <a:gd name="T2" fmla="*/ 1 w 19"/>
                <a:gd name="T3" fmla="*/ 1 h 34"/>
                <a:gd name="T4" fmla="*/ 0 w 19"/>
                <a:gd name="T5" fmla="*/ 1 h 34"/>
                <a:gd name="T6" fmla="*/ 0 w 19"/>
                <a:gd name="T7" fmla="*/ 1 h 34"/>
                <a:gd name="T8" fmla="*/ 0 w 19"/>
                <a:gd name="T9" fmla="*/ 4 h 34"/>
                <a:gd name="T10" fmla="*/ 0 w 19"/>
                <a:gd name="T11" fmla="*/ 4 h 34"/>
                <a:gd name="T12" fmla="*/ 0 w 19"/>
                <a:gd name="T13" fmla="*/ 4 h 34"/>
                <a:gd name="T14" fmla="*/ 1 w 19"/>
                <a:gd name="T15" fmla="*/ 6 h 34"/>
                <a:gd name="T16" fmla="*/ 1 w 19"/>
                <a:gd name="T17" fmla="*/ 6 h 34"/>
                <a:gd name="T18" fmla="*/ 2 w 19"/>
                <a:gd name="T19" fmla="*/ 6 h 34"/>
                <a:gd name="T20" fmla="*/ 2 w 19"/>
                <a:gd name="T21" fmla="*/ 6 h 34"/>
                <a:gd name="T22" fmla="*/ 2 w 19"/>
                <a:gd name="T23" fmla="*/ 6 h 34"/>
                <a:gd name="T24" fmla="*/ 3 w 19"/>
                <a:gd name="T25" fmla="*/ 6 h 34"/>
                <a:gd name="T26" fmla="*/ 3 w 19"/>
                <a:gd name="T27" fmla="*/ 6 h 34"/>
                <a:gd name="T28" fmla="*/ 3 w 19"/>
                <a:gd name="T29" fmla="*/ 6 h 34"/>
                <a:gd name="T30" fmla="*/ 3 w 19"/>
                <a:gd name="T31" fmla="*/ 5 h 34"/>
                <a:gd name="T32" fmla="*/ 3 w 19"/>
                <a:gd name="T33" fmla="*/ 4 h 34"/>
                <a:gd name="T34" fmla="*/ 3 w 19"/>
                <a:gd name="T35" fmla="*/ 2 h 34"/>
                <a:gd name="T36" fmla="*/ 3 w 19"/>
                <a:gd name="T37" fmla="*/ 2 h 34"/>
                <a:gd name="T38" fmla="*/ 3 w 19"/>
                <a:gd name="T39" fmla="*/ 1 h 34"/>
                <a:gd name="T40" fmla="*/ 3 w 19"/>
                <a:gd name="T41" fmla="*/ 1 h 34"/>
                <a:gd name="T42" fmla="*/ 3 w 19"/>
                <a:gd name="T43" fmla="*/ 1 h 34"/>
                <a:gd name="T44" fmla="*/ 2 w 19"/>
                <a:gd name="T45" fmla="*/ 0 h 34"/>
                <a:gd name="T46" fmla="*/ 2 w 19"/>
                <a:gd name="T47" fmla="*/ 0 h 34"/>
                <a:gd name="T48" fmla="*/ 2 w 19"/>
                <a:gd name="T49" fmla="*/ 0 h 34"/>
                <a:gd name="T50" fmla="*/ 2 w 19"/>
                <a:gd name="T51" fmla="*/ 0 h 34"/>
                <a:gd name="T52" fmla="*/ 1 w 19"/>
                <a:gd name="T53" fmla="*/ 0 h 34"/>
                <a:gd name="T54" fmla="*/ 1 w 19"/>
                <a:gd name="T55" fmla="*/ 1 h 34"/>
                <a:gd name="T56" fmla="*/ 1 w 19"/>
                <a:gd name="T57" fmla="*/ 1 h 34"/>
                <a:gd name="T58" fmla="*/ 2 w 19"/>
                <a:gd name="T59" fmla="*/ 6 h 34"/>
                <a:gd name="T60" fmla="*/ 2 w 19"/>
                <a:gd name="T61" fmla="*/ 6 h 34"/>
                <a:gd name="T62" fmla="*/ 2 w 19"/>
                <a:gd name="T63" fmla="*/ 6 h 34"/>
                <a:gd name="T64" fmla="*/ 1 w 19"/>
                <a:gd name="T65" fmla="*/ 6 h 34"/>
                <a:gd name="T66" fmla="*/ 1 w 19"/>
                <a:gd name="T67" fmla="*/ 5 h 34"/>
                <a:gd name="T68" fmla="*/ 1 w 19"/>
                <a:gd name="T69" fmla="*/ 4 h 34"/>
                <a:gd name="T70" fmla="*/ 1 w 19"/>
                <a:gd name="T71" fmla="*/ 4 h 34"/>
                <a:gd name="T72" fmla="*/ 1 w 19"/>
                <a:gd name="T73" fmla="*/ 1 h 34"/>
                <a:gd name="T74" fmla="*/ 1 w 19"/>
                <a:gd name="T75" fmla="*/ 1 h 34"/>
                <a:gd name="T76" fmla="*/ 1 w 19"/>
                <a:gd name="T77" fmla="*/ 1 h 34"/>
                <a:gd name="T78" fmla="*/ 1 w 19"/>
                <a:gd name="T79" fmla="*/ 1 h 34"/>
                <a:gd name="T80" fmla="*/ 1 w 19"/>
                <a:gd name="T81" fmla="*/ 1 h 34"/>
                <a:gd name="T82" fmla="*/ 1 w 19"/>
                <a:gd name="T83" fmla="*/ 1 h 34"/>
                <a:gd name="T84" fmla="*/ 2 w 19"/>
                <a:gd name="T85" fmla="*/ 1 h 34"/>
                <a:gd name="T86" fmla="*/ 2 w 19"/>
                <a:gd name="T87" fmla="*/ 1 h 34"/>
                <a:gd name="T88" fmla="*/ 2 w 19"/>
                <a:gd name="T89" fmla="*/ 1 h 34"/>
                <a:gd name="T90" fmla="*/ 2 w 19"/>
                <a:gd name="T91" fmla="*/ 1 h 34"/>
                <a:gd name="T92" fmla="*/ 3 w 19"/>
                <a:gd name="T93" fmla="*/ 1 h 34"/>
                <a:gd name="T94" fmla="*/ 3 w 19"/>
                <a:gd name="T95" fmla="*/ 1 h 34"/>
                <a:gd name="T96" fmla="*/ 3 w 19"/>
                <a:gd name="T97" fmla="*/ 2 h 34"/>
                <a:gd name="T98" fmla="*/ 3 w 19"/>
                <a:gd name="T99" fmla="*/ 4 h 34"/>
                <a:gd name="T100" fmla="*/ 3 w 19"/>
                <a:gd name="T101" fmla="*/ 4 h 34"/>
                <a:gd name="T102" fmla="*/ 3 w 19"/>
                <a:gd name="T103" fmla="*/ 5 h 34"/>
                <a:gd name="T104" fmla="*/ 3 w 19"/>
                <a:gd name="T105" fmla="*/ 6 h 34"/>
                <a:gd name="T106" fmla="*/ 3 w 19"/>
                <a:gd name="T107" fmla="*/ 6 h 34"/>
                <a:gd name="T108" fmla="*/ 2 w 19"/>
                <a:gd name="T109" fmla="*/ 6 h 34"/>
                <a:gd name="T110" fmla="*/ 2 w 19"/>
                <a:gd name="T111" fmla="*/ 6 h 34"/>
                <a:gd name="T112" fmla="*/ 2 w 19"/>
                <a:gd name="T113" fmla="*/ 6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"/>
                <a:gd name="T172" fmla="*/ 0 h 34"/>
                <a:gd name="T173" fmla="*/ 19 w 19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" h="34">
                  <a:moveTo>
                    <a:pt x="3" y="1"/>
                  </a:moveTo>
                  <a:lnTo>
                    <a:pt x="3" y="1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10" y="34"/>
                  </a:lnTo>
                  <a:lnTo>
                    <a:pt x="14" y="34"/>
                  </a:lnTo>
                  <a:lnTo>
                    <a:pt x="16" y="31"/>
                  </a:lnTo>
                  <a:lnTo>
                    <a:pt x="18" y="28"/>
                  </a:lnTo>
                  <a:lnTo>
                    <a:pt x="19" y="26"/>
                  </a:lnTo>
                  <a:lnTo>
                    <a:pt x="19" y="11"/>
                  </a:lnTo>
                  <a:lnTo>
                    <a:pt x="18" y="7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1" y="31"/>
                  </a:moveTo>
                  <a:lnTo>
                    <a:pt x="8" y="31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2" y="23"/>
                  </a:lnTo>
                  <a:lnTo>
                    <a:pt x="2" y="8"/>
                  </a:lnTo>
                  <a:lnTo>
                    <a:pt x="3" y="5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1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5" y="30"/>
                  </a:lnTo>
                  <a:lnTo>
                    <a:pt x="12" y="31"/>
                  </a:lnTo>
                  <a:lnTo>
                    <a:pt x="11" y="3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gray">
            <a:xfrm flipH="1">
              <a:off x="521" y="3739"/>
              <a:ext cx="8" cy="17"/>
            </a:xfrm>
            <a:custGeom>
              <a:avLst/>
              <a:gdLst>
                <a:gd name="T0" fmla="*/ 2 w 13"/>
                <a:gd name="T1" fmla="*/ 0 h 28"/>
                <a:gd name="T2" fmla="*/ 1 w 13"/>
                <a:gd name="T3" fmla="*/ 0 h 28"/>
                <a:gd name="T4" fmla="*/ 1 w 13"/>
                <a:gd name="T5" fmla="*/ 0 h 28"/>
                <a:gd name="T6" fmla="*/ 1 w 13"/>
                <a:gd name="T7" fmla="*/ 0 h 28"/>
                <a:gd name="T8" fmla="*/ 1 w 13"/>
                <a:gd name="T9" fmla="*/ 1 h 28"/>
                <a:gd name="T10" fmla="*/ 0 w 13"/>
                <a:gd name="T11" fmla="*/ 1 h 28"/>
                <a:gd name="T12" fmla="*/ 0 w 13"/>
                <a:gd name="T13" fmla="*/ 1 h 28"/>
                <a:gd name="T14" fmla="*/ 0 w 13"/>
                <a:gd name="T15" fmla="*/ 4 h 28"/>
                <a:gd name="T16" fmla="*/ 0 w 13"/>
                <a:gd name="T17" fmla="*/ 4 h 28"/>
                <a:gd name="T18" fmla="*/ 0 w 13"/>
                <a:gd name="T19" fmla="*/ 5 h 28"/>
                <a:gd name="T20" fmla="*/ 1 w 13"/>
                <a:gd name="T21" fmla="*/ 5 h 28"/>
                <a:gd name="T22" fmla="*/ 1 w 13"/>
                <a:gd name="T23" fmla="*/ 6 h 28"/>
                <a:gd name="T24" fmla="*/ 1 w 13"/>
                <a:gd name="T25" fmla="*/ 6 h 28"/>
                <a:gd name="T26" fmla="*/ 2 w 13"/>
                <a:gd name="T27" fmla="*/ 6 h 28"/>
                <a:gd name="T28" fmla="*/ 2 w 13"/>
                <a:gd name="T29" fmla="*/ 6 h 28"/>
                <a:gd name="T30" fmla="*/ 2 w 13"/>
                <a:gd name="T31" fmla="*/ 6 h 28"/>
                <a:gd name="T32" fmla="*/ 2 w 13"/>
                <a:gd name="T33" fmla="*/ 6 h 28"/>
                <a:gd name="T34" fmla="*/ 3 w 13"/>
                <a:gd name="T35" fmla="*/ 5 h 28"/>
                <a:gd name="T36" fmla="*/ 3 w 13"/>
                <a:gd name="T37" fmla="*/ 5 h 28"/>
                <a:gd name="T38" fmla="*/ 3 w 13"/>
                <a:gd name="T39" fmla="*/ 2 h 28"/>
                <a:gd name="T40" fmla="*/ 3 w 13"/>
                <a:gd name="T41" fmla="*/ 2 h 28"/>
                <a:gd name="T42" fmla="*/ 3 w 13"/>
                <a:gd name="T43" fmla="*/ 1 h 28"/>
                <a:gd name="T44" fmla="*/ 2 w 13"/>
                <a:gd name="T45" fmla="*/ 1 h 28"/>
                <a:gd name="T46" fmla="*/ 2 w 13"/>
                <a:gd name="T47" fmla="*/ 1 h 28"/>
                <a:gd name="T48" fmla="*/ 2 w 13"/>
                <a:gd name="T49" fmla="*/ 0 h 28"/>
                <a:gd name="T50" fmla="*/ 2 w 13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8"/>
                <a:gd name="T80" fmla="*/ 13 w 13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12" y="3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116"/>
            <p:cNvSpPr>
              <a:spLocks noEditPoints="1"/>
            </p:cNvSpPr>
            <p:nvPr/>
          </p:nvSpPr>
          <p:spPr bwMode="gray">
            <a:xfrm flipH="1">
              <a:off x="521" y="3737"/>
              <a:ext cx="9" cy="19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1 w 16"/>
                <a:gd name="T5" fmla="*/ 1 h 29"/>
                <a:gd name="T6" fmla="*/ 0 w 16"/>
                <a:gd name="T7" fmla="*/ 2 h 29"/>
                <a:gd name="T8" fmla="*/ 0 w 16"/>
                <a:gd name="T9" fmla="*/ 6 h 29"/>
                <a:gd name="T10" fmla="*/ 0 w 16"/>
                <a:gd name="T11" fmla="*/ 6 h 29"/>
                <a:gd name="T12" fmla="*/ 0 w 16"/>
                <a:gd name="T13" fmla="*/ 7 h 29"/>
                <a:gd name="T14" fmla="*/ 1 w 16"/>
                <a:gd name="T15" fmla="*/ 7 h 29"/>
                <a:gd name="T16" fmla="*/ 1 w 16"/>
                <a:gd name="T17" fmla="*/ 8 h 29"/>
                <a:gd name="T18" fmla="*/ 1 w 16"/>
                <a:gd name="T19" fmla="*/ 8 h 29"/>
                <a:gd name="T20" fmla="*/ 2 w 16"/>
                <a:gd name="T21" fmla="*/ 8 h 29"/>
                <a:gd name="T22" fmla="*/ 2 w 16"/>
                <a:gd name="T23" fmla="*/ 8 h 29"/>
                <a:gd name="T24" fmla="*/ 2 w 16"/>
                <a:gd name="T25" fmla="*/ 8 h 29"/>
                <a:gd name="T26" fmla="*/ 2 w 16"/>
                <a:gd name="T27" fmla="*/ 8 h 29"/>
                <a:gd name="T28" fmla="*/ 2 w 16"/>
                <a:gd name="T29" fmla="*/ 8 h 29"/>
                <a:gd name="T30" fmla="*/ 3 w 16"/>
                <a:gd name="T31" fmla="*/ 7 h 29"/>
                <a:gd name="T32" fmla="*/ 3 w 16"/>
                <a:gd name="T33" fmla="*/ 7 h 29"/>
                <a:gd name="T34" fmla="*/ 3 w 16"/>
                <a:gd name="T35" fmla="*/ 3 h 29"/>
                <a:gd name="T36" fmla="*/ 3 w 16"/>
                <a:gd name="T37" fmla="*/ 3 h 29"/>
                <a:gd name="T38" fmla="*/ 3 w 16"/>
                <a:gd name="T39" fmla="*/ 2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1 w 16"/>
                <a:gd name="T47" fmla="*/ 0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1 w 16"/>
                <a:gd name="T55" fmla="*/ 1 h 29"/>
                <a:gd name="T56" fmla="*/ 2 w 16"/>
                <a:gd name="T57" fmla="*/ 8 h 29"/>
                <a:gd name="T58" fmla="*/ 1 w 16"/>
                <a:gd name="T59" fmla="*/ 8 h 29"/>
                <a:gd name="T60" fmla="*/ 1 w 16"/>
                <a:gd name="T61" fmla="*/ 8 h 29"/>
                <a:gd name="T62" fmla="*/ 1 w 16"/>
                <a:gd name="T63" fmla="*/ 8 h 29"/>
                <a:gd name="T64" fmla="*/ 1 w 16"/>
                <a:gd name="T65" fmla="*/ 7 h 29"/>
                <a:gd name="T66" fmla="*/ 1 w 16"/>
                <a:gd name="T67" fmla="*/ 7 h 29"/>
                <a:gd name="T68" fmla="*/ 1 w 16"/>
                <a:gd name="T69" fmla="*/ 6 h 29"/>
                <a:gd name="T70" fmla="*/ 1 w 16"/>
                <a:gd name="T71" fmla="*/ 2 h 29"/>
                <a:gd name="T72" fmla="*/ 1 w 16"/>
                <a:gd name="T73" fmla="*/ 2 h 29"/>
                <a:gd name="T74" fmla="*/ 1 w 16"/>
                <a:gd name="T75" fmla="*/ 1 h 29"/>
                <a:gd name="T76" fmla="*/ 1 w 16"/>
                <a:gd name="T77" fmla="*/ 1 h 29"/>
                <a:gd name="T78" fmla="*/ 1 w 16"/>
                <a:gd name="T79" fmla="*/ 1 h 29"/>
                <a:gd name="T80" fmla="*/ 1 w 16"/>
                <a:gd name="T81" fmla="*/ 1 h 29"/>
                <a:gd name="T82" fmla="*/ 1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1 h 29"/>
                <a:gd name="T90" fmla="*/ 2 w 16"/>
                <a:gd name="T91" fmla="*/ 1 h 29"/>
                <a:gd name="T92" fmla="*/ 3 w 16"/>
                <a:gd name="T93" fmla="*/ 2 h 29"/>
                <a:gd name="T94" fmla="*/ 3 w 16"/>
                <a:gd name="T95" fmla="*/ 3 h 29"/>
                <a:gd name="T96" fmla="*/ 3 w 16"/>
                <a:gd name="T97" fmla="*/ 7 h 29"/>
                <a:gd name="T98" fmla="*/ 3 w 16"/>
                <a:gd name="T99" fmla="*/ 7 h 29"/>
                <a:gd name="T100" fmla="*/ 3 w 16"/>
                <a:gd name="T101" fmla="*/ 7 h 29"/>
                <a:gd name="T102" fmla="*/ 2 w 16"/>
                <a:gd name="T103" fmla="*/ 8 h 29"/>
                <a:gd name="T104" fmla="*/ 2 w 16"/>
                <a:gd name="T105" fmla="*/ 8 h 29"/>
                <a:gd name="T106" fmla="*/ 2 w 16"/>
                <a:gd name="T107" fmla="*/ 8 h 29"/>
                <a:gd name="T108" fmla="*/ 2 w 16"/>
                <a:gd name="T109" fmla="*/ 8 h 29"/>
                <a:gd name="T110" fmla="*/ 2 w 16"/>
                <a:gd name="T111" fmla="*/ 8 h 29"/>
                <a:gd name="T112" fmla="*/ 2 w 16"/>
                <a:gd name="T113" fmla="*/ 1 h 29"/>
                <a:gd name="T114" fmla="*/ 2 w 16"/>
                <a:gd name="T115" fmla="*/ 1 h 29"/>
                <a:gd name="T116" fmla="*/ 2 w 16"/>
                <a:gd name="T117" fmla="*/ 1 h 29"/>
                <a:gd name="T118" fmla="*/ 2 w 16"/>
                <a:gd name="T119" fmla="*/ 1 h 2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6"/>
                <a:gd name="T181" fmla="*/ 0 h 29"/>
                <a:gd name="T182" fmla="*/ 16 w 16"/>
                <a:gd name="T183" fmla="*/ 29 h 2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6" h="29">
                  <a:moveTo>
                    <a:pt x="2" y="1"/>
                  </a:moveTo>
                  <a:lnTo>
                    <a:pt x="2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3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0"/>
                  </a:lnTo>
                  <a:lnTo>
                    <a:pt x="5" y="1"/>
                  </a:lnTo>
                  <a:lnTo>
                    <a:pt x="2" y="1"/>
                  </a:lnTo>
                  <a:close/>
                  <a:moveTo>
                    <a:pt x="9" y="29"/>
                  </a:moveTo>
                  <a:lnTo>
                    <a:pt x="6" y="28"/>
                  </a:lnTo>
                  <a:lnTo>
                    <a:pt x="5" y="28"/>
                  </a:lnTo>
                  <a:lnTo>
                    <a:pt x="2" y="25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3" y="5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8"/>
                  </a:lnTo>
                  <a:lnTo>
                    <a:pt x="10" y="28"/>
                  </a:lnTo>
                  <a:lnTo>
                    <a:pt x="9" y="29"/>
                  </a:lnTo>
                  <a:close/>
                  <a:moveTo>
                    <a:pt x="9" y="1"/>
                  </a:moveTo>
                  <a:lnTo>
                    <a:pt x="9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gray">
            <a:xfrm flipH="1">
              <a:off x="511" y="3742"/>
              <a:ext cx="10" cy="18"/>
            </a:xfrm>
            <a:custGeom>
              <a:avLst/>
              <a:gdLst>
                <a:gd name="T0" fmla="*/ 2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1 w 15"/>
                <a:gd name="T7" fmla="*/ 0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6 h 28"/>
                <a:gd name="T20" fmla="*/ 1 w 15"/>
                <a:gd name="T21" fmla="*/ 6 h 28"/>
                <a:gd name="T22" fmla="*/ 1 w 15"/>
                <a:gd name="T23" fmla="*/ 7 h 28"/>
                <a:gd name="T24" fmla="*/ 1 w 15"/>
                <a:gd name="T25" fmla="*/ 8 h 28"/>
                <a:gd name="T26" fmla="*/ 2 w 15"/>
                <a:gd name="T27" fmla="*/ 8 h 28"/>
                <a:gd name="T28" fmla="*/ 2 w 15"/>
                <a:gd name="T29" fmla="*/ 8 h 28"/>
                <a:gd name="T30" fmla="*/ 3 w 15"/>
                <a:gd name="T31" fmla="*/ 8 h 28"/>
                <a:gd name="T32" fmla="*/ 3 w 15"/>
                <a:gd name="T33" fmla="*/ 7 h 28"/>
                <a:gd name="T34" fmla="*/ 4 w 15"/>
                <a:gd name="T35" fmla="*/ 6 h 28"/>
                <a:gd name="T36" fmla="*/ 5 w 15"/>
                <a:gd name="T37" fmla="*/ 6 h 28"/>
                <a:gd name="T38" fmla="*/ 5 w 15"/>
                <a:gd name="T39" fmla="*/ 3 h 28"/>
                <a:gd name="T40" fmla="*/ 5 w 15"/>
                <a:gd name="T41" fmla="*/ 3 h 28"/>
                <a:gd name="T42" fmla="*/ 4 w 15"/>
                <a:gd name="T43" fmla="*/ 1 h 28"/>
                <a:gd name="T44" fmla="*/ 3 w 15"/>
                <a:gd name="T45" fmla="*/ 1 h 28"/>
                <a:gd name="T46" fmla="*/ 3 w 15"/>
                <a:gd name="T47" fmla="*/ 1 h 28"/>
                <a:gd name="T48" fmla="*/ 2 w 15"/>
                <a:gd name="T49" fmla="*/ 0 h 28"/>
                <a:gd name="T50" fmla="*/ 2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5" y="22"/>
                  </a:lnTo>
                  <a:lnTo>
                    <a:pt x="15" y="9"/>
                  </a:lnTo>
                  <a:lnTo>
                    <a:pt x="13" y="5"/>
                  </a:lnTo>
                  <a:lnTo>
                    <a:pt x="12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118"/>
            <p:cNvSpPr>
              <a:spLocks noEditPoints="1"/>
            </p:cNvSpPr>
            <p:nvPr/>
          </p:nvSpPr>
          <p:spPr bwMode="gray">
            <a:xfrm flipH="1">
              <a:off x="511" y="3742"/>
              <a:ext cx="10" cy="19"/>
            </a:xfrm>
            <a:custGeom>
              <a:avLst/>
              <a:gdLst>
                <a:gd name="T0" fmla="*/ 1 w 17"/>
                <a:gd name="T1" fmla="*/ 1 h 29"/>
                <a:gd name="T2" fmla="*/ 1 w 17"/>
                <a:gd name="T3" fmla="*/ 1 h 29"/>
                <a:gd name="T4" fmla="*/ 1 w 17"/>
                <a:gd name="T5" fmla="*/ 1 h 29"/>
                <a:gd name="T6" fmla="*/ 0 w 17"/>
                <a:gd name="T7" fmla="*/ 2 h 29"/>
                <a:gd name="T8" fmla="*/ 0 w 17"/>
                <a:gd name="T9" fmla="*/ 6 h 29"/>
                <a:gd name="T10" fmla="*/ 0 w 17"/>
                <a:gd name="T11" fmla="*/ 6 h 29"/>
                <a:gd name="T12" fmla="*/ 0 w 17"/>
                <a:gd name="T13" fmla="*/ 6 h 29"/>
                <a:gd name="T14" fmla="*/ 1 w 17"/>
                <a:gd name="T15" fmla="*/ 7 h 29"/>
                <a:gd name="T16" fmla="*/ 1 w 17"/>
                <a:gd name="T17" fmla="*/ 8 h 29"/>
                <a:gd name="T18" fmla="*/ 1 w 17"/>
                <a:gd name="T19" fmla="*/ 8 h 29"/>
                <a:gd name="T20" fmla="*/ 2 w 17"/>
                <a:gd name="T21" fmla="*/ 8 h 29"/>
                <a:gd name="T22" fmla="*/ 2 w 17"/>
                <a:gd name="T23" fmla="*/ 8 h 29"/>
                <a:gd name="T24" fmla="*/ 3 w 17"/>
                <a:gd name="T25" fmla="*/ 8 h 29"/>
                <a:gd name="T26" fmla="*/ 3 w 17"/>
                <a:gd name="T27" fmla="*/ 8 h 29"/>
                <a:gd name="T28" fmla="*/ 3 w 17"/>
                <a:gd name="T29" fmla="*/ 8 h 29"/>
                <a:gd name="T30" fmla="*/ 4 w 17"/>
                <a:gd name="T31" fmla="*/ 7 h 29"/>
                <a:gd name="T32" fmla="*/ 4 w 17"/>
                <a:gd name="T33" fmla="*/ 6 h 29"/>
                <a:gd name="T34" fmla="*/ 4 w 17"/>
                <a:gd name="T35" fmla="*/ 3 h 29"/>
                <a:gd name="T36" fmla="*/ 4 w 17"/>
                <a:gd name="T37" fmla="*/ 3 h 29"/>
                <a:gd name="T38" fmla="*/ 4 w 17"/>
                <a:gd name="T39" fmla="*/ 1 h 29"/>
                <a:gd name="T40" fmla="*/ 3 w 17"/>
                <a:gd name="T41" fmla="*/ 1 h 29"/>
                <a:gd name="T42" fmla="*/ 3 w 17"/>
                <a:gd name="T43" fmla="*/ 1 h 29"/>
                <a:gd name="T44" fmla="*/ 2 w 17"/>
                <a:gd name="T45" fmla="*/ 0 h 29"/>
                <a:gd name="T46" fmla="*/ 1 w 17"/>
                <a:gd name="T47" fmla="*/ 0 h 29"/>
                <a:gd name="T48" fmla="*/ 1 w 17"/>
                <a:gd name="T49" fmla="*/ 0 h 29"/>
                <a:gd name="T50" fmla="*/ 1 w 17"/>
                <a:gd name="T51" fmla="*/ 0 h 29"/>
                <a:gd name="T52" fmla="*/ 1 w 17"/>
                <a:gd name="T53" fmla="*/ 1 h 29"/>
                <a:gd name="T54" fmla="*/ 1 w 17"/>
                <a:gd name="T55" fmla="*/ 1 h 29"/>
                <a:gd name="T56" fmla="*/ 2 w 17"/>
                <a:gd name="T57" fmla="*/ 8 h 29"/>
                <a:gd name="T58" fmla="*/ 1 w 17"/>
                <a:gd name="T59" fmla="*/ 8 h 29"/>
                <a:gd name="T60" fmla="*/ 1 w 17"/>
                <a:gd name="T61" fmla="*/ 8 h 29"/>
                <a:gd name="T62" fmla="*/ 1 w 17"/>
                <a:gd name="T63" fmla="*/ 8 h 29"/>
                <a:gd name="T64" fmla="*/ 1 w 17"/>
                <a:gd name="T65" fmla="*/ 7 h 29"/>
                <a:gd name="T66" fmla="*/ 1 w 17"/>
                <a:gd name="T67" fmla="*/ 6 h 29"/>
                <a:gd name="T68" fmla="*/ 1 w 17"/>
                <a:gd name="T69" fmla="*/ 6 h 29"/>
                <a:gd name="T70" fmla="*/ 1 w 17"/>
                <a:gd name="T71" fmla="*/ 2 h 29"/>
                <a:gd name="T72" fmla="*/ 1 w 17"/>
                <a:gd name="T73" fmla="*/ 2 h 29"/>
                <a:gd name="T74" fmla="*/ 1 w 17"/>
                <a:gd name="T75" fmla="*/ 1 h 29"/>
                <a:gd name="T76" fmla="*/ 1 w 17"/>
                <a:gd name="T77" fmla="*/ 1 h 29"/>
                <a:gd name="T78" fmla="*/ 1 w 17"/>
                <a:gd name="T79" fmla="*/ 1 h 29"/>
                <a:gd name="T80" fmla="*/ 1 w 17"/>
                <a:gd name="T81" fmla="*/ 1 h 29"/>
                <a:gd name="T82" fmla="*/ 1 w 17"/>
                <a:gd name="T83" fmla="*/ 1 h 29"/>
                <a:gd name="T84" fmla="*/ 2 w 17"/>
                <a:gd name="T85" fmla="*/ 1 h 29"/>
                <a:gd name="T86" fmla="*/ 2 w 17"/>
                <a:gd name="T87" fmla="*/ 1 h 29"/>
                <a:gd name="T88" fmla="*/ 2 w 17"/>
                <a:gd name="T89" fmla="*/ 1 h 29"/>
                <a:gd name="T90" fmla="*/ 3 w 17"/>
                <a:gd name="T91" fmla="*/ 1 h 29"/>
                <a:gd name="T92" fmla="*/ 3 w 17"/>
                <a:gd name="T93" fmla="*/ 2 h 29"/>
                <a:gd name="T94" fmla="*/ 3 w 17"/>
                <a:gd name="T95" fmla="*/ 3 h 29"/>
                <a:gd name="T96" fmla="*/ 3 w 17"/>
                <a:gd name="T97" fmla="*/ 6 h 29"/>
                <a:gd name="T98" fmla="*/ 3 w 17"/>
                <a:gd name="T99" fmla="*/ 6 h 29"/>
                <a:gd name="T100" fmla="*/ 3 w 17"/>
                <a:gd name="T101" fmla="*/ 7 h 29"/>
                <a:gd name="T102" fmla="*/ 3 w 17"/>
                <a:gd name="T103" fmla="*/ 8 h 29"/>
                <a:gd name="T104" fmla="*/ 3 w 17"/>
                <a:gd name="T105" fmla="*/ 8 h 29"/>
                <a:gd name="T106" fmla="*/ 2 w 17"/>
                <a:gd name="T107" fmla="*/ 8 h 29"/>
                <a:gd name="T108" fmla="*/ 2 w 17"/>
                <a:gd name="T109" fmla="*/ 8 h 29"/>
                <a:gd name="T110" fmla="*/ 2 w 17"/>
                <a:gd name="T111" fmla="*/ 8 h 2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"/>
                <a:gd name="T169" fmla="*/ 0 h 29"/>
                <a:gd name="T170" fmla="*/ 17 w 17"/>
                <a:gd name="T171" fmla="*/ 29 h 2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" h="29">
                  <a:moveTo>
                    <a:pt x="3" y="1"/>
                  </a:moveTo>
                  <a:lnTo>
                    <a:pt x="3" y="1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4" y="28"/>
                  </a:lnTo>
                  <a:lnTo>
                    <a:pt x="7" y="29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4" y="28"/>
                  </a:lnTo>
                  <a:lnTo>
                    <a:pt x="17" y="25"/>
                  </a:lnTo>
                  <a:lnTo>
                    <a:pt x="17" y="22"/>
                  </a:lnTo>
                  <a:lnTo>
                    <a:pt x="17" y="9"/>
                  </a:lnTo>
                  <a:lnTo>
                    <a:pt x="17" y="5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0" y="28"/>
                  </a:moveTo>
                  <a:lnTo>
                    <a:pt x="7" y="28"/>
                  </a:lnTo>
                  <a:lnTo>
                    <a:pt x="6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2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4" y="4"/>
                  </a:lnTo>
                  <a:lnTo>
                    <a:pt x="15" y="6"/>
                  </a:lnTo>
                  <a:lnTo>
                    <a:pt x="15" y="9"/>
                  </a:lnTo>
                  <a:lnTo>
                    <a:pt x="15" y="22"/>
                  </a:lnTo>
                  <a:lnTo>
                    <a:pt x="15" y="25"/>
                  </a:lnTo>
                  <a:lnTo>
                    <a:pt x="14" y="27"/>
                  </a:lnTo>
                  <a:lnTo>
                    <a:pt x="11" y="28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gray">
            <a:xfrm flipH="1">
              <a:off x="511" y="3761"/>
              <a:ext cx="10" cy="18"/>
            </a:xfrm>
            <a:custGeom>
              <a:avLst/>
              <a:gdLst>
                <a:gd name="T0" fmla="*/ 2 w 17"/>
                <a:gd name="T1" fmla="*/ 0 h 29"/>
                <a:gd name="T2" fmla="*/ 2 w 17"/>
                <a:gd name="T3" fmla="*/ 0 h 29"/>
                <a:gd name="T4" fmla="*/ 2 w 17"/>
                <a:gd name="T5" fmla="*/ 0 h 29"/>
                <a:gd name="T6" fmla="*/ 1 w 17"/>
                <a:gd name="T7" fmla="*/ 0 h 29"/>
                <a:gd name="T8" fmla="*/ 1 w 17"/>
                <a:gd name="T9" fmla="*/ 0 h 29"/>
                <a:gd name="T10" fmla="*/ 0 w 17"/>
                <a:gd name="T11" fmla="*/ 1 h 29"/>
                <a:gd name="T12" fmla="*/ 0 w 17"/>
                <a:gd name="T13" fmla="*/ 1 h 29"/>
                <a:gd name="T14" fmla="*/ 0 w 17"/>
                <a:gd name="T15" fmla="*/ 4 h 29"/>
                <a:gd name="T16" fmla="*/ 0 w 17"/>
                <a:gd name="T17" fmla="*/ 4 h 29"/>
                <a:gd name="T18" fmla="*/ 0 w 17"/>
                <a:gd name="T19" fmla="*/ 5 h 29"/>
                <a:gd name="T20" fmla="*/ 1 w 17"/>
                <a:gd name="T21" fmla="*/ 6 h 29"/>
                <a:gd name="T22" fmla="*/ 1 w 17"/>
                <a:gd name="T23" fmla="*/ 7 h 29"/>
                <a:gd name="T24" fmla="*/ 2 w 17"/>
                <a:gd name="T25" fmla="*/ 7 h 29"/>
                <a:gd name="T26" fmla="*/ 2 w 17"/>
                <a:gd name="T27" fmla="*/ 7 h 29"/>
                <a:gd name="T28" fmla="*/ 2 w 17"/>
                <a:gd name="T29" fmla="*/ 7 h 29"/>
                <a:gd name="T30" fmla="*/ 2 w 17"/>
                <a:gd name="T31" fmla="*/ 7 h 29"/>
                <a:gd name="T32" fmla="*/ 3 w 17"/>
                <a:gd name="T33" fmla="*/ 7 h 29"/>
                <a:gd name="T34" fmla="*/ 3 w 17"/>
                <a:gd name="T35" fmla="*/ 6 h 29"/>
                <a:gd name="T36" fmla="*/ 4 w 17"/>
                <a:gd name="T37" fmla="*/ 6 h 29"/>
                <a:gd name="T38" fmla="*/ 4 w 17"/>
                <a:gd name="T39" fmla="*/ 2 h 29"/>
                <a:gd name="T40" fmla="*/ 4 w 17"/>
                <a:gd name="T41" fmla="*/ 2 h 29"/>
                <a:gd name="T42" fmla="*/ 3 w 17"/>
                <a:gd name="T43" fmla="*/ 1 h 29"/>
                <a:gd name="T44" fmla="*/ 3 w 17"/>
                <a:gd name="T45" fmla="*/ 1 h 29"/>
                <a:gd name="T46" fmla="*/ 2 w 17"/>
                <a:gd name="T47" fmla="*/ 1 h 29"/>
                <a:gd name="T48" fmla="*/ 2 w 17"/>
                <a:gd name="T49" fmla="*/ 0 h 29"/>
                <a:gd name="T50" fmla="*/ 2 w 17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29"/>
                <a:gd name="T80" fmla="*/ 17 w 1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29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11" y="29"/>
                  </a:lnTo>
                  <a:lnTo>
                    <a:pt x="14" y="28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7" y="11"/>
                  </a:lnTo>
                  <a:lnTo>
                    <a:pt x="15" y="7"/>
                  </a:lnTo>
                  <a:lnTo>
                    <a:pt x="14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120"/>
            <p:cNvSpPr>
              <a:spLocks noEditPoints="1"/>
            </p:cNvSpPr>
            <p:nvPr/>
          </p:nvSpPr>
          <p:spPr bwMode="gray">
            <a:xfrm flipH="1">
              <a:off x="511" y="3761"/>
              <a:ext cx="11" cy="18"/>
            </a:xfrm>
            <a:custGeom>
              <a:avLst/>
              <a:gdLst>
                <a:gd name="T0" fmla="*/ 1 w 18"/>
                <a:gd name="T1" fmla="*/ 1 h 30"/>
                <a:gd name="T2" fmla="*/ 1 w 18"/>
                <a:gd name="T3" fmla="*/ 1 h 30"/>
                <a:gd name="T4" fmla="*/ 1 w 18"/>
                <a:gd name="T5" fmla="*/ 1 h 30"/>
                <a:gd name="T6" fmla="*/ 0 w 18"/>
                <a:gd name="T7" fmla="*/ 1 h 30"/>
                <a:gd name="T8" fmla="*/ 0 w 18"/>
                <a:gd name="T9" fmla="*/ 4 h 30"/>
                <a:gd name="T10" fmla="*/ 0 w 18"/>
                <a:gd name="T11" fmla="*/ 4 h 30"/>
                <a:gd name="T12" fmla="*/ 1 w 18"/>
                <a:gd name="T13" fmla="*/ 5 h 30"/>
                <a:gd name="T14" fmla="*/ 1 w 18"/>
                <a:gd name="T15" fmla="*/ 6 h 30"/>
                <a:gd name="T16" fmla="*/ 1 w 18"/>
                <a:gd name="T17" fmla="*/ 6 h 30"/>
                <a:gd name="T18" fmla="*/ 2 w 18"/>
                <a:gd name="T19" fmla="*/ 7 h 30"/>
                <a:gd name="T20" fmla="*/ 2 w 18"/>
                <a:gd name="T21" fmla="*/ 7 h 30"/>
                <a:gd name="T22" fmla="*/ 2 w 18"/>
                <a:gd name="T23" fmla="*/ 7 h 30"/>
                <a:gd name="T24" fmla="*/ 4 w 18"/>
                <a:gd name="T25" fmla="*/ 7 h 30"/>
                <a:gd name="T26" fmla="*/ 4 w 18"/>
                <a:gd name="T27" fmla="*/ 7 h 30"/>
                <a:gd name="T28" fmla="*/ 4 w 18"/>
                <a:gd name="T29" fmla="*/ 6 h 30"/>
                <a:gd name="T30" fmla="*/ 4 w 18"/>
                <a:gd name="T31" fmla="*/ 5 h 30"/>
                <a:gd name="T32" fmla="*/ 4 w 18"/>
                <a:gd name="T33" fmla="*/ 2 h 30"/>
                <a:gd name="T34" fmla="*/ 4 w 18"/>
                <a:gd name="T35" fmla="*/ 2 h 30"/>
                <a:gd name="T36" fmla="*/ 4 w 18"/>
                <a:gd name="T37" fmla="*/ 2 h 30"/>
                <a:gd name="T38" fmla="*/ 4 w 18"/>
                <a:gd name="T39" fmla="*/ 1 h 30"/>
                <a:gd name="T40" fmla="*/ 2 w 18"/>
                <a:gd name="T41" fmla="*/ 1 h 30"/>
                <a:gd name="T42" fmla="*/ 2 w 18"/>
                <a:gd name="T43" fmla="*/ 0 h 30"/>
                <a:gd name="T44" fmla="*/ 2 w 18"/>
                <a:gd name="T45" fmla="*/ 0 h 30"/>
                <a:gd name="T46" fmla="*/ 2 w 18"/>
                <a:gd name="T47" fmla="*/ 0 h 30"/>
                <a:gd name="T48" fmla="*/ 1 w 18"/>
                <a:gd name="T49" fmla="*/ 0 h 30"/>
                <a:gd name="T50" fmla="*/ 1 w 18"/>
                <a:gd name="T51" fmla="*/ 1 h 30"/>
                <a:gd name="T52" fmla="*/ 1 w 18"/>
                <a:gd name="T53" fmla="*/ 1 h 30"/>
                <a:gd name="T54" fmla="*/ 2 w 18"/>
                <a:gd name="T55" fmla="*/ 6 h 30"/>
                <a:gd name="T56" fmla="*/ 2 w 18"/>
                <a:gd name="T57" fmla="*/ 6 h 30"/>
                <a:gd name="T58" fmla="*/ 1 w 18"/>
                <a:gd name="T59" fmla="*/ 6 h 30"/>
                <a:gd name="T60" fmla="*/ 1 w 18"/>
                <a:gd name="T61" fmla="*/ 5 h 30"/>
                <a:gd name="T62" fmla="*/ 1 w 18"/>
                <a:gd name="T63" fmla="*/ 5 h 30"/>
                <a:gd name="T64" fmla="*/ 1 w 18"/>
                <a:gd name="T65" fmla="*/ 4 h 30"/>
                <a:gd name="T66" fmla="*/ 1 w 18"/>
                <a:gd name="T67" fmla="*/ 1 h 30"/>
                <a:gd name="T68" fmla="*/ 1 w 18"/>
                <a:gd name="T69" fmla="*/ 1 h 30"/>
                <a:gd name="T70" fmla="*/ 1 w 18"/>
                <a:gd name="T71" fmla="*/ 1 h 30"/>
                <a:gd name="T72" fmla="*/ 1 w 18"/>
                <a:gd name="T73" fmla="*/ 1 h 30"/>
                <a:gd name="T74" fmla="*/ 1 w 18"/>
                <a:gd name="T75" fmla="*/ 1 h 30"/>
                <a:gd name="T76" fmla="*/ 1 w 18"/>
                <a:gd name="T77" fmla="*/ 1 h 30"/>
                <a:gd name="T78" fmla="*/ 2 w 18"/>
                <a:gd name="T79" fmla="*/ 1 h 30"/>
                <a:gd name="T80" fmla="*/ 2 w 18"/>
                <a:gd name="T81" fmla="*/ 1 h 30"/>
                <a:gd name="T82" fmla="*/ 2 w 18"/>
                <a:gd name="T83" fmla="*/ 1 h 30"/>
                <a:gd name="T84" fmla="*/ 2 w 18"/>
                <a:gd name="T85" fmla="*/ 1 h 30"/>
                <a:gd name="T86" fmla="*/ 4 w 18"/>
                <a:gd name="T87" fmla="*/ 1 h 30"/>
                <a:gd name="T88" fmla="*/ 4 w 18"/>
                <a:gd name="T89" fmla="*/ 2 h 30"/>
                <a:gd name="T90" fmla="*/ 4 w 18"/>
                <a:gd name="T91" fmla="*/ 2 h 30"/>
                <a:gd name="T92" fmla="*/ 4 w 18"/>
                <a:gd name="T93" fmla="*/ 5 h 30"/>
                <a:gd name="T94" fmla="*/ 4 w 18"/>
                <a:gd name="T95" fmla="*/ 5 h 30"/>
                <a:gd name="T96" fmla="*/ 4 w 18"/>
                <a:gd name="T97" fmla="*/ 6 h 30"/>
                <a:gd name="T98" fmla="*/ 4 w 18"/>
                <a:gd name="T99" fmla="*/ 6 h 30"/>
                <a:gd name="T100" fmla="*/ 4 w 18"/>
                <a:gd name="T101" fmla="*/ 6 h 30"/>
                <a:gd name="T102" fmla="*/ 2 w 18"/>
                <a:gd name="T103" fmla="*/ 6 h 30"/>
                <a:gd name="T104" fmla="*/ 2 w 18"/>
                <a:gd name="T105" fmla="*/ 6 h 30"/>
                <a:gd name="T106" fmla="*/ 2 w 18"/>
                <a:gd name="T107" fmla="*/ 6 h 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"/>
                <a:gd name="T163" fmla="*/ 0 h 30"/>
                <a:gd name="T164" fmla="*/ 18 w 18"/>
                <a:gd name="T165" fmla="*/ 30 h 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" h="30">
                  <a:moveTo>
                    <a:pt x="3" y="1"/>
                  </a:moveTo>
                  <a:lnTo>
                    <a:pt x="3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8" y="30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8" y="28"/>
                  </a:lnTo>
                  <a:lnTo>
                    <a:pt x="18" y="24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close/>
                  <a:moveTo>
                    <a:pt x="9" y="29"/>
                  </a:moveTo>
                  <a:lnTo>
                    <a:pt x="9" y="29"/>
                  </a:lnTo>
                  <a:lnTo>
                    <a:pt x="7" y="28"/>
                  </a:lnTo>
                  <a:lnTo>
                    <a:pt x="4" y="25"/>
                  </a:lnTo>
                  <a:lnTo>
                    <a:pt x="3" y="22"/>
                  </a:lnTo>
                  <a:lnTo>
                    <a:pt x="1" y="20"/>
                  </a:lnTo>
                  <a:lnTo>
                    <a:pt x="1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2"/>
                  </a:lnTo>
                  <a:lnTo>
                    <a:pt x="12" y="4"/>
                  </a:lnTo>
                  <a:lnTo>
                    <a:pt x="14" y="5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5" y="28"/>
                  </a:lnTo>
                  <a:lnTo>
                    <a:pt x="12" y="29"/>
                  </a:lnTo>
                  <a:lnTo>
                    <a:pt x="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gray">
            <a:xfrm flipH="1">
              <a:off x="521" y="3757"/>
              <a:ext cx="8" cy="16"/>
            </a:xfrm>
            <a:custGeom>
              <a:avLst/>
              <a:gdLst>
                <a:gd name="T0" fmla="*/ 1 w 13"/>
                <a:gd name="T1" fmla="*/ 0 h 27"/>
                <a:gd name="T2" fmla="*/ 1 w 13"/>
                <a:gd name="T3" fmla="*/ 0 h 27"/>
                <a:gd name="T4" fmla="*/ 1 w 13"/>
                <a:gd name="T5" fmla="*/ 0 h 27"/>
                <a:gd name="T6" fmla="*/ 1 w 13"/>
                <a:gd name="T7" fmla="*/ 0 h 27"/>
                <a:gd name="T8" fmla="*/ 1 w 13"/>
                <a:gd name="T9" fmla="*/ 1 h 27"/>
                <a:gd name="T10" fmla="*/ 0 w 13"/>
                <a:gd name="T11" fmla="*/ 1 h 27"/>
                <a:gd name="T12" fmla="*/ 0 w 13"/>
                <a:gd name="T13" fmla="*/ 1 h 27"/>
                <a:gd name="T14" fmla="*/ 0 w 13"/>
                <a:gd name="T15" fmla="*/ 4 h 27"/>
                <a:gd name="T16" fmla="*/ 0 w 13"/>
                <a:gd name="T17" fmla="*/ 4 h 27"/>
                <a:gd name="T18" fmla="*/ 0 w 13"/>
                <a:gd name="T19" fmla="*/ 4 h 27"/>
                <a:gd name="T20" fmla="*/ 1 w 13"/>
                <a:gd name="T21" fmla="*/ 5 h 27"/>
                <a:gd name="T22" fmla="*/ 1 w 13"/>
                <a:gd name="T23" fmla="*/ 5 h 27"/>
                <a:gd name="T24" fmla="*/ 1 w 13"/>
                <a:gd name="T25" fmla="*/ 5 h 27"/>
                <a:gd name="T26" fmla="*/ 1 w 13"/>
                <a:gd name="T27" fmla="*/ 5 h 27"/>
                <a:gd name="T28" fmla="*/ 1 w 13"/>
                <a:gd name="T29" fmla="*/ 5 h 27"/>
                <a:gd name="T30" fmla="*/ 2 w 13"/>
                <a:gd name="T31" fmla="*/ 5 h 27"/>
                <a:gd name="T32" fmla="*/ 2 w 13"/>
                <a:gd name="T33" fmla="*/ 5 h 27"/>
                <a:gd name="T34" fmla="*/ 3 w 13"/>
                <a:gd name="T35" fmla="*/ 5 h 27"/>
                <a:gd name="T36" fmla="*/ 3 w 13"/>
                <a:gd name="T37" fmla="*/ 4 h 27"/>
                <a:gd name="T38" fmla="*/ 3 w 13"/>
                <a:gd name="T39" fmla="*/ 2 h 27"/>
                <a:gd name="T40" fmla="*/ 3 w 13"/>
                <a:gd name="T41" fmla="*/ 2 h 27"/>
                <a:gd name="T42" fmla="*/ 3 w 13"/>
                <a:gd name="T43" fmla="*/ 1 h 27"/>
                <a:gd name="T44" fmla="*/ 2 w 13"/>
                <a:gd name="T45" fmla="*/ 1 h 27"/>
                <a:gd name="T46" fmla="*/ 2 w 13"/>
                <a:gd name="T47" fmla="*/ 1 h 27"/>
                <a:gd name="T48" fmla="*/ 1 w 13"/>
                <a:gd name="T49" fmla="*/ 0 h 27"/>
                <a:gd name="T50" fmla="*/ 1 w 13"/>
                <a:gd name="T51" fmla="*/ 0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7"/>
                <a:gd name="T80" fmla="*/ 13 w 13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7">
                  <a:moveTo>
                    <a:pt x="7" y="0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3"/>
                  </a:lnTo>
                  <a:lnTo>
                    <a:pt x="4" y="24"/>
                  </a:lnTo>
                  <a:lnTo>
                    <a:pt x="7" y="25"/>
                  </a:lnTo>
                  <a:lnTo>
                    <a:pt x="9" y="27"/>
                  </a:lnTo>
                  <a:lnTo>
                    <a:pt x="12" y="25"/>
                  </a:lnTo>
                  <a:lnTo>
                    <a:pt x="13" y="24"/>
                  </a:lnTo>
                  <a:lnTo>
                    <a:pt x="13" y="21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2" y="4"/>
                  </a:lnTo>
                  <a:lnTo>
                    <a:pt x="9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122"/>
            <p:cNvSpPr>
              <a:spLocks noEditPoints="1"/>
            </p:cNvSpPr>
            <p:nvPr/>
          </p:nvSpPr>
          <p:spPr bwMode="gray">
            <a:xfrm flipH="1">
              <a:off x="521" y="3756"/>
              <a:ext cx="9" cy="17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0 w 16"/>
                <a:gd name="T5" fmla="*/ 1 h 29"/>
                <a:gd name="T6" fmla="*/ 0 w 16"/>
                <a:gd name="T7" fmla="*/ 1 h 29"/>
                <a:gd name="T8" fmla="*/ 0 w 16"/>
                <a:gd name="T9" fmla="*/ 4 h 29"/>
                <a:gd name="T10" fmla="*/ 0 w 16"/>
                <a:gd name="T11" fmla="*/ 4 h 29"/>
                <a:gd name="T12" fmla="*/ 0 w 16"/>
                <a:gd name="T13" fmla="*/ 5 h 29"/>
                <a:gd name="T14" fmla="*/ 1 w 16"/>
                <a:gd name="T15" fmla="*/ 5 h 29"/>
                <a:gd name="T16" fmla="*/ 1 w 16"/>
                <a:gd name="T17" fmla="*/ 5 h 29"/>
                <a:gd name="T18" fmla="*/ 2 w 16"/>
                <a:gd name="T19" fmla="*/ 6 h 29"/>
                <a:gd name="T20" fmla="*/ 2 w 16"/>
                <a:gd name="T21" fmla="*/ 6 h 29"/>
                <a:gd name="T22" fmla="*/ 2 w 16"/>
                <a:gd name="T23" fmla="*/ 6 h 29"/>
                <a:gd name="T24" fmla="*/ 2 w 16"/>
                <a:gd name="T25" fmla="*/ 5 h 29"/>
                <a:gd name="T26" fmla="*/ 2 w 16"/>
                <a:gd name="T27" fmla="*/ 5 h 29"/>
                <a:gd name="T28" fmla="*/ 3 w 16"/>
                <a:gd name="T29" fmla="*/ 5 h 29"/>
                <a:gd name="T30" fmla="*/ 3 w 16"/>
                <a:gd name="T31" fmla="*/ 5 h 29"/>
                <a:gd name="T32" fmla="*/ 3 w 16"/>
                <a:gd name="T33" fmla="*/ 2 h 29"/>
                <a:gd name="T34" fmla="*/ 3 w 16"/>
                <a:gd name="T35" fmla="*/ 2 h 29"/>
                <a:gd name="T36" fmla="*/ 3 w 16"/>
                <a:gd name="T37" fmla="*/ 2 h 29"/>
                <a:gd name="T38" fmla="*/ 2 w 16"/>
                <a:gd name="T39" fmla="*/ 1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2 w 16"/>
                <a:gd name="T47" fmla="*/ 1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2 w 16"/>
                <a:gd name="T55" fmla="*/ 5 h 29"/>
                <a:gd name="T56" fmla="*/ 2 w 16"/>
                <a:gd name="T57" fmla="*/ 5 h 29"/>
                <a:gd name="T58" fmla="*/ 1 w 16"/>
                <a:gd name="T59" fmla="*/ 5 h 29"/>
                <a:gd name="T60" fmla="*/ 1 w 16"/>
                <a:gd name="T61" fmla="*/ 5 h 29"/>
                <a:gd name="T62" fmla="*/ 1 w 16"/>
                <a:gd name="T63" fmla="*/ 4 h 29"/>
                <a:gd name="T64" fmla="*/ 1 w 16"/>
                <a:gd name="T65" fmla="*/ 4 h 29"/>
                <a:gd name="T66" fmla="*/ 1 w 16"/>
                <a:gd name="T67" fmla="*/ 1 h 29"/>
                <a:gd name="T68" fmla="*/ 1 w 16"/>
                <a:gd name="T69" fmla="*/ 1 h 29"/>
                <a:gd name="T70" fmla="*/ 1 w 16"/>
                <a:gd name="T71" fmla="*/ 1 h 29"/>
                <a:gd name="T72" fmla="*/ 1 w 16"/>
                <a:gd name="T73" fmla="*/ 1 h 29"/>
                <a:gd name="T74" fmla="*/ 1 w 16"/>
                <a:gd name="T75" fmla="*/ 1 h 29"/>
                <a:gd name="T76" fmla="*/ 1 w 16"/>
                <a:gd name="T77" fmla="*/ 1 h 29"/>
                <a:gd name="T78" fmla="*/ 2 w 16"/>
                <a:gd name="T79" fmla="*/ 1 h 29"/>
                <a:gd name="T80" fmla="*/ 2 w 16"/>
                <a:gd name="T81" fmla="*/ 1 h 29"/>
                <a:gd name="T82" fmla="*/ 2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2 h 29"/>
                <a:gd name="T90" fmla="*/ 2 w 16"/>
                <a:gd name="T91" fmla="*/ 2 h 29"/>
                <a:gd name="T92" fmla="*/ 2 w 16"/>
                <a:gd name="T93" fmla="*/ 5 h 29"/>
                <a:gd name="T94" fmla="*/ 2 w 16"/>
                <a:gd name="T95" fmla="*/ 5 h 29"/>
                <a:gd name="T96" fmla="*/ 2 w 16"/>
                <a:gd name="T97" fmla="*/ 5 h 29"/>
                <a:gd name="T98" fmla="*/ 2 w 16"/>
                <a:gd name="T99" fmla="*/ 5 h 29"/>
                <a:gd name="T100" fmla="*/ 2 w 16"/>
                <a:gd name="T101" fmla="*/ 5 h 29"/>
                <a:gd name="T102" fmla="*/ 2 w 16"/>
                <a:gd name="T103" fmla="*/ 5 h 29"/>
                <a:gd name="T104" fmla="*/ 2 w 16"/>
                <a:gd name="T105" fmla="*/ 5 h 29"/>
                <a:gd name="T106" fmla="*/ 2 w 16"/>
                <a:gd name="T107" fmla="*/ 5 h 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"/>
                <a:gd name="T163" fmla="*/ 0 h 29"/>
                <a:gd name="T164" fmla="*/ 16 w 16"/>
                <a:gd name="T165" fmla="*/ 29 h 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" h="29">
                  <a:moveTo>
                    <a:pt x="2" y="2"/>
                  </a:move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3" y="27"/>
                  </a:lnTo>
                  <a:lnTo>
                    <a:pt x="14" y="26"/>
                  </a:lnTo>
                  <a:lnTo>
                    <a:pt x="16" y="23"/>
                  </a:lnTo>
                  <a:lnTo>
                    <a:pt x="16" y="11"/>
                  </a:lnTo>
                  <a:lnTo>
                    <a:pt x="14" y="9"/>
                  </a:lnTo>
                  <a:lnTo>
                    <a:pt x="13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5" y="0"/>
                  </a:lnTo>
                  <a:lnTo>
                    <a:pt x="2" y="2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5" y="26"/>
                  </a:lnTo>
                  <a:lnTo>
                    <a:pt x="4" y="23"/>
                  </a:lnTo>
                  <a:lnTo>
                    <a:pt x="2" y="21"/>
                  </a:lnTo>
                  <a:lnTo>
                    <a:pt x="1" y="19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5" y="3"/>
                  </a:lnTo>
                  <a:lnTo>
                    <a:pt x="8" y="3"/>
                  </a:lnTo>
                  <a:lnTo>
                    <a:pt x="10" y="5"/>
                  </a:lnTo>
                  <a:lnTo>
                    <a:pt x="12" y="6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gray">
            <a:xfrm flipH="1">
              <a:off x="535" y="3748"/>
              <a:ext cx="5" cy="9"/>
            </a:xfrm>
            <a:custGeom>
              <a:avLst/>
              <a:gdLst>
                <a:gd name="T0" fmla="*/ 3 w 6"/>
                <a:gd name="T1" fmla="*/ 0 h 16"/>
                <a:gd name="T2" fmla="*/ 3 w 6"/>
                <a:gd name="T3" fmla="*/ 0 h 16"/>
                <a:gd name="T4" fmla="*/ 3 w 6"/>
                <a:gd name="T5" fmla="*/ 0 h 16"/>
                <a:gd name="T6" fmla="*/ 1 w 6"/>
                <a:gd name="T7" fmla="*/ 0 h 16"/>
                <a:gd name="T8" fmla="*/ 0 w 6"/>
                <a:gd name="T9" fmla="*/ 1 h 16"/>
                <a:gd name="T10" fmla="*/ 0 w 6"/>
                <a:gd name="T11" fmla="*/ 2 h 16"/>
                <a:gd name="T12" fmla="*/ 0 w 6"/>
                <a:gd name="T13" fmla="*/ 2 h 16"/>
                <a:gd name="T14" fmla="*/ 1 w 6"/>
                <a:gd name="T15" fmla="*/ 2 h 16"/>
                <a:gd name="T16" fmla="*/ 3 w 6"/>
                <a:gd name="T17" fmla="*/ 3 h 16"/>
                <a:gd name="T18" fmla="*/ 3 w 6"/>
                <a:gd name="T19" fmla="*/ 3 h 16"/>
                <a:gd name="T20" fmla="*/ 3 w 6"/>
                <a:gd name="T21" fmla="*/ 3 h 16"/>
                <a:gd name="T22" fmla="*/ 3 w 6"/>
                <a:gd name="T23" fmla="*/ 3 h 16"/>
                <a:gd name="T24" fmla="*/ 3 w 6"/>
                <a:gd name="T25" fmla="*/ 2 h 16"/>
                <a:gd name="T26" fmla="*/ 3 w 6"/>
                <a:gd name="T27" fmla="*/ 1 h 16"/>
                <a:gd name="T28" fmla="*/ 3 w 6"/>
                <a:gd name="T29" fmla="*/ 1 h 16"/>
                <a:gd name="T30" fmla="*/ 3 w 6"/>
                <a:gd name="T31" fmla="*/ 1 h 16"/>
                <a:gd name="T32" fmla="*/ 3 w 6"/>
                <a:gd name="T33" fmla="*/ 0 h 16"/>
                <a:gd name="T34" fmla="*/ 3 w 6"/>
                <a:gd name="T35" fmla="*/ 0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"/>
                <a:gd name="T55" fmla="*/ 0 h 16"/>
                <a:gd name="T56" fmla="*/ 6 w 6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" h="16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5" y="16"/>
                  </a:lnTo>
                  <a:lnTo>
                    <a:pt x="6" y="13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24"/>
            <p:cNvSpPr>
              <a:spLocks noEditPoints="1"/>
            </p:cNvSpPr>
            <p:nvPr/>
          </p:nvSpPr>
          <p:spPr bwMode="gray">
            <a:xfrm flipH="1">
              <a:off x="535" y="3746"/>
              <a:ext cx="5" cy="12"/>
            </a:xfrm>
            <a:custGeom>
              <a:avLst/>
              <a:gdLst>
                <a:gd name="T0" fmla="*/ 1 w 8"/>
                <a:gd name="T1" fmla="*/ 1 h 19"/>
                <a:gd name="T2" fmla="*/ 1 w 8"/>
                <a:gd name="T3" fmla="*/ 1 h 19"/>
                <a:gd name="T4" fmla="*/ 0 w 8"/>
                <a:gd name="T5" fmla="*/ 1 h 19"/>
                <a:gd name="T6" fmla="*/ 0 w 8"/>
                <a:gd name="T7" fmla="*/ 1 h 19"/>
                <a:gd name="T8" fmla="*/ 0 w 8"/>
                <a:gd name="T9" fmla="*/ 3 h 19"/>
                <a:gd name="T10" fmla="*/ 0 w 8"/>
                <a:gd name="T11" fmla="*/ 3 h 19"/>
                <a:gd name="T12" fmla="*/ 0 w 8"/>
                <a:gd name="T13" fmla="*/ 4 h 19"/>
                <a:gd name="T14" fmla="*/ 1 w 8"/>
                <a:gd name="T15" fmla="*/ 5 h 19"/>
                <a:gd name="T16" fmla="*/ 1 w 8"/>
                <a:gd name="T17" fmla="*/ 5 h 19"/>
                <a:gd name="T18" fmla="*/ 2 w 8"/>
                <a:gd name="T19" fmla="*/ 4 h 19"/>
                <a:gd name="T20" fmla="*/ 2 w 8"/>
                <a:gd name="T21" fmla="*/ 4 h 19"/>
                <a:gd name="T22" fmla="*/ 2 w 8"/>
                <a:gd name="T23" fmla="*/ 4 h 19"/>
                <a:gd name="T24" fmla="*/ 2 w 8"/>
                <a:gd name="T25" fmla="*/ 4 h 19"/>
                <a:gd name="T26" fmla="*/ 2 w 8"/>
                <a:gd name="T27" fmla="*/ 2 h 19"/>
                <a:gd name="T28" fmla="*/ 2 w 8"/>
                <a:gd name="T29" fmla="*/ 2 h 19"/>
                <a:gd name="T30" fmla="*/ 2 w 8"/>
                <a:gd name="T31" fmla="*/ 1 h 19"/>
                <a:gd name="T32" fmla="*/ 1 w 8"/>
                <a:gd name="T33" fmla="*/ 0 h 19"/>
                <a:gd name="T34" fmla="*/ 1 w 8"/>
                <a:gd name="T35" fmla="*/ 0 h 19"/>
                <a:gd name="T36" fmla="*/ 1 w 8"/>
                <a:gd name="T37" fmla="*/ 0 h 19"/>
                <a:gd name="T38" fmla="*/ 1 w 8"/>
                <a:gd name="T39" fmla="*/ 1 h 19"/>
                <a:gd name="T40" fmla="*/ 1 w 8"/>
                <a:gd name="T41" fmla="*/ 1 h 19"/>
                <a:gd name="T42" fmla="*/ 1 w 8"/>
                <a:gd name="T43" fmla="*/ 4 h 19"/>
                <a:gd name="T44" fmla="*/ 1 w 8"/>
                <a:gd name="T45" fmla="*/ 4 h 19"/>
                <a:gd name="T46" fmla="*/ 1 w 8"/>
                <a:gd name="T47" fmla="*/ 4 h 19"/>
                <a:gd name="T48" fmla="*/ 1 w 8"/>
                <a:gd name="T49" fmla="*/ 3 h 19"/>
                <a:gd name="T50" fmla="*/ 1 w 8"/>
                <a:gd name="T51" fmla="*/ 1 h 19"/>
                <a:gd name="T52" fmla="*/ 1 w 8"/>
                <a:gd name="T53" fmla="*/ 1 h 19"/>
                <a:gd name="T54" fmla="*/ 1 w 8"/>
                <a:gd name="T55" fmla="*/ 1 h 19"/>
                <a:gd name="T56" fmla="*/ 1 w 8"/>
                <a:gd name="T57" fmla="*/ 1 h 19"/>
                <a:gd name="T58" fmla="*/ 1 w 8"/>
                <a:gd name="T59" fmla="*/ 1 h 19"/>
                <a:gd name="T60" fmla="*/ 1 w 8"/>
                <a:gd name="T61" fmla="*/ 1 h 19"/>
                <a:gd name="T62" fmla="*/ 1 w 8"/>
                <a:gd name="T63" fmla="*/ 1 h 19"/>
                <a:gd name="T64" fmla="*/ 1 w 8"/>
                <a:gd name="T65" fmla="*/ 1 h 19"/>
                <a:gd name="T66" fmla="*/ 2 w 8"/>
                <a:gd name="T67" fmla="*/ 2 h 19"/>
                <a:gd name="T68" fmla="*/ 2 w 8"/>
                <a:gd name="T69" fmla="*/ 4 h 19"/>
                <a:gd name="T70" fmla="*/ 2 w 8"/>
                <a:gd name="T71" fmla="*/ 4 h 19"/>
                <a:gd name="T72" fmla="*/ 1 w 8"/>
                <a:gd name="T73" fmla="*/ 4 h 19"/>
                <a:gd name="T74" fmla="*/ 1 w 8"/>
                <a:gd name="T75" fmla="*/ 4 h 19"/>
                <a:gd name="T76" fmla="*/ 1 w 8"/>
                <a:gd name="T77" fmla="*/ 4 h 19"/>
                <a:gd name="T78" fmla="*/ 1 w 8"/>
                <a:gd name="T79" fmla="*/ 4 h 1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"/>
                <a:gd name="T121" fmla="*/ 0 h 19"/>
                <a:gd name="T122" fmla="*/ 8 w 8"/>
                <a:gd name="T123" fmla="*/ 19 h 1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" h="19">
                  <a:moveTo>
                    <a:pt x="1" y="2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8" y="15"/>
                  </a:lnTo>
                  <a:lnTo>
                    <a:pt x="8" y="7"/>
                  </a:lnTo>
                  <a:lnTo>
                    <a:pt x="6" y="3"/>
                  </a:lnTo>
                  <a:lnTo>
                    <a:pt x="4" y="0"/>
                  </a:lnTo>
                  <a:lnTo>
                    <a:pt x="1" y="2"/>
                  </a:lnTo>
                  <a:close/>
                  <a:moveTo>
                    <a:pt x="4" y="18"/>
                  </a:moveTo>
                  <a:lnTo>
                    <a:pt x="4" y="18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4"/>
                  </a:lnTo>
                  <a:lnTo>
                    <a:pt x="6" y="7"/>
                  </a:lnTo>
                  <a:lnTo>
                    <a:pt x="6" y="15"/>
                  </a:lnTo>
                  <a:lnTo>
                    <a:pt x="5" y="18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gray">
            <a:xfrm flipH="1">
              <a:off x="529" y="3750"/>
              <a:ext cx="6" cy="13"/>
            </a:xfrm>
            <a:custGeom>
              <a:avLst/>
              <a:gdLst>
                <a:gd name="T0" fmla="*/ 1 w 11"/>
                <a:gd name="T1" fmla="*/ 0 h 21"/>
                <a:gd name="T2" fmla="*/ 1 w 11"/>
                <a:gd name="T3" fmla="*/ 0 h 21"/>
                <a:gd name="T4" fmla="*/ 1 w 11"/>
                <a:gd name="T5" fmla="*/ 0 h 21"/>
                <a:gd name="T6" fmla="*/ 1 w 11"/>
                <a:gd name="T7" fmla="*/ 0 h 21"/>
                <a:gd name="T8" fmla="*/ 1 w 11"/>
                <a:gd name="T9" fmla="*/ 1 h 21"/>
                <a:gd name="T10" fmla="*/ 0 w 11"/>
                <a:gd name="T11" fmla="*/ 1 h 21"/>
                <a:gd name="T12" fmla="*/ 0 w 11"/>
                <a:gd name="T13" fmla="*/ 1 h 21"/>
                <a:gd name="T14" fmla="*/ 0 w 11"/>
                <a:gd name="T15" fmla="*/ 4 h 21"/>
                <a:gd name="T16" fmla="*/ 0 w 11"/>
                <a:gd name="T17" fmla="*/ 4 h 21"/>
                <a:gd name="T18" fmla="*/ 1 w 11"/>
                <a:gd name="T19" fmla="*/ 4 h 21"/>
                <a:gd name="T20" fmla="*/ 1 w 11"/>
                <a:gd name="T21" fmla="*/ 5 h 21"/>
                <a:gd name="T22" fmla="*/ 1 w 11"/>
                <a:gd name="T23" fmla="*/ 5 h 21"/>
                <a:gd name="T24" fmla="*/ 1 w 11"/>
                <a:gd name="T25" fmla="*/ 5 h 21"/>
                <a:gd name="T26" fmla="*/ 1 w 11"/>
                <a:gd name="T27" fmla="*/ 5 h 21"/>
                <a:gd name="T28" fmla="*/ 2 w 11"/>
                <a:gd name="T29" fmla="*/ 5 h 21"/>
                <a:gd name="T30" fmla="*/ 2 w 11"/>
                <a:gd name="T31" fmla="*/ 4 h 21"/>
                <a:gd name="T32" fmla="*/ 2 w 11"/>
                <a:gd name="T33" fmla="*/ 4 h 21"/>
                <a:gd name="T34" fmla="*/ 2 w 11"/>
                <a:gd name="T35" fmla="*/ 2 h 21"/>
                <a:gd name="T36" fmla="*/ 2 w 11"/>
                <a:gd name="T37" fmla="*/ 2 h 21"/>
                <a:gd name="T38" fmla="*/ 2 w 11"/>
                <a:gd name="T39" fmla="*/ 1 h 21"/>
                <a:gd name="T40" fmla="*/ 1 w 11"/>
                <a:gd name="T41" fmla="*/ 0 h 21"/>
                <a:gd name="T42" fmla="*/ 1 w 11"/>
                <a:gd name="T43" fmla="*/ 0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"/>
                <a:gd name="T67" fmla="*/ 0 h 21"/>
                <a:gd name="T68" fmla="*/ 11 w 11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" h="21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1" y="17"/>
                  </a:lnTo>
                  <a:lnTo>
                    <a:pt x="11" y="8"/>
                  </a:lnTo>
                  <a:lnTo>
                    <a:pt x="1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26"/>
            <p:cNvSpPr>
              <a:spLocks noEditPoints="1"/>
            </p:cNvSpPr>
            <p:nvPr/>
          </p:nvSpPr>
          <p:spPr bwMode="gray">
            <a:xfrm flipH="1">
              <a:off x="529" y="3750"/>
              <a:ext cx="7" cy="14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1 h 22"/>
                <a:gd name="T6" fmla="*/ 0 w 12"/>
                <a:gd name="T7" fmla="*/ 1 h 22"/>
                <a:gd name="T8" fmla="*/ 0 w 12"/>
                <a:gd name="T9" fmla="*/ 4 h 22"/>
                <a:gd name="T10" fmla="*/ 0 w 12"/>
                <a:gd name="T11" fmla="*/ 4 h 22"/>
                <a:gd name="T12" fmla="*/ 1 w 12"/>
                <a:gd name="T13" fmla="*/ 4 h 22"/>
                <a:gd name="T14" fmla="*/ 1 w 12"/>
                <a:gd name="T15" fmla="*/ 4 h 22"/>
                <a:gd name="T16" fmla="*/ 1 w 12"/>
                <a:gd name="T17" fmla="*/ 5 h 22"/>
                <a:gd name="T18" fmla="*/ 1 w 12"/>
                <a:gd name="T19" fmla="*/ 6 h 22"/>
                <a:gd name="T20" fmla="*/ 1 w 12"/>
                <a:gd name="T21" fmla="*/ 6 h 22"/>
                <a:gd name="T22" fmla="*/ 2 w 12"/>
                <a:gd name="T23" fmla="*/ 6 h 22"/>
                <a:gd name="T24" fmla="*/ 2 w 12"/>
                <a:gd name="T25" fmla="*/ 5 h 22"/>
                <a:gd name="T26" fmla="*/ 2 w 12"/>
                <a:gd name="T27" fmla="*/ 5 h 22"/>
                <a:gd name="T28" fmla="*/ 2 w 12"/>
                <a:gd name="T29" fmla="*/ 5 h 22"/>
                <a:gd name="T30" fmla="*/ 2 w 12"/>
                <a:gd name="T31" fmla="*/ 4 h 22"/>
                <a:gd name="T32" fmla="*/ 2 w 12"/>
                <a:gd name="T33" fmla="*/ 2 h 22"/>
                <a:gd name="T34" fmla="*/ 2 w 12"/>
                <a:gd name="T35" fmla="*/ 2 h 22"/>
                <a:gd name="T36" fmla="*/ 2 w 12"/>
                <a:gd name="T37" fmla="*/ 2 h 22"/>
                <a:gd name="T38" fmla="*/ 2 w 12"/>
                <a:gd name="T39" fmla="*/ 1 h 22"/>
                <a:gd name="T40" fmla="*/ 2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1 w 12"/>
                <a:gd name="T49" fmla="*/ 0 h 22"/>
                <a:gd name="T50" fmla="*/ 1 w 12"/>
                <a:gd name="T51" fmla="*/ 0 h 22"/>
                <a:gd name="T52" fmla="*/ 1 w 12"/>
                <a:gd name="T53" fmla="*/ 0 h 22"/>
                <a:gd name="T54" fmla="*/ 1 w 12"/>
                <a:gd name="T55" fmla="*/ 5 h 22"/>
                <a:gd name="T56" fmla="*/ 1 w 12"/>
                <a:gd name="T57" fmla="*/ 5 h 22"/>
                <a:gd name="T58" fmla="*/ 1 w 12"/>
                <a:gd name="T59" fmla="*/ 4 h 22"/>
                <a:gd name="T60" fmla="*/ 1 w 12"/>
                <a:gd name="T61" fmla="*/ 4 h 22"/>
                <a:gd name="T62" fmla="*/ 1 w 12"/>
                <a:gd name="T63" fmla="*/ 1 h 22"/>
                <a:gd name="T64" fmla="*/ 1 w 12"/>
                <a:gd name="T65" fmla="*/ 1 h 22"/>
                <a:gd name="T66" fmla="*/ 1 w 12"/>
                <a:gd name="T67" fmla="*/ 1 h 22"/>
                <a:gd name="T68" fmla="*/ 1 w 12"/>
                <a:gd name="T69" fmla="*/ 1 h 22"/>
                <a:gd name="T70" fmla="*/ 1 w 12"/>
                <a:gd name="T71" fmla="*/ 1 h 22"/>
                <a:gd name="T72" fmla="*/ 1 w 12"/>
                <a:gd name="T73" fmla="*/ 1 h 22"/>
                <a:gd name="T74" fmla="*/ 1 w 12"/>
                <a:gd name="T75" fmla="*/ 1 h 22"/>
                <a:gd name="T76" fmla="*/ 2 w 12"/>
                <a:gd name="T77" fmla="*/ 1 h 22"/>
                <a:gd name="T78" fmla="*/ 2 w 12"/>
                <a:gd name="T79" fmla="*/ 2 h 22"/>
                <a:gd name="T80" fmla="*/ 2 w 12"/>
                <a:gd name="T81" fmla="*/ 4 h 22"/>
                <a:gd name="T82" fmla="*/ 2 w 12"/>
                <a:gd name="T83" fmla="*/ 4 h 22"/>
                <a:gd name="T84" fmla="*/ 2 w 12"/>
                <a:gd name="T85" fmla="*/ 5 h 22"/>
                <a:gd name="T86" fmla="*/ 2 w 12"/>
                <a:gd name="T87" fmla="*/ 5 h 22"/>
                <a:gd name="T88" fmla="*/ 1 w 12"/>
                <a:gd name="T89" fmla="*/ 5 h 22"/>
                <a:gd name="T90" fmla="*/ 1 w 12"/>
                <a:gd name="T91" fmla="*/ 5 h 2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"/>
                <a:gd name="T139" fmla="*/ 0 h 22"/>
                <a:gd name="T140" fmla="*/ 12 w 12"/>
                <a:gd name="T141" fmla="*/ 22 h 2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" h="22">
                  <a:moveTo>
                    <a:pt x="3" y="0"/>
                  </a:moveTo>
                  <a:lnTo>
                    <a:pt x="3" y="0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3" y="18"/>
                  </a:lnTo>
                  <a:lnTo>
                    <a:pt x="4" y="21"/>
                  </a:lnTo>
                  <a:lnTo>
                    <a:pt x="7" y="22"/>
                  </a:lnTo>
                  <a:lnTo>
                    <a:pt x="8" y="22"/>
                  </a:lnTo>
                  <a:lnTo>
                    <a:pt x="11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1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7" y="21"/>
                  </a:moveTo>
                  <a:lnTo>
                    <a:pt x="7" y="21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4"/>
                  </a:lnTo>
                  <a:lnTo>
                    <a:pt x="3" y="2"/>
                  </a:lnTo>
                  <a:lnTo>
                    <a:pt x="7" y="2"/>
                  </a:lnTo>
                  <a:lnTo>
                    <a:pt x="9" y="4"/>
                  </a:lnTo>
                  <a:lnTo>
                    <a:pt x="11" y="8"/>
                  </a:lnTo>
                  <a:lnTo>
                    <a:pt x="11" y="17"/>
                  </a:lnTo>
                  <a:lnTo>
                    <a:pt x="9" y="19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gray">
            <a:xfrm flipH="1">
              <a:off x="502" y="3765"/>
              <a:ext cx="9" cy="18"/>
            </a:xfrm>
            <a:custGeom>
              <a:avLst/>
              <a:gdLst>
                <a:gd name="T0" fmla="*/ 1 w 17"/>
                <a:gd name="T1" fmla="*/ 1 h 31"/>
                <a:gd name="T2" fmla="*/ 1 w 17"/>
                <a:gd name="T3" fmla="*/ 1 h 31"/>
                <a:gd name="T4" fmla="*/ 1 w 17"/>
                <a:gd name="T5" fmla="*/ 1 h 31"/>
                <a:gd name="T6" fmla="*/ 1 w 17"/>
                <a:gd name="T7" fmla="*/ 0 h 31"/>
                <a:gd name="T8" fmla="*/ 1 w 17"/>
                <a:gd name="T9" fmla="*/ 1 h 31"/>
                <a:gd name="T10" fmla="*/ 0 w 17"/>
                <a:gd name="T11" fmla="*/ 1 h 31"/>
                <a:gd name="T12" fmla="*/ 0 w 17"/>
                <a:gd name="T13" fmla="*/ 1 h 31"/>
                <a:gd name="T14" fmla="*/ 0 w 17"/>
                <a:gd name="T15" fmla="*/ 4 h 31"/>
                <a:gd name="T16" fmla="*/ 0 w 17"/>
                <a:gd name="T17" fmla="*/ 4 h 31"/>
                <a:gd name="T18" fmla="*/ 0 w 17"/>
                <a:gd name="T19" fmla="*/ 5 h 31"/>
                <a:gd name="T20" fmla="*/ 1 w 17"/>
                <a:gd name="T21" fmla="*/ 5 h 31"/>
                <a:gd name="T22" fmla="*/ 1 w 17"/>
                <a:gd name="T23" fmla="*/ 5 h 31"/>
                <a:gd name="T24" fmla="*/ 1 w 17"/>
                <a:gd name="T25" fmla="*/ 6 h 31"/>
                <a:gd name="T26" fmla="*/ 1 w 17"/>
                <a:gd name="T27" fmla="*/ 6 h 31"/>
                <a:gd name="T28" fmla="*/ 1 w 17"/>
                <a:gd name="T29" fmla="*/ 6 h 31"/>
                <a:gd name="T30" fmla="*/ 2 w 17"/>
                <a:gd name="T31" fmla="*/ 6 h 31"/>
                <a:gd name="T32" fmla="*/ 2 w 17"/>
                <a:gd name="T33" fmla="*/ 6 h 31"/>
                <a:gd name="T34" fmla="*/ 2 w 17"/>
                <a:gd name="T35" fmla="*/ 5 h 31"/>
                <a:gd name="T36" fmla="*/ 3 w 17"/>
                <a:gd name="T37" fmla="*/ 5 h 31"/>
                <a:gd name="T38" fmla="*/ 3 w 17"/>
                <a:gd name="T39" fmla="*/ 2 h 31"/>
                <a:gd name="T40" fmla="*/ 3 w 17"/>
                <a:gd name="T41" fmla="*/ 2 h 31"/>
                <a:gd name="T42" fmla="*/ 2 w 17"/>
                <a:gd name="T43" fmla="*/ 2 h 31"/>
                <a:gd name="T44" fmla="*/ 2 w 17"/>
                <a:gd name="T45" fmla="*/ 1 h 31"/>
                <a:gd name="T46" fmla="*/ 2 w 17"/>
                <a:gd name="T47" fmla="*/ 1 h 31"/>
                <a:gd name="T48" fmla="*/ 1 w 17"/>
                <a:gd name="T49" fmla="*/ 1 h 31"/>
                <a:gd name="T50" fmla="*/ 1 w 17"/>
                <a:gd name="T51" fmla="*/ 1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31"/>
                <a:gd name="T80" fmla="*/ 17 w 17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31">
                  <a:moveTo>
                    <a:pt x="8" y="2"/>
                  </a:moveTo>
                  <a:lnTo>
                    <a:pt x="8" y="2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6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2" y="31"/>
                  </a:lnTo>
                  <a:lnTo>
                    <a:pt x="14" y="30"/>
                  </a:lnTo>
                  <a:lnTo>
                    <a:pt x="16" y="27"/>
                  </a:lnTo>
                  <a:lnTo>
                    <a:pt x="17" y="24"/>
                  </a:lnTo>
                  <a:lnTo>
                    <a:pt x="17" y="11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28"/>
            <p:cNvSpPr>
              <a:spLocks noEditPoints="1"/>
            </p:cNvSpPr>
            <p:nvPr/>
          </p:nvSpPr>
          <p:spPr bwMode="gray">
            <a:xfrm flipH="1">
              <a:off x="502" y="3765"/>
              <a:ext cx="11" cy="18"/>
            </a:xfrm>
            <a:custGeom>
              <a:avLst/>
              <a:gdLst>
                <a:gd name="T0" fmla="*/ 1 w 19"/>
                <a:gd name="T1" fmla="*/ 1 h 31"/>
                <a:gd name="T2" fmla="*/ 1 w 19"/>
                <a:gd name="T3" fmla="*/ 1 h 31"/>
                <a:gd name="T4" fmla="*/ 0 w 19"/>
                <a:gd name="T5" fmla="*/ 1 h 31"/>
                <a:gd name="T6" fmla="*/ 0 w 19"/>
                <a:gd name="T7" fmla="*/ 1 h 31"/>
                <a:gd name="T8" fmla="*/ 0 w 19"/>
                <a:gd name="T9" fmla="*/ 4 h 31"/>
                <a:gd name="T10" fmla="*/ 0 w 19"/>
                <a:gd name="T11" fmla="*/ 4 h 31"/>
                <a:gd name="T12" fmla="*/ 0 w 19"/>
                <a:gd name="T13" fmla="*/ 5 h 31"/>
                <a:gd name="T14" fmla="*/ 1 w 19"/>
                <a:gd name="T15" fmla="*/ 5 h 31"/>
                <a:gd name="T16" fmla="*/ 1 w 19"/>
                <a:gd name="T17" fmla="*/ 6 h 31"/>
                <a:gd name="T18" fmla="*/ 2 w 19"/>
                <a:gd name="T19" fmla="*/ 6 h 31"/>
                <a:gd name="T20" fmla="*/ 2 w 19"/>
                <a:gd name="T21" fmla="*/ 6 h 31"/>
                <a:gd name="T22" fmla="*/ 2 w 19"/>
                <a:gd name="T23" fmla="*/ 6 h 31"/>
                <a:gd name="T24" fmla="*/ 2 w 19"/>
                <a:gd name="T25" fmla="*/ 6 h 31"/>
                <a:gd name="T26" fmla="*/ 3 w 19"/>
                <a:gd name="T27" fmla="*/ 6 h 31"/>
                <a:gd name="T28" fmla="*/ 3 w 19"/>
                <a:gd name="T29" fmla="*/ 6 h 31"/>
                <a:gd name="T30" fmla="*/ 3 w 19"/>
                <a:gd name="T31" fmla="*/ 6 h 31"/>
                <a:gd name="T32" fmla="*/ 3 w 19"/>
                <a:gd name="T33" fmla="*/ 5 h 31"/>
                <a:gd name="T34" fmla="*/ 3 w 19"/>
                <a:gd name="T35" fmla="*/ 5 h 31"/>
                <a:gd name="T36" fmla="*/ 3 w 19"/>
                <a:gd name="T37" fmla="*/ 2 h 31"/>
                <a:gd name="T38" fmla="*/ 3 w 19"/>
                <a:gd name="T39" fmla="*/ 2 h 31"/>
                <a:gd name="T40" fmla="*/ 3 w 19"/>
                <a:gd name="T41" fmla="*/ 2 h 31"/>
                <a:gd name="T42" fmla="*/ 3 w 19"/>
                <a:gd name="T43" fmla="*/ 1 h 31"/>
                <a:gd name="T44" fmla="*/ 3 w 19"/>
                <a:gd name="T45" fmla="*/ 1 h 31"/>
                <a:gd name="T46" fmla="*/ 2 w 19"/>
                <a:gd name="T47" fmla="*/ 0 h 31"/>
                <a:gd name="T48" fmla="*/ 2 w 19"/>
                <a:gd name="T49" fmla="*/ 0 h 31"/>
                <a:gd name="T50" fmla="*/ 2 w 19"/>
                <a:gd name="T51" fmla="*/ 0 h 31"/>
                <a:gd name="T52" fmla="*/ 1 w 19"/>
                <a:gd name="T53" fmla="*/ 0 h 31"/>
                <a:gd name="T54" fmla="*/ 1 w 19"/>
                <a:gd name="T55" fmla="*/ 1 h 31"/>
                <a:gd name="T56" fmla="*/ 1 w 19"/>
                <a:gd name="T57" fmla="*/ 1 h 31"/>
                <a:gd name="T58" fmla="*/ 2 w 19"/>
                <a:gd name="T59" fmla="*/ 6 h 31"/>
                <a:gd name="T60" fmla="*/ 2 w 19"/>
                <a:gd name="T61" fmla="*/ 6 h 31"/>
                <a:gd name="T62" fmla="*/ 2 w 19"/>
                <a:gd name="T63" fmla="*/ 6 h 31"/>
                <a:gd name="T64" fmla="*/ 2 w 19"/>
                <a:gd name="T65" fmla="*/ 6 h 31"/>
                <a:gd name="T66" fmla="*/ 1 w 19"/>
                <a:gd name="T67" fmla="*/ 5 h 31"/>
                <a:gd name="T68" fmla="*/ 1 w 19"/>
                <a:gd name="T69" fmla="*/ 5 h 31"/>
                <a:gd name="T70" fmla="*/ 1 w 19"/>
                <a:gd name="T71" fmla="*/ 5 h 31"/>
                <a:gd name="T72" fmla="*/ 1 w 19"/>
                <a:gd name="T73" fmla="*/ 4 h 31"/>
                <a:gd name="T74" fmla="*/ 1 w 19"/>
                <a:gd name="T75" fmla="*/ 1 h 31"/>
                <a:gd name="T76" fmla="*/ 1 w 19"/>
                <a:gd name="T77" fmla="*/ 1 h 31"/>
                <a:gd name="T78" fmla="*/ 1 w 19"/>
                <a:gd name="T79" fmla="*/ 1 h 31"/>
                <a:gd name="T80" fmla="*/ 1 w 19"/>
                <a:gd name="T81" fmla="*/ 1 h 31"/>
                <a:gd name="T82" fmla="*/ 1 w 19"/>
                <a:gd name="T83" fmla="*/ 1 h 31"/>
                <a:gd name="T84" fmla="*/ 1 w 19"/>
                <a:gd name="T85" fmla="*/ 1 h 31"/>
                <a:gd name="T86" fmla="*/ 2 w 19"/>
                <a:gd name="T87" fmla="*/ 1 h 31"/>
                <a:gd name="T88" fmla="*/ 2 w 19"/>
                <a:gd name="T89" fmla="*/ 1 h 31"/>
                <a:gd name="T90" fmla="*/ 2 w 19"/>
                <a:gd name="T91" fmla="*/ 1 h 31"/>
                <a:gd name="T92" fmla="*/ 2 w 19"/>
                <a:gd name="T93" fmla="*/ 1 h 31"/>
                <a:gd name="T94" fmla="*/ 2 w 19"/>
                <a:gd name="T95" fmla="*/ 1 h 31"/>
                <a:gd name="T96" fmla="*/ 3 w 19"/>
                <a:gd name="T97" fmla="*/ 1 h 31"/>
                <a:gd name="T98" fmla="*/ 3 w 19"/>
                <a:gd name="T99" fmla="*/ 2 h 31"/>
                <a:gd name="T100" fmla="*/ 3 w 19"/>
                <a:gd name="T101" fmla="*/ 2 h 31"/>
                <a:gd name="T102" fmla="*/ 3 w 19"/>
                <a:gd name="T103" fmla="*/ 5 h 31"/>
                <a:gd name="T104" fmla="*/ 3 w 19"/>
                <a:gd name="T105" fmla="*/ 5 h 31"/>
                <a:gd name="T106" fmla="*/ 3 w 19"/>
                <a:gd name="T107" fmla="*/ 5 h 31"/>
                <a:gd name="T108" fmla="*/ 3 w 19"/>
                <a:gd name="T109" fmla="*/ 5 h 31"/>
                <a:gd name="T110" fmla="*/ 3 w 19"/>
                <a:gd name="T111" fmla="*/ 5 h 31"/>
                <a:gd name="T112" fmla="*/ 3 w 19"/>
                <a:gd name="T113" fmla="*/ 6 h 31"/>
                <a:gd name="T114" fmla="*/ 2 w 19"/>
                <a:gd name="T115" fmla="*/ 6 h 31"/>
                <a:gd name="T116" fmla="*/ 2 w 19"/>
                <a:gd name="T117" fmla="*/ 6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9"/>
                <a:gd name="T178" fmla="*/ 0 h 31"/>
                <a:gd name="T179" fmla="*/ 19 w 19"/>
                <a:gd name="T180" fmla="*/ 31 h 3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9" h="31">
                  <a:moveTo>
                    <a:pt x="3" y="2"/>
                  </a:moveTo>
                  <a:lnTo>
                    <a:pt x="3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6" y="30"/>
                  </a:lnTo>
                  <a:lnTo>
                    <a:pt x="19" y="27"/>
                  </a:lnTo>
                  <a:lnTo>
                    <a:pt x="19" y="24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close/>
                  <a:moveTo>
                    <a:pt x="10" y="30"/>
                  </a:moveTo>
                  <a:lnTo>
                    <a:pt x="10" y="30"/>
                  </a:lnTo>
                  <a:lnTo>
                    <a:pt x="7" y="28"/>
                  </a:lnTo>
                  <a:lnTo>
                    <a:pt x="4" y="26"/>
                  </a:lnTo>
                  <a:lnTo>
                    <a:pt x="3" y="23"/>
                  </a:lnTo>
                  <a:lnTo>
                    <a:pt x="2" y="20"/>
                  </a:lnTo>
                  <a:lnTo>
                    <a:pt x="2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5" y="6"/>
                  </a:lnTo>
                  <a:lnTo>
                    <a:pt x="16" y="8"/>
                  </a:lnTo>
                  <a:lnTo>
                    <a:pt x="18" y="11"/>
                  </a:lnTo>
                  <a:lnTo>
                    <a:pt x="18" y="24"/>
                  </a:lnTo>
                  <a:lnTo>
                    <a:pt x="18" y="27"/>
                  </a:lnTo>
                  <a:lnTo>
                    <a:pt x="16" y="28"/>
                  </a:lnTo>
                  <a:lnTo>
                    <a:pt x="14" y="30"/>
                  </a:lnTo>
                  <a:lnTo>
                    <a:pt x="10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gray">
            <a:xfrm flipH="1">
              <a:off x="437" y="3742"/>
              <a:ext cx="7" cy="16"/>
            </a:xfrm>
            <a:custGeom>
              <a:avLst/>
              <a:gdLst>
                <a:gd name="T0" fmla="*/ 1 w 10"/>
                <a:gd name="T1" fmla="*/ 1 h 25"/>
                <a:gd name="T2" fmla="*/ 3 w 10"/>
                <a:gd name="T3" fmla="*/ 0 h 25"/>
                <a:gd name="T4" fmla="*/ 3 w 10"/>
                <a:gd name="T5" fmla="*/ 0 h 25"/>
                <a:gd name="T6" fmla="*/ 3 w 10"/>
                <a:gd name="T7" fmla="*/ 0 h 25"/>
                <a:gd name="T8" fmla="*/ 4 w 10"/>
                <a:gd name="T9" fmla="*/ 1 h 25"/>
                <a:gd name="T10" fmla="*/ 3 w 10"/>
                <a:gd name="T11" fmla="*/ 3 h 25"/>
                <a:gd name="T12" fmla="*/ 3 w 10"/>
                <a:gd name="T13" fmla="*/ 3 h 25"/>
                <a:gd name="T14" fmla="*/ 3 w 10"/>
                <a:gd name="T15" fmla="*/ 4 h 25"/>
                <a:gd name="T16" fmla="*/ 1 w 10"/>
                <a:gd name="T17" fmla="*/ 5 h 25"/>
                <a:gd name="T18" fmla="*/ 0 w 10"/>
                <a:gd name="T19" fmla="*/ 6 h 25"/>
                <a:gd name="T20" fmla="*/ 0 w 10"/>
                <a:gd name="T21" fmla="*/ 2 h 25"/>
                <a:gd name="T22" fmla="*/ 0 w 10"/>
                <a:gd name="T23" fmla="*/ 2 h 25"/>
                <a:gd name="T24" fmla="*/ 1 w 10"/>
                <a:gd name="T25" fmla="*/ 1 h 25"/>
                <a:gd name="T26" fmla="*/ 1 w 10"/>
                <a:gd name="T27" fmla="*/ 1 h 25"/>
                <a:gd name="T28" fmla="*/ 1 w 10"/>
                <a:gd name="T29" fmla="*/ 1 h 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25"/>
                <a:gd name="T47" fmla="*/ 10 w 10"/>
                <a:gd name="T48" fmla="*/ 25 h 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25">
                  <a:moveTo>
                    <a:pt x="3" y="2"/>
                  </a:move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8" y="12"/>
                  </a:lnTo>
                  <a:lnTo>
                    <a:pt x="7" y="14"/>
                  </a:lnTo>
                  <a:lnTo>
                    <a:pt x="4" y="20"/>
                  </a:lnTo>
                  <a:lnTo>
                    <a:pt x="0" y="25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CFC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30"/>
            <p:cNvSpPr>
              <a:spLocks noEditPoints="1"/>
            </p:cNvSpPr>
            <p:nvPr/>
          </p:nvSpPr>
          <p:spPr bwMode="gray">
            <a:xfrm flipH="1">
              <a:off x="437" y="3735"/>
              <a:ext cx="20" cy="23"/>
            </a:xfrm>
            <a:custGeom>
              <a:avLst/>
              <a:gdLst>
                <a:gd name="T0" fmla="*/ 7 w 33"/>
                <a:gd name="T1" fmla="*/ 3 h 36"/>
                <a:gd name="T2" fmla="*/ 5 w 33"/>
                <a:gd name="T3" fmla="*/ 3 h 36"/>
                <a:gd name="T4" fmla="*/ 5 w 33"/>
                <a:gd name="T5" fmla="*/ 3 h 36"/>
                <a:gd name="T6" fmla="*/ 5 w 33"/>
                <a:gd name="T7" fmla="*/ 4 h 36"/>
                <a:gd name="T8" fmla="*/ 5 w 33"/>
                <a:gd name="T9" fmla="*/ 4 h 36"/>
                <a:gd name="T10" fmla="*/ 5 w 33"/>
                <a:gd name="T11" fmla="*/ 10 h 36"/>
                <a:gd name="T12" fmla="*/ 5 w 33"/>
                <a:gd name="T13" fmla="*/ 10 h 36"/>
                <a:gd name="T14" fmla="*/ 5 w 33"/>
                <a:gd name="T15" fmla="*/ 10 h 36"/>
                <a:gd name="T16" fmla="*/ 6 w 33"/>
                <a:gd name="T17" fmla="*/ 9 h 36"/>
                <a:gd name="T18" fmla="*/ 7 w 33"/>
                <a:gd name="T19" fmla="*/ 8 h 36"/>
                <a:gd name="T20" fmla="*/ 7 w 33"/>
                <a:gd name="T21" fmla="*/ 6 h 36"/>
                <a:gd name="T22" fmla="*/ 7 w 33"/>
                <a:gd name="T23" fmla="*/ 3 h 36"/>
                <a:gd name="T24" fmla="*/ 7 w 33"/>
                <a:gd name="T25" fmla="*/ 3 h 36"/>
                <a:gd name="T26" fmla="*/ 7 w 33"/>
                <a:gd name="T27" fmla="*/ 3 h 36"/>
                <a:gd name="T28" fmla="*/ 7 w 33"/>
                <a:gd name="T29" fmla="*/ 3 h 36"/>
                <a:gd name="T30" fmla="*/ 7 w 33"/>
                <a:gd name="T31" fmla="*/ 3 h 36"/>
                <a:gd name="T32" fmla="*/ 7 w 33"/>
                <a:gd name="T33" fmla="*/ 3 h 36"/>
                <a:gd name="T34" fmla="*/ 7 w 33"/>
                <a:gd name="T35" fmla="*/ 3 h 36"/>
                <a:gd name="T36" fmla="*/ 5 w 33"/>
                <a:gd name="T37" fmla="*/ 4 h 36"/>
                <a:gd name="T38" fmla="*/ 5 w 33"/>
                <a:gd name="T39" fmla="*/ 4 h 36"/>
                <a:gd name="T40" fmla="*/ 6 w 33"/>
                <a:gd name="T41" fmla="*/ 4 h 36"/>
                <a:gd name="T42" fmla="*/ 7 w 33"/>
                <a:gd name="T43" fmla="*/ 3 h 36"/>
                <a:gd name="T44" fmla="*/ 7 w 33"/>
                <a:gd name="T45" fmla="*/ 3 h 36"/>
                <a:gd name="T46" fmla="*/ 7 w 33"/>
                <a:gd name="T47" fmla="*/ 3 h 36"/>
                <a:gd name="T48" fmla="*/ 7 w 33"/>
                <a:gd name="T49" fmla="*/ 6 h 36"/>
                <a:gd name="T50" fmla="*/ 7 w 33"/>
                <a:gd name="T51" fmla="*/ 6 h 36"/>
                <a:gd name="T52" fmla="*/ 7 w 33"/>
                <a:gd name="T53" fmla="*/ 7 h 36"/>
                <a:gd name="T54" fmla="*/ 5 w 33"/>
                <a:gd name="T55" fmla="*/ 8 h 36"/>
                <a:gd name="T56" fmla="*/ 5 w 33"/>
                <a:gd name="T57" fmla="*/ 8 h 36"/>
                <a:gd name="T58" fmla="*/ 5 w 33"/>
                <a:gd name="T59" fmla="*/ 4 h 36"/>
                <a:gd name="T60" fmla="*/ 5 w 33"/>
                <a:gd name="T61" fmla="*/ 4 h 36"/>
                <a:gd name="T62" fmla="*/ 0 w 33"/>
                <a:gd name="T63" fmla="*/ 0 h 36"/>
                <a:gd name="T64" fmla="*/ 0 w 33"/>
                <a:gd name="T65" fmla="*/ 0 h 36"/>
                <a:gd name="T66" fmla="*/ 0 w 33"/>
                <a:gd name="T67" fmla="*/ 0 h 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"/>
                <a:gd name="T103" fmla="*/ 0 h 36"/>
                <a:gd name="T104" fmla="*/ 33 w 33"/>
                <a:gd name="T105" fmla="*/ 36 h 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" h="36">
                  <a:moveTo>
                    <a:pt x="30" y="9"/>
                  </a:moveTo>
                  <a:lnTo>
                    <a:pt x="24" y="12"/>
                  </a:lnTo>
                  <a:lnTo>
                    <a:pt x="23" y="15"/>
                  </a:lnTo>
                  <a:lnTo>
                    <a:pt x="22" y="17"/>
                  </a:lnTo>
                  <a:lnTo>
                    <a:pt x="22" y="36"/>
                  </a:lnTo>
                  <a:lnTo>
                    <a:pt x="23" y="36"/>
                  </a:lnTo>
                  <a:lnTo>
                    <a:pt x="26" y="35"/>
                  </a:lnTo>
                  <a:lnTo>
                    <a:pt x="29" y="31"/>
                  </a:lnTo>
                  <a:lnTo>
                    <a:pt x="33" y="23"/>
                  </a:lnTo>
                  <a:lnTo>
                    <a:pt x="33" y="12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0" y="9"/>
                  </a:lnTo>
                  <a:close/>
                  <a:moveTo>
                    <a:pt x="24" y="17"/>
                  </a:moveTo>
                  <a:lnTo>
                    <a:pt x="24" y="17"/>
                  </a:lnTo>
                  <a:lnTo>
                    <a:pt x="26" y="15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23"/>
                  </a:lnTo>
                  <a:lnTo>
                    <a:pt x="29" y="27"/>
                  </a:lnTo>
                  <a:lnTo>
                    <a:pt x="24" y="32"/>
                  </a:lnTo>
                  <a:lnTo>
                    <a:pt x="24" y="1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gray">
            <a:xfrm flipH="1">
              <a:off x="488" y="3749"/>
              <a:ext cx="14" cy="18"/>
            </a:xfrm>
            <a:custGeom>
              <a:avLst/>
              <a:gdLst>
                <a:gd name="T0" fmla="*/ 3 w 21"/>
                <a:gd name="T1" fmla="*/ 0 h 31"/>
                <a:gd name="T2" fmla="*/ 3 w 21"/>
                <a:gd name="T3" fmla="*/ 0 h 31"/>
                <a:gd name="T4" fmla="*/ 3 w 21"/>
                <a:gd name="T5" fmla="*/ 0 h 31"/>
                <a:gd name="T6" fmla="*/ 5 w 21"/>
                <a:gd name="T7" fmla="*/ 0 h 31"/>
                <a:gd name="T8" fmla="*/ 5 w 21"/>
                <a:gd name="T9" fmla="*/ 1 h 31"/>
                <a:gd name="T10" fmla="*/ 6 w 21"/>
                <a:gd name="T11" fmla="*/ 1 h 31"/>
                <a:gd name="T12" fmla="*/ 6 w 21"/>
                <a:gd name="T13" fmla="*/ 1 h 31"/>
                <a:gd name="T14" fmla="*/ 6 w 21"/>
                <a:gd name="T15" fmla="*/ 5 h 31"/>
                <a:gd name="T16" fmla="*/ 6 w 21"/>
                <a:gd name="T17" fmla="*/ 5 h 31"/>
                <a:gd name="T18" fmla="*/ 6 w 21"/>
                <a:gd name="T19" fmla="*/ 5 h 31"/>
                <a:gd name="T20" fmla="*/ 5 w 21"/>
                <a:gd name="T21" fmla="*/ 5 h 31"/>
                <a:gd name="T22" fmla="*/ 5 w 21"/>
                <a:gd name="T23" fmla="*/ 6 h 31"/>
                <a:gd name="T24" fmla="*/ 3 w 21"/>
                <a:gd name="T25" fmla="*/ 6 h 31"/>
                <a:gd name="T26" fmla="*/ 3 w 21"/>
                <a:gd name="T27" fmla="*/ 6 h 31"/>
                <a:gd name="T28" fmla="*/ 3 w 21"/>
                <a:gd name="T29" fmla="*/ 6 h 31"/>
                <a:gd name="T30" fmla="*/ 1 w 21"/>
                <a:gd name="T31" fmla="*/ 6 h 31"/>
                <a:gd name="T32" fmla="*/ 1 w 21"/>
                <a:gd name="T33" fmla="*/ 5 h 31"/>
                <a:gd name="T34" fmla="*/ 1 w 21"/>
                <a:gd name="T35" fmla="*/ 5 h 31"/>
                <a:gd name="T36" fmla="*/ 0 w 21"/>
                <a:gd name="T37" fmla="*/ 5 h 31"/>
                <a:gd name="T38" fmla="*/ 0 w 21"/>
                <a:gd name="T39" fmla="*/ 1 h 31"/>
                <a:gd name="T40" fmla="*/ 0 w 21"/>
                <a:gd name="T41" fmla="*/ 1 h 31"/>
                <a:gd name="T42" fmla="*/ 1 w 21"/>
                <a:gd name="T43" fmla="*/ 1 h 31"/>
                <a:gd name="T44" fmla="*/ 1 w 21"/>
                <a:gd name="T45" fmla="*/ 1 h 31"/>
                <a:gd name="T46" fmla="*/ 1 w 21"/>
                <a:gd name="T47" fmla="*/ 0 h 31"/>
                <a:gd name="T48" fmla="*/ 3 w 21"/>
                <a:gd name="T49" fmla="*/ 0 h 31"/>
                <a:gd name="T50" fmla="*/ 3 w 21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1"/>
                <a:gd name="T79" fmla="*/ 0 h 31"/>
                <a:gd name="T80" fmla="*/ 21 w 21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1" h="31">
                  <a:moveTo>
                    <a:pt x="9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1" y="7"/>
                  </a:lnTo>
                  <a:lnTo>
                    <a:pt x="21" y="23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9" y="31"/>
                  </a:lnTo>
                  <a:lnTo>
                    <a:pt x="5" y="30"/>
                  </a:lnTo>
                  <a:lnTo>
                    <a:pt x="2" y="28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32"/>
            <p:cNvSpPr>
              <a:spLocks noEditPoints="1"/>
            </p:cNvSpPr>
            <p:nvPr/>
          </p:nvSpPr>
          <p:spPr bwMode="gray">
            <a:xfrm flipH="1">
              <a:off x="488" y="3748"/>
              <a:ext cx="14" cy="20"/>
            </a:xfrm>
            <a:custGeom>
              <a:avLst/>
              <a:gdLst>
                <a:gd name="T0" fmla="*/ 2 w 24"/>
                <a:gd name="T1" fmla="*/ 0 h 33"/>
                <a:gd name="T2" fmla="*/ 2 w 24"/>
                <a:gd name="T3" fmla="*/ 0 h 33"/>
                <a:gd name="T4" fmla="*/ 1 w 24"/>
                <a:gd name="T5" fmla="*/ 0 h 33"/>
                <a:gd name="T6" fmla="*/ 1 w 24"/>
                <a:gd name="T7" fmla="*/ 1 h 33"/>
                <a:gd name="T8" fmla="*/ 1 w 24"/>
                <a:gd name="T9" fmla="*/ 1 h 33"/>
                <a:gd name="T10" fmla="*/ 0 w 24"/>
                <a:gd name="T11" fmla="*/ 2 h 33"/>
                <a:gd name="T12" fmla="*/ 0 w 24"/>
                <a:gd name="T13" fmla="*/ 5 h 33"/>
                <a:gd name="T14" fmla="*/ 0 w 24"/>
                <a:gd name="T15" fmla="*/ 5 h 33"/>
                <a:gd name="T16" fmla="*/ 1 w 24"/>
                <a:gd name="T17" fmla="*/ 6 h 33"/>
                <a:gd name="T18" fmla="*/ 1 w 24"/>
                <a:gd name="T19" fmla="*/ 7 h 33"/>
                <a:gd name="T20" fmla="*/ 1 w 24"/>
                <a:gd name="T21" fmla="*/ 7 h 33"/>
                <a:gd name="T22" fmla="*/ 2 w 24"/>
                <a:gd name="T23" fmla="*/ 7 h 33"/>
                <a:gd name="T24" fmla="*/ 3 w 24"/>
                <a:gd name="T25" fmla="*/ 7 h 33"/>
                <a:gd name="T26" fmla="*/ 3 w 24"/>
                <a:gd name="T27" fmla="*/ 7 h 33"/>
                <a:gd name="T28" fmla="*/ 4 w 24"/>
                <a:gd name="T29" fmla="*/ 7 h 33"/>
                <a:gd name="T30" fmla="*/ 4 w 24"/>
                <a:gd name="T31" fmla="*/ 7 h 33"/>
                <a:gd name="T32" fmla="*/ 5 w 24"/>
                <a:gd name="T33" fmla="*/ 6 h 33"/>
                <a:gd name="T34" fmla="*/ 5 w 24"/>
                <a:gd name="T35" fmla="*/ 5 h 33"/>
                <a:gd name="T36" fmla="*/ 5 w 24"/>
                <a:gd name="T37" fmla="*/ 2 h 33"/>
                <a:gd name="T38" fmla="*/ 5 w 24"/>
                <a:gd name="T39" fmla="*/ 2 h 33"/>
                <a:gd name="T40" fmla="*/ 5 w 24"/>
                <a:gd name="T41" fmla="*/ 1 h 33"/>
                <a:gd name="T42" fmla="*/ 4 w 24"/>
                <a:gd name="T43" fmla="*/ 1 h 33"/>
                <a:gd name="T44" fmla="*/ 4 w 24"/>
                <a:gd name="T45" fmla="*/ 0 h 33"/>
                <a:gd name="T46" fmla="*/ 3 w 24"/>
                <a:gd name="T47" fmla="*/ 0 h 33"/>
                <a:gd name="T48" fmla="*/ 2 w 24"/>
                <a:gd name="T49" fmla="*/ 0 h 33"/>
                <a:gd name="T50" fmla="*/ 1 w 24"/>
                <a:gd name="T51" fmla="*/ 5 h 33"/>
                <a:gd name="T52" fmla="*/ 1 w 24"/>
                <a:gd name="T53" fmla="*/ 2 h 33"/>
                <a:gd name="T54" fmla="*/ 1 w 24"/>
                <a:gd name="T55" fmla="*/ 2 h 33"/>
                <a:gd name="T56" fmla="*/ 1 w 24"/>
                <a:gd name="T57" fmla="*/ 1 h 33"/>
                <a:gd name="T58" fmla="*/ 1 w 24"/>
                <a:gd name="T59" fmla="*/ 1 h 33"/>
                <a:gd name="T60" fmla="*/ 2 w 24"/>
                <a:gd name="T61" fmla="*/ 1 h 33"/>
                <a:gd name="T62" fmla="*/ 2 w 24"/>
                <a:gd name="T63" fmla="*/ 1 h 33"/>
                <a:gd name="T64" fmla="*/ 3 w 24"/>
                <a:gd name="T65" fmla="*/ 1 h 33"/>
                <a:gd name="T66" fmla="*/ 3 w 24"/>
                <a:gd name="T67" fmla="*/ 1 h 33"/>
                <a:gd name="T68" fmla="*/ 3 w 24"/>
                <a:gd name="T69" fmla="*/ 1 h 33"/>
                <a:gd name="T70" fmla="*/ 4 w 24"/>
                <a:gd name="T71" fmla="*/ 1 h 33"/>
                <a:gd name="T72" fmla="*/ 4 w 24"/>
                <a:gd name="T73" fmla="*/ 1 h 33"/>
                <a:gd name="T74" fmla="*/ 5 w 24"/>
                <a:gd name="T75" fmla="*/ 2 h 33"/>
                <a:gd name="T76" fmla="*/ 5 w 24"/>
                <a:gd name="T77" fmla="*/ 5 h 33"/>
                <a:gd name="T78" fmla="*/ 5 w 24"/>
                <a:gd name="T79" fmla="*/ 5 h 33"/>
                <a:gd name="T80" fmla="*/ 4 w 24"/>
                <a:gd name="T81" fmla="*/ 6 h 33"/>
                <a:gd name="T82" fmla="*/ 4 w 24"/>
                <a:gd name="T83" fmla="*/ 7 h 33"/>
                <a:gd name="T84" fmla="*/ 3 w 24"/>
                <a:gd name="T85" fmla="*/ 7 h 33"/>
                <a:gd name="T86" fmla="*/ 3 w 24"/>
                <a:gd name="T87" fmla="*/ 7 h 33"/>
                <a:gd name="T88" fmla="*/ 2 w 24"/>
                <a:gd name="T89" fmla="*/ 7 h 33"/>
                <a:gd name="T90" fmla="*/ 2 w 24"/>
                <a:gd name="T91" fmla="*/ 7 h 33"/>
                <a:gd name="T92" fmla="*/ 2 w 24"/>
                <a:gd name="T93" fmla="*/ 7 h 33"/>
                <a:gd name="T94" fmla="*/ 1 w 24"/>
                <a:gd name="T95" fmla="*/ 7 h 33"/>
                <a:gd name="T96" fmla="*/ 1 w 24"/>
                <a:gd name="T97" fmla="*/ 6 h 33"/>
                <a:gd name="T98" fmla="*/ 1 w 24"/>
                <a:gd name="T99" fmla="*/ 5 h 33"/>
                <a:gd name="T100" fmla="*/ 1 w 24"/>
                <a:gd name="T101" fmla="*/ 5 h 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"/>
                <a:gd name="T154" fmla="*/ 0 h 33"/>
                <a:gd name="T155" fmla="*/ 24 w 24"/>
                <a:gd name="T156" fmla="*/ 33 h 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" h="33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1"/>
                  </a:lnTo>
                  <a:lnTo>
                    <a:pt x="7" y="32"/>
                  </a:lnTo>
                  <a:lnTo>
                    <a:pt x="11" y="33"/>
                  </a:lnTo>
                  <a:lnTo>
                    <a:pt x="14" y="33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3" y="28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3" y="5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1" y="0"/>
                  </a:lnTo>
                  <a:close/>
                  <a:moveTo>
                    <a:pt x="3" y="24"/>
                  </a:moveTo>
                  <a:lnTo>
                    <a:pt x="3" y="8"/>
                  </a:lnTo>
                  <a:lnTo>
                    <a:pt x="4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2" y="8"/>
                  </a:lnTo>
                  <a:lnTo>
                    <a:pt x="22" y="24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8" y="31"/>
                  </a:lnTo>
                  <a:lnTo>
                    <a:pt x="6" y="29"/>
                  </a:lnTo>
                  <a:lnTo>
                    <a:pt x="4" y="27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gray">
            <a:xfrm flipH="1">
              <a:off x="466" y="3746"/>
              <a:ext cx="10" cy="18"/>
            </a:xfrm>
            <a:custGeom>
              <a:avLst/>
              <a:gdLst>
                <a:gd name="T0" fmla="*/ 1 w 18"/>
                <a:gd name="T1" fmla="*/ 0 h 30"/>
                <a:gd name="T2" fmla="*/ 2 w 18"/>
                <a:gd name="T3" fmla="*/ 0 h 30"/>
                <a:gd name="T4" fmla="*/ 2 w 18"/>
                <a:gd name="T5" fmla="*/ 0 h 30"/>
                <a:gd name="T6" fmla="*/ 2 w 18"/>
                <a:gd name="T7" fmla="*/ 0 h 30"/>
                <a:gd name="T8" fmla="*/ 2 w 18"/>
                <a:gd name="T9" fmla="*/ 1 h 30"/>
                <a:gd name="T10" fmla="*/ 3 w 18"/>
                <a:gd name="T11" fmla="*/ 1 h 30"/>
                <a:gd name="T12" fmla="*/ 3 w 18"/>
                <a:gd name="T13" fmla="*/ 1 h 30"/>
                <a:gd name="T14" fmla="*/ 3 w 18"/>
                <a:gd name="T15" fmla="*/ 5 h 30"/>
                <a:gd name="T16" fmla="*/ 3 w 18"/>
                <a:gd name="T17" fmla="*/ 5 h 30"/>
                <a:gd name="T18" fmla="*/ 3 w 18"/>
                <a:gd name="T19" fmla="*/ 5 h 30"/>
                <a:gd name="T20" fmla="*/ 2 w 18"/>
                <a:gd name="T21" fmla="*/ 6 h 30"/>
                <a:gd name="T22" fmla="*/ 2 w 18"/>
                <a:gd name="T23" fmla="*/ 6 h 30"/>
                <a:gd name="T24" fmla="*/ 2 w 18"/>
                <a:gd name="T25" fmla="*/ 7 h 30"/>
                <a:gd name="T26" fmla="*/ 1 w 18"/>
                <a:gd name="T27" fmla="*/ 7 h 30"/>
                <a:gd name="T28" fmla="*/ 1 w 18"/>
                <a:gd name="T29" fmla="*/ 7 h 30"/>
                <a:gd name="T30" fmla="*/ 1 w 18"/>
                <a:gd name="T31" fmla="*/ 7 h 30"/>
                <a:gd name="T32" fmla="*/ 1 w 18"/>
                <a:gd name="T33" fmla="*/ 6 h 30"/>
                <a:gd name="T34" fmla="*/ 1 w 18"/>
                <a:gd name="T35" fmla="*/ 6 h 30"/>
                <a:gd name="T36" fmla="*/ 0 w 18"/>
                <a:gd name="T37" fmla="*/ 5 h 30"/>
                <a:gd name="T38" fmla="*/ 0 w 18"/>
                <a:gd name="T39" fmla="*/ 2 h 30"/>
                <a:gd name="T40" fmla="*/ 0 w 18"/>
                <a:gd name="T41" fmla="*/ 2 h 30"/>
                <a:gd name="T42" fmla="*/ 1 w 18"/>
                <a:gd name="T43" fmla="*/ 1 h 30"/>
                <a:gd name="T44" fmla="*/ 1 w 18"/>
                <a:gd name="T45" fmla="*/ 1 h 30"/>
                <a:gd name="T46" fmla="*/ 1 w 18"/>
                <a:gd name="T47" fmla="*/ 1 h 30"/>
                <a:gd name="T48" fmla="*/ 1 w 18"/>
                <a:gd name="T49" fmla="*/ 0 h 30"/>
                <a:gd name="T50" fmla="*/ 1 w 18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0"/>
                <a:gd name="T80" fmla="*/ 18 w 18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0">
                  <a:moveTo>
                    <a:pt x="8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8" y="6"/>
                  </a:lnTo>
                  <a:lnTo>
                    <a:pt x="18" y="21"/>
                  </a:lnTo>
                  <a:lnTo>
                    <a:pt x="16" y="25"/>
                  </a:lnTo>
                  <a:lnTo>
                    <a:pt x="15" y="26"/>
                  </a:lnTo>
                  <a:lnTo>
                    <a:pt x="12" y="29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3" y="29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34"/>
            <p:cNvSpPr>
              <a:spLocks noEditPoints="1"/>
            </p:cNvSpPr>
            <p:nvPr/>
          </p:nvSpPr>
          <p:spPr bwMode="gray">
            <a:xfrm flipH="1">
              <a:off x="466" y="3746"/>
              <a:ext cx="12" cy="19"/>
            </a:xfrm>
            <a:custGeom>
              <a:avLst/>
              <a:gdLst>
                <a:gd name="T0" fmla="*/ 2 w 20"/>
                <a:gd name="T1" fmla="*/ 0 h 32"/>
                <a:gd name="T2" fmla="*/ 2 w 20"/>
                <a:gd name="T3" fmla="*/ 0 h 32"/>
                <a:gd name="T4" fmla="*/ 2 w 20"/>
                <a:gd name="T5" fmla="*/ 0 h 32"/>
                <a:gd name="T6" fmla="*/ 1 w 20"/>
                <a:gd name="T7" fmla="*/ 1 h 32"/>
                <a:gd name="T8" fmla="*/ 1 w 20"/>
                <a:gd name="T9" fmla="*/ 1 h 32"/>
                <a:gd name="T10" fmla="*/ 1 w 20"/>
                <a:gd name="T11" fmla="*/ 1 h 32"/>
                <a:gd name="T12" fmla="*/ 0 w 20"/>
                <a:gd name="T13" fmla="*/ 2 h 32"/>
                <a:gd name="T14" fmla="*/ 0 w 20"/>
                <a:gd name="T15" fmla="*/ 5 h 32"/>
                <a:gd name="T16" fmla="*/ 0 w 20"/>
                <a:gd name="T17" fmla="*/ 5 h 32"/>
                <a:gd name="T18" fmla="*/ 1 w 20"/>
                <a:gd name="T19" fmla="*/ 6 h 32"/>
                <a:gd name="T20" fmla="*/ 1 w 20"/>
                <a:gd name="T21" fmla="*/ 7 h 32"/>
                <a:gd name="T22" fmla="*/ 1 w 20"/>
                <a:gd name="T23" fmla="*/ 7 h 32"/>
                <a:gd name="T24" fmla="*/ 1 w 20"/>
                <a:gd name="T25" fmla="*/ 7 h 32"/>
                <a:gd name="T26" fmla="*/ 2 w 20"/>
                <a:gd name="T27" fmla="*/ 7 h 32"/>
                <a:gd name="T28" fmla="*/ 2 w 20"/>
                <a:gd name="T29" fmla="*/ 7 h 32"/>
                <a:gd name="T30" fmla="*/ 2 w 20"/>
                <a:gd name="T31" fmla="*/ 7 h 32"/>
                <a:gd name="T32" fmla="*/ 3 w 20"/>
                <a:gd name="T33" fmla="*/ 7 h 32"/>
                <a:gd name="T34" fmla="*/ 4 w 20"/>
                <a:gd name="T35" fmla="*/ 6 h 32"/>
                <a:gd name="T36" fmla="*/ 4 w 20"/>
                <a:gd name="T37" fmla="*/ 5 h 32"/>
                <a:gd name="T38" fmla="*/ 4 w 20"/>
                <a:gd name="T39" fmla="*/ 5 h 32"/>
                <a:gd name="T40" fmla="*/ 4 w 20"/>
                <a:gd name="T41" fmla="*/ 1 h 32"/>
                <a:gd name="T42" fmla="*/ 4 w 20"/>
                <a:gd name="T43" fmla="*/ 1 h 32"/>
                <a:gd name="T44" fmla="*/ 4 w 20"/>
                <a:gd name="T45" fmla="*/ 1 h 32"/>
                <a:gd name="T46" fmla="*/ 4 w 20"/>
                <a:gd name="T47" fmla="*/ 1 h 32"/>
                <a:gd name="T48" fmla="*/ 4 w 20"/>
                <a:gd name="T49" fmla="*/ 1 h 32"/>
                <a:gd name="T50" fmla="*/ 3 w 20"/>
                <a:gd name="T51" fmla="*/ 0 h 32"/>
                <a:gd name="T52" fmla="*/ 2 w 20"/>
                <a:gd name="T53" fmla="*/ 0 h 32"/>
                <a:gd name="T54" fmla="*/ 2 w 20"/>
                <a:gd name="T55" fmla="*/ 0 h 32"/>
                <a:gd name="T56" fmla="*/ 2 w 20"/>
                <a:gd name="T57" fmla="*/ 1 h 32"/>
                <a:gd name="T58" fmla="*/ 2 w 20"/>
                <a:gd name="T59" fmla="*/ 1 h 32"/>
                <a:gd name="T60" fmla="*/ 3 w 20"/>
                <a:gd name="T61" fmla="*/ 1 h 32"/>
                <a:gd name="T62" fmla="*/ 3 w 20"/>
                <a:gd name="T63" fmla="*/ 1 h 32"/>
                <a:gd name="T64" fmla="*/ 3 w 20"/>
                <a:gd name="T65" fmla="*/ 1 h 32"/>
                <a:gd name="T66" fmla="*/ 4 w 20"/>
                <a:gd name="T67" fmla="*/ 1 h 32"/>
                <a:gd name="T68" fmla="*/ 4 w 20"/>
                <a:gd name="T69" fmla="*/ 1 h 32"/>
                <a:gd name="T70" fmla="*/ 4 w 20"/>
                <a:gd name="T71" fmla="*/ 5 h 32"/>
                <a:gd name="T72" fmla="*/ 4 w 20"/>
                <a:gd name="T73" fmla="*/ 5 h 32"/>
                <a:gd name="T74" fmla="*/ 4 w 20"/>
                <a:gd name="T75" fmla="*/ 5 h 32"/>
                <a:gd name="T76" fmla="*/ 4 w 20"/>
                <a:gd name="T77" fmla="*/ 6 h 32"/>
                <a:gd name="T78" fmla="*/ 3 w 20"/>
                <a:gd name="T79" fmla="*/ 6 h 32"/>
                <a:gd name="T80" fmla="*/ 2 w 20"/>
                <a:gd name="T81" fmla="*/ 7 h 32"/>
                <a:gd name="T82" fmla="*/ 2 w 20"/>
                <a:gd name="T83" fmla="*/ 7 h 32"/>
                <a:gd name="T84" fmla="*/ 2 w 20"/>
                <a:gd name="T85" fmla="*/ 7 h 32"/>
                <a:gd name="T86" fmla="*/ 2 w 20"/>
                <a:gd name="T87" fmla="*/ 7 h 32"/>
                <a:gd name="T88" fmla="*/ 1 w 20"/>
                <a:gd name="T89" fmla="*/ 7 h 32"/>
                <a:gd name="T90" fmla="*/ 1 w 20"/>
                <a:gd name="T91" fmla="*/ 6 h 32"/>
                <a:gd name="T92" fmla="*/ 1 w 20"/>
                <a:gd name="T93" fmla="*/ 6 h 32"/>
                <a:gd name="T94" fmla="*/ 1 w 20"/>
                <a:gd name="T95" fmla="*/ 6 h 32"/>
                <a:gd name="T96" fmla="*/ 1 w 20"/>
                <a:gd name="T97" fmla="*/ 5 h 32"/>
                <a:gd name="T98" fmla="*/ 1 w 20"/>
                <a:gd name="T99" fmla="*/ 2 h 32"/>
                <a:gd name="T100" fmla="*/ 1 w 20"/>
                <a:gd name="T101" fmla="*/ 2 h 32"/>
                <a:gd name="T102" fmla="*/ 1 w 20"/>
                <a:gd name="T103" fmla="*/ 1 h 32"/>
                <a:gd name="T104" fmla="*/ 1 w 20"/>
                <a:gd name="T105" fmla="*/ 1 h 32"/>
                <a:gd name="T106" fmla="*/ 1 w 20"/>
                <a:gd name="T107" fmla="*/ 1 h 32"/>
                <a:gd name="T108" fmla="*/ 2 w 20"/>
                <a:gd name="T109" fmla="*/ 1 h 32"/>
                <a:gd name="T110" fmla="*/ 2 w 20"/>
                <a:gd name="T111" fmla="*/ 1 h 32"/>
                <a:gd name="T112" fmla="*/ 2 w 20"/>
                <a:gd name="T113" fmla="*/ 1 h 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"/>
                <a:gd name="T172" fmla="*/ 0 h 32"/>
                <a:gd name="T173" fmla="*/ 20 w 20"/>
                <a:gd name="T174" fmla="*/ 32 h 3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" h="32">
                  <a:moveTo>
                    <a:pt x="11" y="0"/>
                  </a:move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31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5" y="31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2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30"/>
                  </a:lnTo>
                  <a:lnTo>
                    <a:pt x="9" y="30"/>
                  </a:lnTo>
                  <a:lnTo>
                    <a:pt x="7" y="30"/>
                  </a:lnTo>
                  <a:lnTo>
                    <a:pt x="5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9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gray">
            <a:xfrm flipH="1">
              <a:off x="450" y="3737"/>
              <a:ext cx="8" cy="18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2 w 15"/>
                <a:gd name="T7" fmla="*/ 0 h 28"/>
                <a:gd name="T8" fmla="*/ 2 w 15"/>
                <a:gd name="T9" fmla="*/ 1 h 28"/>
                <a:gd name="T10" fmla="*/ 2 w 15"/>
                <a:gd name="T11" fmla="*/ 1 h 28"/>
                <a:gd name="T12" fmla="*/ 2 w 15"/>
                <a:gd name="T13" fmla="*/ 1 h 28"/>
                <a:gd name="T14" fmla="*/ 2 w 15"/>
                <a:gd name="T15" fmla="*/ 5 h 28"/>
                <a:gd name="T16" fmla="*/ 2 w 15"/>
                <a:gd name="T17" fmla="*/ 5 h 28"/>
                <a:gd name="T18" fmla="*/ 2 w 15"/>
                <a:gd name="T19" fmla="*/ 6 h 28"/>
                <a:gd name="T20" fmla="*/ 2 w 15"/>
                <a:gd name="T21" fmla="*/ 6 h 28"/>
                <a:gd name="T22" fmla="*/ 2 w 15"/>
                <a:gd name="T23" fmla="*/ 7 h 28"/>
                <a:gd name="T24" fmla="*/ 2 w 15"/>
                <a:gd name="T25" fmla="*/ 8 h 28"/>
                <a:gd name="T26" fmla="*/ 1 w 15"/>
                <a:gd name="T27" fmla="*/ 8 h 28"/>
                <a:gd name="T28" fmla="*/ 1 w 15"/>
                <a:gd name="T29" fmla="*/ 8 h 28"/>
                <a:gd name="T30" fmla="*/ 1 w 15"/>
                <a:gd name="T31" fmla="*/ 8 h 28"/>
                <a:gd name="T32" fmla="*/ 1 w 15"/>
                <a:gd name="T33" fmla="*/ 7 h 28"/>
                <a:gd name="T34" fmla="*/ 1 w 15"/>
                <a:gd name="T35" fmla="*/ 6 h 28"/>
                <a:gd name="T36" fmla="*/ 1 w 15"/>
                <a:gd name="T37" fmla="*/ 6 h 28"/>
                <a:gd name="T38" fmla="*/ 0 w 15"/>
                <a:gd name="T39" fmla="*/ 2 h 28"/>
                <a:gd name="T40" fmla="*/ 0 w 15"/>
                <a:gd name="T41" fmla="*/ 2 h 28"/>
                <a:gd name="T42" fmla="*/ 1 w 15"/>
                <a:gd name="T43" fmla="*/ 1 h 28"/>
                <a:gd name="T44" fmla="*/ 1 w 15"/>
                <a:gd name="T45" fmla="*/ 1 h 28"/>
                <a:gd name="T46" fmla="*/ 1 w 15"/>
                <a:gd name="T47" fmla="*/ 1 h 28"/>
                <a:gd name="T48" fmla="*/ 1 w 15"/>
                <a:gd name="T49" fmla="*/ 0 h 28"/>
                <a:gd name="T50" fmla="*/ 1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5" y="5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3" y="24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2"/>
                  </a:lnTo>
                  <a:lnTo>
                    <a:pt x="4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36"/>
            <p:cNvSpPr>
              <a:spLocks noEditPoints="1"/>
            </p:cNvSpPr>
            <p:nvPr/>
          </p:nvSpPr>
          <p:spPr bwMode="gray">
            <a:xfrm flipH="1">
              <a:off x="449" y="3737"/>
              <a:ext cx="9" cy="18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1 h 30"/>
                <a:gd name="T8" fmla="*/ 1 w 16"/>
                <a:gd name="T9" fmla="*/ 1 h 30"/>
                <a:gd name="T10" fmla="*/ 0 w 16"/>
                <a:gd name="T11" fmla="*/ 1 h 30"/>
                <a:gd name="T12" fmla="*/ 0 w 16"/>
                <a:gd name="T13" fmla="*/ 2 h 30"/>
                <a:gd name="T14" fmla="*/ 0 w 16"/>
                <a:gd name="T15" fmla="*/ 5 h 30"/>
                <a:gd name="T16" fmla="*/ 0 w 16"/>
                <a:gd name="T17" fmla="*/ 5 h 30"/>
                <a:gd name="T18" fmla="*/ 1 w 16"/>
                <a:gd name="T19" fmla="*/ 6 h 30"/>
                <a:gd name="T20" fmla="*/ 1 w 16"/>
                <a:gd name="T21" fmla="*/ 6 h 30"/>
                <a:gd name="T22" fmla="*/ 1 w 16"/>
                <a:gd name="T23" fmla="*/ 6 h 30"/>
                <a:gd name="T24" fmla="*/ 1 w 16"/>
                <a:gd name="T25" fmla="*/ 7 h 30"/>
                <a:gd name="T26" fmla="*/ 2 w 16"/>
                <a:gd name="T27" fmla="*/ 7 h 30"/>
                <a:gd name="T28" fmla="*/ 2 w 16"/>
                <a:gd name="T29" fmla="*/ 7 h 30"/>
                <a:gd name="T30" fmla="*/ 2 w 16"/>
                <a:gd name="T31" fmla="*/ 7 h 30"/>
                <a:gd name="T32" fmla="*/ 2 w 16"/>
                <a:gd name="T33" fmla="*/ 7 h 30"/>
                <a:gd name="T34" fmla="*/ 2 w 16"/>
                <a:gd name="T35" fmla="*/ 6 h 30"/>
                <a:gd name="T36" fmla="*/ 2 w 16"/>
                <a:gd name="T37" fmla="*/ 6 h 30"/>
                <a:gd name="T38" fmla="*/ 3 w 16"/>
                <a:gd name="T39" fmla="*/ 5 h 30"/>
                <a:gd name="T40" fmla="*/ 3 w 16"/>
                <a:gd name="T41" fmla="*/ 4 h 30"/>
                <a:gd name="T42" fmla="*/ 3 w 16"/>
                <a:gd name="T43" fmla="*/ 1 h 30"/>
                <a:gd name="T44" fmla="*/ 3 w 16"/>
                <a:gd name="T45" fmla="*/ 1 h 30"/>
                <a:gd name="T46" fmla="*/ 3 w 16"/>
                <a:gd name="T47" fmla="*/ 1 h 30"/>
                <a:gd name="T48" fmla="*/ 2 w 16"/>
                <a:gd name="T49" fmla="*/ 1 h 30"/>
                <a:gd name="T50" fmla="*/ 2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2 w 16"/>
                <a:gd name="T59" fmla="*/ 1 h 30"/>
                <a:gd name="T60" fmla="*/ 2 w 16"/>
                <a:gd name="T61" fmla="*/ 1 h 30"/>
                <a:gd name="T62" fmla="*/ 2 w 16"/>
                <a:gd name="T63" fmla="*/ 1 h 30"/>
                <a:gd name="T64" fmla="*/ 2 w 16"/>
                <a:gd name="T65" fmla="*/ 1 h 30"/>
                <a:gd name="T66" fmla="*/ 2 w 16"/>
                <a:gd name="T67" fmla="*/ 1 h 30"/>
                <a:gd name="T68" fmla="*/ 2 w 16"/>
                <a:gd name="T69" fmla="*/ 1 h 30"/>
                <a:gd name="T70" fmla="*/ 3 w 16"/>
                <a:gd name="T71" fmla="*/ 1 h 30"/>
                <a:gd name="T72" fmla="*/ 3 w 16"/>
                <a:gd name="T73" fmla="*/ 4 h 30"/>
                <a:gd name="T74" fmla="*/ 3 w 16"/>
                <a:gd name="T75" fmla="*/ 4 h 30"/>
                <a:gd name="T76" fmla="*/ 3 w 16"/>
                <a:gd name="T77" fmla="*/ 5 h 30"/>
                <a:gd name="T78" fmla="*/ 2 w 16"/>
                <a:gd name="T79" fmla="*/ 6 h 30"/>
                <a:gd name="T80" fmla="*/ 2 w 16"/>
                <a:gd name="T81" fmla="*/ 6 h 30"/>
                <a:gd name="T82" fmla="*/ 2 w 16"/>
                <a:gd name="T83" fmla="*/ 6 h 30"/>
                <a:gd name="T84" fmla="*/ 1 w 16"/>
                <a:gd name="T85" fmla="*/ 6 h 30"/>
                <a:gd name="T86" fmla="*/ 1 w 16"/>
                <a:gd name="T87" fmla="*/ 6 h 30"/>
                <a:gd name="T88" fmla="*/ 1 w 16"/>
                <a:gd name="T89" fmla="*/ 6 h 30"/>
                <a:gd name="T90" fmla="*/ 1 w 16"/>
                <a:gd name="T91" fmla="*/ 6 h 30"/>
                <a:gd name="T92" fmla="*/ 1 w 16"/>
                <a:gd name="T93" fmla="*/ 6 h 30"/>
                <a:gd name="T94" fmla="*/ 1 w 16"/>
                <a:gd name="T95" fmla="*/ 6 h 30"/>
                <a:gd name="T96" fmla="*/ 1 w 16"/>
                <a:gd name="T97" fmla="*/ 5 h 30"/>
                <a:gd name="T98" fmla="*/ 1 w 16"/>
                <a:gd name="T99" fmla="*/ 2 h 30"/>
                <a:gd name="T100" fmla="*/ 1 w 16"/>
                <a:gd name="T101" fmla="*/ 2 h 30"/>
                <a:gd name="T102" fmla="*/ 1 w 16"/>
                <a:gd name="T103" fmla="*/ 1 h 30"/>
                <a:gd name="T104" fmla="*/ 1 w 16"/>
                <a:gd name="T105" fmla="*/ 1 h 30"/>
                <a:gd name="T106" fmla="*/ 1 w 16"/>
                <a:gd name="T107" fmla="*/ 1 h 30"/>
                <a:gd name="T108" fmla="*/ 1 w 16"/>
                <a:gd name="T109" fmla="*/ 1 h 30"/>
                <a:gd name="T110" fmla="*/ 1 w 16"/>
                <a:gd name="T111" fmla="*/ 1 h 30"/>
                <a:gd name="T112" fmla="*/ 2 w 16"/>
                <a:gd name="T113" fmla="*/ 1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28"/>
                  </a:lnTo>
                  <a:lnTo>
                    <a:pt x="5" y="30"/>
                  </a:lnTo>
                  <a:lnTo>
                    <a:pt x="8" y="30"/>
                  </a:lnTo>
                  <a:lnTo>
                    <a:pt x="9" y="30"/>
                  </a:lnTo>
                  <a:lnTo>
                    <a:pt x="12" y="28"/>
                  </a:lnTo>
                  <a:lnTo>
                    <a:pt x="13" y="27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2"/>
                  </a:moveTo>
                  <a:lnTo>
                    <a:pt x="8" y="2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3" y="26"/>
                  </a:lnTo>
                  <a:lnTo>
                    <a:pt x="11" y="27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1" y="10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gray">
            <a:xfrm flipH="1">
              <a:off x="457" y="3741"/>
              <a:ext cx="9" cy="17"/>
            </a:xfrm>
            <a:custGeom>
              <a:avLst/>
              <a:gdLst>
                <a:gd name="T0" fmla="*/ 1 w 16"/>
                <a:gd name="T1" fmla="*/ 0 h 29"/>
                <a:gd name="T2" fmla="*/ 2 w 16"/>
                <a:gd name="T3" fmla="*/ 0 h 29"/>
                <a:gd name="T4" fmla="*/ 2 w 16"/>
                <a:gd name="T5" fmla="*/ 0 h 29"/>
                <a:gd name="T6" fmla="*/ 2 w 16"/>
                <a:gd name="T7" fmla="*/ 0 h 29"/>
                <a:gd name="T8" fmla="*/ 3 w 16"/>
                <a:gd name="T9" fmla="*/ 1 h 29"/>
                <a:gd name="T10" fmla="*/ 3 w 16"/>
                <a:gd name="T11" fmla="*/ 1 h 29"/>
                <a:gd name="T12" fmla="*/ 3 w 16"/>
                <a:gd name="T13" fmla="*/ 1 h 29"/>
                <a:gd name="T14" fmla="*/ 3 w 16"/>
                <a:gd name="T15" fmla="*/ 4 h 29"/>
                <a:gd name="T16" fmla="*/ 3 w 16"/>
                <a:gd name="T17" fmla="*/ 4 h 29"/>
                <a:gd name="T18" fmla="*/ 3 w 16"/>
                <a:gd name="T19" fmla="*/ 5 h 29"/>
                <a:gd name="T20" fmla="*/ 3 w 16"/>
                <a:gd name="T21" fmla="*/ 5 h 29"/>
                <a:gd name="T22" fmla="*/ 2 w 16"/>
                <a:gd name="T23" fmla="*/ 5 h 29"/>
                <a:gd name="T24" fmla="*/ 2 w 16"/>
                <a:gd name="T25" fmla="*/ 6 h 29"/>
                <a:gd name="T26" fmla="*/ 2 w 16"/>
                <a:gd name="T27" fmla="*/ 6 h 29"/>
                <a:gd name="T28" fmla="*/ 2 w 16"/>
                <a:gd name="T29" fmla="*/ 6 h 29"/>
                <a:gd name="T30" fmla="*/ 1 w 16"/>
                <a:gd name="T31" fmla="*/ 6 h 29"/>
                <a:gd name="T32" fmla="*/ 1 w 16"/>
                <a:gd name="T33" fmla="*/ 5 h 29"/>
                <a:gd name="T34" fmla="*/ 1 w 16"/>
                <a:gd name="T35" fmla="*/ 5 h 29"/>
                <a:gd name="T36" fmla="*/ 1 w 16"/>
                <a:gd name="T37" fmla="*/ 5 h 29"/>
                <a:gd name="T38" fmla="*/ 0 w 16"/>
                <a:gd name="T39" fmla="*/ 2 h 29"/>
                <a:gd name="T40" fmla="*/ 0 w 16"/>
                <a:gd name="T41" fmla="*/ 2 h 29"/>
                <a:gd name="T42" fmla="*/ 1 w 16"/>
                <a:gd name="T43" fmla="*/ 1 h 29"/>
                <a:gd name="T44" fmla="*/ 1 w 16"/>
                <a:gd name="T45" fmla="*/ 1 h 29"/>
                <a:gd name="T46" fmla="*/ 1 w 16"/>
                <a:gd name="T47" fmla="*/ 1 h 29"/>
                <a:gd name="T48" fmla="*/ 1 w 16"/>
                <a:gd name="T49" fmla="*/ 0 h 29"/>
                <a:gd name="T50" fmla="*/ 1 w 16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29"/>
                <a:gd name="T80" fmla="*/ 16 w 16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29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6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2" y="27"/>
                  </a:lnTo>
                  <a:lnTo>
                    <a:pt x="10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0" y="10"/>
                  </a:lnTo>
                  <a:lnTo>
                    <a:pt x="2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38"/>
            <p:cNvSpPr>
              <a:spLocks noEditPoints="1"/>
            </p:cNvSpPr>
            <p:nvPr/>
          </p:nvSpPr>
          <p:spPr bwMode="gray">
            <a:xfrm flipH="1">
              <a:off x="457" y="3741"/>
              <a:ext cx="9" cy="19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0 h 30"/>
                <a:gd name="T8" fmla="*/ 1 w 16"/>
                <a:gd name="T9" fmla="*/ 1 h 30"/>
                <a:gd name="T10" fmla="*/ 1 w 16"/>
                <a:gd name="T11" fmla="*/ 1 h 30"/>
                <a:gd name="T12" fmla="*/ 0 w 16"/>
                <a:gd name="T13" fmla="*/ 2 h 30"/>
                <a:gd name="T14" fmla="*/ 0 w 16"/>
                <a:gd name="T15" fmla="*/ 3 h 30"/>
                <a:gd name="T16" fmla="*/ 0 w 16"/>
                <a:gd name="T17" fmla="*/ 6 h 30"/>
                <a:gd name="T18" fmla="*/ 0 w 16"/>
                <a:gd name="T19" fmla="*/ 6 h 30"/>
                <a:gd name="T20" fmla="*/ 1 w 16"/>
                <a:gd name="T21" fmla="*/ 6 h 30"/>
                <a:gd name="T22" fmla="*/ 1 w 16"/>
                <a:gd name="T23" fmla="*/ 7 h 30"/>
                <a:gd name="T24" fmla="*/ 1 w 16"/>
                <a:gd name="T25" fmla="*/ 7 h 30"/>
                <a:gd name="T26" fmla="*/ 1 w 16"/>
                <a:gd name="T27" fmla="*/ 8 h 30"/>
                <a:gd name="T28" fmla="*/ 2 w 16"/>
                <a:gd name="T29" fmla="*/ 8 h 30"/>
                <a:gd name="T30" fmla="*/ 2 w 16"/>
                <a:gd name="T31" fmla="*/ 8 h 30"/>
                <a:gd name="T32" fmla="*/ 2 w 16"/>
                <a:gd name="T33" fmla="*/ 8 h 30"/>
                <a:gd name="T34" fmla="*/ 2 w 16"/>
                <a:gd name="T35" fmla="*/ 7 h 30"/>
                <a:gd name="T36" fmla="*/ 3 w 16"/>
                <a:gd name="T37" fmla="*/ 6 h 30"/>
                <a:gd name="T38" fmla="*/ 3 w 16"/>
                <a:gd name="T39" fmla="*/ 6 h 30"/>
                <a:gd name="T40" fmla="*/ 3 w 16"/>
                <a:gd name="T41" fmla="*/ 5 h 30"/>
                <a:gd name="T42" fmla="*/ 3 w 16"/>
                <a:gd name="T43" fmla="*/ 2 h 30"/>
                <a:gd name="T44" fmla="*/ 3 w 16"/>
                <a:gd name="T45" fmla="*/ 2 h 30"/>
                <a:gd name="T46" fmla="*/ 3 w 16"/>
                <a:gd name="T47" fmla="*/ 1 h 30"/>
                <a:gd name="T48" fmla="*/ 3 w 16"/>
                <a:gd name="T49" fmla="*/ 1 h 30"/>
                <a:gd name="T50" fmla="*/ 3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1 w 16"/>
                <a:gd name="T59" fmla="*/ 7 h 30"/>
                <a:gd name="T60" fmla="*/ 1 w 16"/>
                <a:gd name="T61" fmla="*/ 7 h 30"/>
                <a:gd name="T62" fmla="*/ 1 w 16"/>
                <a:gd name="T63" fmla="*/ 6 h 30"/>
                <a:gd name="T64" fmla="*/ 1 w 16"/>
                <a:gd name="T65" fmla="*/ 6 h 30"/>
                <a:gd name="T66" fmla="*/ 1 w 16"/>
                <a:gd name="T67" fmla="*/ 3 h 30"/>
                <a:gd name="T68" fmla="*/ 1 w 16"/>
                <a:gd name="T69" fmla="*/ 3 h 30"/>
                <a:gd name="T70" fmla="*/ 1 w 16"/>
                <a:gd name="T71" fmla="*/ 2 h 30"/>
                <a:gd name="T72" fmla="*/ 1 w 16"/>
                <a:gd name="T73" fmla="*/ 1 h 30"/>
                <a:gd name="T74" fmla="*/ 1 w 16"/>
                <a:gd name="T75" fmla="*/ 1 h 30"/>
                <a:gd name="T76" fmla="*/ 1 w 16"/>
                <a:gd name="T77" fmla="*/ 1 h 30"/>
                <a:gd name="T78" fmla="*/ 2 w 16"/>
                <a:gd name="T79" fmla="*/ 1 h 30"/>
                <a:gd name="T80" fmla="*/ 2 w 16"/>
                <a:gd name="T81" fmla="*/ 1 h 30"/>
                <a:gd name="T82" fmla="*/ 2 w 16"/>
                <a:gd name="T83" fmla="*/ 1 h 30"/>
                <a:gd name="T84" fmla="*/ 2 w 16"/>
                <a:gd name="T85" fmla="*/ 1 h 30"/>
                <a:gd name="T86" fmla="*/ 2 w 16"/>
                <a:gd name="T87" fmla="*/ 1 h 30"/>
                <a:gd name="T88" fmla="*/ 3 w 16"/>
                <a:gd name="T89" fmla="*/ 1 h 30"/>
                <a:gd name="T90" fmla="*/ 3 w 16"/>
                <a:gd name="T91" fmla="*/ 2 h 30"/>
                <a:gd name="T92" fmla="*/ 3 w 16"/>
                <a:gd name="T93" fmla="*/ 5 h 30"/>
                <a:gd name="T94" fmla="*/ 3 w 16"/>
                <a:gd name="T95" fmla="*/ 5 h 30"/>
                <a:gd name="T96" fmla="*/ 3 w 16"/>
                <a:gd name="T97" fmla="*/ 6 h 30"/>
                <a:gd name="T98" fmla="*/ 3 w 16"/>
                <a:gd name="T99" fmla="*/ 6 h 30"/>
                <a:gd name="T100" fmla="*/ 2 w 16"/>
                <a:gd name="T101" fmla="*/ 7 h 30"/>
                <a:gd name="T102" fmla="*/ 2 w 16"/>
                <a:gd name="T103" fmla="*/ 7 h 30"/>
                <a:gd name="T104" fmla="*/ 1 w 16"/>
                <a:gd name="T105" fmla="*/ 7 h 30"/>
                <a:gd name="T106" fmla="*/ 1 w 16"/>
                <a:gd name="T107" fmla="*/ 7 h 30"/>
                <a:gd name="T108" fmla="*/ 1 w 16"/>
                <a:gd name="T109" fmla="*/ 7 h 30"/>
                <a:gd name="T110" fmla="*/ 1 w 16"/>
                <a:gd name="T111" fmla="*/ 7 h 30"/>
                <a:gd name="T112" fmla="*/ 1 w 16"/>
                <a:gd name="T113" fmla="*/ 7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2" y="29"/>
                  </a:lnTo>
                  <a:lnTo>
                    <a:pt x="15" y="26"/>
                  </a:lnTo>
                  <a:lnTo>
                    <a:pt x="16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4" y="27"/>
                  </a:moveTo>
                  <a:lnTo>
                    <a:pt x="4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10"/>
                  </a:lnTo>
                  <a:lnTo>
                    <a:pt x="2" y="7"/>
                  </a:lnTo>
                  <a:lnTo>
                    <a:pt x="3" y="4"/>
                  </a:lnTo>
                  <a:lnTo>
                    <a:pt x="6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gray">
            <a:xfrm flipH="1">
              <a:off x="443" y="3731"/>
              <a:ext cx="6" cy="18"/>
            </a:xfrm>
            <a:custGeom>
              <a:avLst/>
              <a:gdLst>
                <a:gd name="T0" fmla="*/ 1 w 11"/>
                <a:gd name="T1" fmla="*/ 0 h 31"/>
                <a:gd name="T2" fmla="*/ 1 w 11"/>
                <a:gd name="T3" fmla="*/ 0 h 31"/>
                <a:gd name="T4" fmla="*/ 1 w 11"/>
                <a:gd name="T5" fmla="*/ 0 h 31"/>
                <a:gd name="T6" fmla="*/ 1 w 11"/>
                <a:gd name="T7" fmla="*/ 0 h 31"/>
                <a:gd name="T8" fmla="*/ 1 w 11"/>
                <a:gd name="T9" fmla="*/ 1 h 31"/>
                <a:gd name="T10" fmla="*/ 2 w 11"/>
                <a:gd name="T11" fmla="*/ 1 h 31"/>
                <a:gd name="T12" fmla="*/ 2 w 11"/>
                <a:gd name="T13" fmla="*/ 1 h 31"/>
                <a:gd name="T14" fmla="*/ 2 w 11"/>
                <a:gd name="T15" fmla="*/ 3 h 31"/>
                <a:gd name="T16" fmla="*/ 2 w 11"/>
                <a:gd name="T17" fmla="*/ 3 h 31"/>
                <a:gd name="T18" fmla="*/ 2 w 11"/>
                <a:gd name="T19" fmla="*/ 5 h 31"/>
                <a:gd name="T20" fmla="*/ 1 w 11"/>
                <a:gd name="T21" fmla="*/ 5 h 31"/>
                <a:gd name="T22" fmla="*/ 1 w 11"/>
                <a:gd name="T23" fmla="*/ 6 h 31"/>
                <a:gd name="T24" fmla="*/ 1 w 11"/>
                <a:gd name="T25" fmla="*/ 6 h 31"/>
                <a:gd name="T26" fmla="*/ 1 w 11"/>
                <a:gd name="T27" fmla="*/ 6 h 31"/>
                <a:gd name="T28" fmla="*/ 1 w 11"/>
                <a:gd name="T29" fmla="*/ 6 h 31"/>
                <a:gd name="T30" fmla="*/ 1 w 11"/>
                <a:gd name="T31" fmla="*/ 6 h 31"/>
                <a:gd name="T32" fmla="*/ 0 w 11"/>
                <a:gd name="T33" fmla="*/ 5 h 31"/>
                <a:gd name="T34" fmla="*/ 0 w 11"/>
                <a:gd name="T35" fmla="*/ 5 h 31"/>
                <a:gd name="T36" fmla="*/ 0 w 11"/>
                <a:gd name="T37" fmla="*/ 2 h 31"/>
                <a:gd name="T38" fmla="*/ 0 w 11"/>
                <a:gd name="T39" fmla="*/ 2 h 31"/>
                <a:gd name="T40" fmla="*/ 1 w 11"/>
                <a:gd name="T41" fmla="*/ 1 h 31"/>
                <a:gd name="T42" fmla="*/ 1 w 11"/>
                <a:gd name="T43" fmla="*/ 1 h 31"/>
                <a:gd name="T44" fmla="*/ 1 w 11"/>
                <a:gd name="T45" fmla="*/ 0 h 31"/>
                <a:gd name="T46" fmla="*/ 1 w 11"/>
                <a:gd name="T47" fmla="*/ 0 h 3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31"/>
                <a:gd name="T74" fmla="*/ 11 w 11"/>
                <a:gd name="T75" fmla="*/ 31 h 3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31">
                  <a:moveTo>
                    <a:pt x="4" y="0"/>
                  </a:move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11" y="7"/>
                  </a:lnTo>
                  <a:lnTo>
                    <a:pt x="11" y="19"/>
                  </a:lnTo>
                  <a:lnTo>
                    <a:pt x="9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40"/>
            <p:cNvSpPr>
              <a:spLocks noEditPoints="1"/>
            </p:cNvSpPr>
            <p:nvPr/>
          </p:nvSpPr>
          <p:spPr bwMode="gray">
            <a:xfrm flipH="1">
              <a:off x="443" y="3731"/>
              <a:ext cx="7" cy="18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1 w 12"/>
                <a:gd name="T5" fmla="*/ 0 h 31"/>
                <a:gd name="T6" fmla="*/ 1 w 12"/>
                <a:gd name="T7" fmla="*/ 1 h 31"/>
                <a:gd name="T8" fmla="*/ 1 w 12"/>
                <a:gd name="T9" fmla="*/ 1 h 31"/>
                <a:gd name="T10" fmla="*/ 0 w 12"/>
                <a:gd name="T11" fmla="*/ 2 h 31"/>
                <a:gd name="T12" fmla="*/ 0 w 12"/>
                <a:gd name="T13" fmla="*/ 2 h 31"/>
                <a:gd name="T14" fmla="*/ 0 w 12"/>
                <a:gd name="T15" fmla="*/ 5 h 31"/>
                <a:gd name="T16" fmla="*/ 0 w 12"/>
                <a:gd name="T17" fmla="*/ 5 h 31"/>
                <a:gd name="T18" fmla="*/ 1 w 12"/>
                <a:gd name="T19" fmla="*/ 5 h 31"/>
                <a:gd name="T20" fmla="*/ 1 w 12"/>
                <a:gd name="T21" fmla="*/ 6 h 31"/>
                <a:gd name="T22" fmla="*/ 1 w 12"/>
                <a:gd name="T23" fmla="*/ 6 h 31"/>
                <a:gd name="T24" fmla="*/ 1 w 12"/>
                <a:gd name="T25" fmla="*/ 6 h 31"/>
                <a:gd name="T26" fmla="*/ 1 w 12"/>
                <a:gd name="T27" fmla="*/ 6 h 31"/>
                <a:gd name="T28" fmla="*/ 1 w 12"/>
                <a:gd name="T29" fmla="*/ 6 h 31"/>
                <a:gd name="T30" fmla="*/ 2 w 12"/>
                <a:gd name="T31" fmla="*/ 5 h 31"/>
                <a:gd name="T32" fmla="*/ 2 w 12"/>
                <a:gd name="T33" fmla="*/ 5 h 31"/>
                <a:gd name="T34" fmla="*/ 2 w 12"/>
                <a:gd name="T35" fmla="*/ 5 h 31"/>
                <a:gd name="T36" fmla="*/ 2 w 12"/>
                <a:gd name="T37" fmla="*/ 3 h 31"/>
                <a:gd name="T38" fmla="*/ 2 w 12"/>
                <a:gd name="T39" fmla="*/ 1 h 31"/>
                <a:gd name="T40" fmla="*/ 2 w 12"/>
                <a:gd name="T41" fmla="*/ 1 h 31"/>
                <a:gd name="T42" fmla="*/ 2 w 12"/>
                <a:gd name="T43" fmla="*/ 1 h 31"/>
                <a:gd name="T44" fmla="*/ 2 w 12"/>
                <a:gd name="T45" fmla="*/ 0 h 31"/>
                <a:gd name="T46" fmla="*/ 2 w 12"/>
                <a:gd name="T47" fmla="*/ 0 h 31"/>
                <a:gd name="T48" fmla="*/ 2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6 h 31"/>
                <a:gd name="T56" fmla="*/ 1 w 12"/>
                <a:gd name="T57" fmla="*/ 6 h 31"/>
                <a:gd name="T58" fmla="*/ 1 w 12"/>
                <a:gd name="T59" fmla="*/ 5 h 31"/>
                <a:gd name="T60" fmla="*/ 1 w 12"/>
                <a:gd name="T61" fmla="*/ 5 h 31"/>
                <a:gd name="T62" fmla="*/ 1 w 12"/>
                <a:gd name="T63" fmla="*/ 2 h 31"/>
                <a:gd name="T64" fmla="*/ 1 w 12"/>
                <a:gd name="T65" fmla="*/ 2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2 w 12"/>
                <a:gd name="T77" fmla="*/ 1 h 31"/>
                <a:gd name="T78" fmla="*/ 2 w 12"/>
                <a:gd name="T79" fmla="*/ 1 h 31"/>
                <a:gd name="T80" fmla="*/ 2 w 12"/>
                <a:gd name="T81" fmla="*/ 1 h 31"/>
                <a:gd name="T82" fmla="*/ 2 w 12"/>
                <a:gd name="T83" fmla="*/ 1 h 31"/>
                <a:gd name="T84" fmla="*/ 2 w 12"/>
                <a:gd name="T85" fmla="*/ 3 h 31"/>
                <a:gd name="T86" fmla="*/ 2 w 12"/>
                <a:gd name="T87" fmla="*/ 3 h 31"/>
                <a:gd name="T88" fmla="*/ 2 w 12"/>
                <a:gd name="T89" fmla="*/ 5 h 31"/>
                <a:gd name="T90" fmla="*/ 2 w 12"/>
                <a:gd name="T91" fmla="*/ 5 h 31"/>
                <a:gd name="T92" fmla="*/ 1 w 12"/>
                <a:gd name="T93" fmla="*/ 6 h 31"/>
                <a:gd name="T94" fmla="*/ 1 w 12"/>
                <a:gd name="T95" fmla="*/ 6 h 31"/>
                <a:gd name="T96" fmla="*/ 1 w 12"/>
                <a:gd name="T97" fmla="*/ 6 h 31"/>
                <a:gd name="T98" fmla="*/ 1 w 12"/>
                <a:gd name="T99" fmla="*/ 6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1"/>
                  </a:lnTo>
                  <a:lnTo>
                    <a:pt x="5" y="31"/>
                  </a:lnTo>
                  <a:lnTo>
                    <a:pt x="6" y="31"/>
                  </a:lnTo>
                  <a:lnTo>
                    <a:pt x="9" y="28"/>
                  </a:lnTo>
                  <a:lnTo>
                    <a:pt x="10" y="25"/>
                  </a:lnTo>
                  <a:lnTo>
                    <a:pt x="12" y="23"/>
                  </a:lnTo>
                  <a:lnTo>
                    <a:pt x="12" y="19"/>
                  </a:lnTo>
                  <a:lnTo>
                    <a:pt x="12" y="7"/>
                  </a:lnTo>
                  <a:lnTo>
                    <a:pt x="10" y="3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close/>
                  <a:moveTo>
                    <a:pt x="4" y="29"/>
                  </a:moveTo>
                  <a:lnTo>
                    <a:pt x="4" y="29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1" y="11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3"/>
                  </a:lnTo>
                  <a:lnTo>
                    <a:pt x="10" y="7"/>
                  </a:lnTo>
                  <a:lnTo>
                    <a:pt x="10" y="19"/>
                  </a:lnTo>
                  <a:lnTo>
                    <a:pt x="9" y="25"/>
                  </a:lnTo>
                  <a:lnTo>
                    <a:pt x="8" y="28"/>
                  </a:lnTo>
                  <a:lnTo>
                    <a:pt x="6" y="29"/>
                  </a:lnTo>
                  <a:lnTo>
                    <a:pt x="4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9"/>
                <a:gd name="T1" fmla="*/ 1 h 25"/>
                <a:gd name="T2" fmla="*/ 1 w 9"/>
                <a:gd name="T3" fmla="*/ 1 h 25"/>
                <a:gd name="T4" fmla="*/ 1 w 9"/>
                <a:gd name="T5" fmla="*/ 1 h 25"/>
                <a:gd name="T6" fmla="*/ 1 w 9"/>
                <a:gd name="T7" fmla="*/ 0 h 25"/>
                <a:gd name="T8" fmla="*/ 2 w 9"/>
                <a:gd name="T9" fmla="*/ 1 h 25"/>
                <a:gd name="T10" fmla="*/ 2 w 9"/>
                <a:gd name="T11" fmla="*/ 1 h 25"/>
                <a:gd name="T12" fmla="*/ 3 w 9"/>
                <a:gd name="T13" fmla="*/ 1 h 25"/>
                <a:gd name="T14" fmla="*/ 3 w 9"/>
                <a:gd name="T15" fmla="*/ 4 h 25"/>
                <a:gd name="T16" fmla="*/ 3 w 9"/>
                <a:gd name="T17" fmla="*/ 4 h 25"/>
                <a:gd name="T18" fmla="*/ 2 w 9"/>
                <a:gd name="T19" fmla="*/ 5 h 25"/>
                <a:gd name="T20" fmla="*/ 2 w 9"/>
                <a:gd name="T21" fmla="*/ 5 h 25"/>
                <a:gd name="T22" fmla="*/ 1 w 9"/>
                <a:gd name="T23" fmla="*/ 5 h 25"/>
                <a:gd name="T24" fmla="*/ 1 w 9"/>
                <a:gd name="T25" fmla="*/ 5 h 25"/>
                <a:gd name="T26" fmla="*/ 1 w 9"/>
                <a:gd name="T27" fmla="*/ 5 h 25"/>
                <a:gd name="T28" fmla="*/ 1 w 9"/>
                <a:gd name="T29" fmla="*/ 5 h 25"/>
                <a:gd name="T30" fmla="*/ 1 w 9"/>
                <a:gd name="T31" fmla="*/ 5 h 25"/>
                <a:gd name="T32" fmla="*/ 0 w 9"/>
                <a:gd name="T33" fmla="*/ 5 h 25"/>
                <a:gd name="T34" fmla="*/ 0 w 9"/>
                <a:gd name="T35" fmla="*/ 4 h 25"/>
                <a:gd name="T36" fmla="*/ 0 w 9"/>
                <a:gd name="T37" fmla="*/ 2 h 25"/>
                <a:gd name="T38" fmla="*/ 0 w 9"/>
                <a:gd name="T39" fmla="*/ 2 h 25"/>
                <a:gd name="T40" fmla="*/ 1 w 9"/>
                <a:gd name="T41" fmla="*/ 1 h 25"/>
                <a:gd name="T42" fmla="*/ 1 w 9"/>
                <a:gd name="T43" fmla="*/ 1 h 25"/>
                <a:gd name="T44" fmla="*/ 1 w 9"/>
                <a:gd name="T45" fmla="*/ 1 h 25"/>
                <a:gd name="T46" fmla="*/ 1 w 9"/>
                <a:gd name="T47" fmla="*/ 1 h 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5"/>
                <a:gd name="T74" fmla="*/ 9 w 9"/>
                <a:gd name="T75" fmla="*/ 25 h 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5">
                  <a:moveTo>
                    <a:pt x="4" y="1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5"/>
                  </a:lnTo>
                  <a:lnTo>
                    <a:pt x="9" y="16"/>
                  </a:lnTo>
                  <a:lnTo>
                    <a:pt x="8" y="21"/>
                  </a:lnTo>
                  <a:lnTo>
                    <a:pt x="7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9"/>
                  </a:ln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42"/>
            <p:cNvSpPr>
              <a:spLocks noEditPoints="1"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11"/>
                <a:gd name="T1" fmla="*/ 0 h 26"/>
                <a:gd name="T2" fmla="*/ 1 w 11"/>
                <a:gd name="T3" fmla="*/ 0 h 26"/>
                <a:gd name="T4" fmla="*/ 1 w 11"/>
                <a:gd name="T5" fmla="*/ 0 h 26"/>
                <a:gd name="T6" fmla="*/ 1 w 11"/>
                <a:gd name="T7" fmla="*/ 1 h 26"/>
                <a:gd name="T8" fmla="*/ 1 w 11"/>
                <a:gd name="T9" fmla="*/ 1 h 26"/>
                <a:gd name="T10" fmla="*/ 0 w 11"/>
                <a:gd name="T11" fmla="*/ 2 h 26"/>
                <a:gd name="T12" fmla="*/ 0 w 11"/>
                <a:gd name="T13" fmla="*/ 4 h 26"/>
                <a:gd name="T14" fmla="*/ 0 w 11"/>
                <a:gd name="T15" fmla="*/ 4 h 26"/>
                <a:gd name="T16" fmla="*/ 1 w 11"/>
                <a:gd name="T17" fmla="*/ 5 h 26"/>
                <a:gd name="T18" fmla="*/ 1 w 11"/>
                <a:gd name="T19" fmla="*/ 5 h 26"/>
                <a:gd name="T20" fmla="*/ 1 w 11"/>
                <a:gd name="T21" fmla="*/ 5 h 26"/>
                <a:gd name="T22" fmla="*/ 1 w 11"/>
                <a:gd name="T23" fmla="*/ 5 h 26"/>
                <a:gd name="T24" fmla="*/ 1 w 11"/>
                <a:gd name="T25" fmla="*/ 5 h 26"/>
                <a:gd name="T26" fmla="*/ 1 w 11"/>
                <a:gd name="T27" fmla="*/ 5 h 26"/>
                <a:gd name="T28" fmla="*/ 2 w 11"/>
                <a:gd name="T29" fmla="*/ 5 h 26"/>
                <a:gd name="T30" fmla="*/ 2 w 11"/>
                <a:gd name="T31" fmla="*/ 5 h 26"/>
                <a:gd name="T32" fmla="*/ 2 w 11"/>
                <a:gd name="T33" fmla="*/ 3 h 26"/>
                <a:gd name="T34" fmla="*/ 2 w 11"/>
                <a:gd name="T35" fmla="*/ 1 h 26"/>
                <a:gd name="T36" fmla="*/ 2 w 11"/>
                <a:gd name="T37" fmla="*/ 1 h 26"/>
                <a:gd name="T38" fmla="*/ 2 w 11"/>
                <a:gd name="T39" fmla="*/ 1 h 26"/>
                <a:gd name="T40" fmla="*/ 2 w 11"/>
                <a:gd name="T41" fmla="*/ 0 h 26"/>
                <a:gd name="T42" fmla="*/ 2 w 11"/>
                <a:gd name="T43" fmla="*/ 0 h 26"/>
                <a:gd name="T44" fmla="*/ 1 w 11"/>
                <a:gd name="T45" fmla="*/ 0 h 26"/>
                <a:gd name="T46" fmla="*/ 1 w 11"/>
                <a:gd name="T47" fmla="*/ 0 h 26"/>
                <a:gd name="T48" fmla="*/ 1 w 11"/>
                <a:gd name="T49" fmla="*/ 0 h 26"/>
                <a:gd name="T50" fmla="*/ 1 w 11"/>
                <a:gd name="T51" fmla="*/ 5 h 26"/>
                <a:gd name="T52" fmla="*/ 1 w 11"/>
                <a:gd name="T53" fmla="*/ 5 h 26"/>
                <a:gd name="T54" fmla="*/ 1 w 11"/>
                <a:gd name="T55" fmla="*/ 5 h 26"/>
                <a:gd name="T56" fmla="*/ 1 w 11"/>
                <a:gd name="T57" fmla="*/ 4 h 26"/>
                <a:gd name="T58" fmla="*/ 1 w 11"/>
                <a:gd name="T59" fmla="*/ 2 h 26"/>
                <a:gd name="T60" fmla="*/ 1 w 11"/>
                <a:gd name="T61" fmla="*/ 2 h 26"/>
                <a:gd name="T62" fmla="*/ 1 w 11"/>
                <a:gd name="T63" fmla="*/ 1 h 26"/>
                <a:gd name="T64" fmla="*/ 1 w 11"/>
                <a:gd name="T65" fmla="*/ 1 h 26"/>
                <a:gd name="T66" fmla="*/ 1 w 11"/>
                <a:gd name="T67" fmla="*/ 1 h 26"/>
                <a:gd name="T68" fmla="*/ 1 w 11"/>
                <a:gd name="T69" fmla="*/ 1 h 26"/>
                <a:gd name="T70" fmla="*/ 2 w 11"/>
                <a:gd name="T71" fmla="*/ 1 h 26"/>
                <a:gd name="T72" fmla="*/ 2 w 11"/>
                <a:gd name="T73" fmla="*/ 1 h 26"/>
                <a:gd name="T74" fmla="*/ 2 w 11"/>
                <a:gd name="T75" fmla="*/ 1 h 26"/>
                <a:gd name="T76" fmla="*/ 2 w 11"/>
                <a:gd name="T77" fmla="*/ 1 h 26"/>
                <a:gd name="T78" fmla="*/ 2 w 11"/>
                <a:gd name="T79" fmla="*/ 1 h 26"/>
                <a:gd name="T80" fmla="*/ 2 w 11"/>
                <a:gd name="T81" fmla="*/ 3 h 26"/>
                <a:gd name="T82" fmla="*/ 2 w 11"/>
                <a:gd name="T83" fmla="*/ 3 h 26"/>
                <a:gd name="T84" fmla="*/ 2 w 11"/>
                <a:gd name="T85" fmla="*/ 4 h 26"/>
                <a:gd name="T86" fmla="*/ 1 w 11"/>
                <a:gd name="T87" fmla="*/ 5 h 26"/>
                <a:gd name="T88" fmla="*/ 1 w 11"/>
                <a:gd name="T89" fmla="*/ 5 h 26"/>
                <a:gd name="T90" fmla="*/ 1 w 11"/>
                <a:gd name="T91" fmla="*/ 5 h 26"/>
                <a:gd name="T92" fmla="*/ 1 w 11"/>
                <a:gd name="T93" fmla="*/ 5 h 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"/>
                <a:gd name="T142" fmla="*/ 0 h 26"/>
                <a:gd name="T143" fmla="*/ 11 w 11"/>
                <a:gd name="T144" fmla="*/ 26 h 2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" h="26">
                  <a:moveTo>
                    <a:pt x="6" y="0"/>
                  </a:moveTo>
                  <a:lnTo>
                    <a:pt x="6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9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5" y="26"/>
                  </a:lnTo>
                  <a:lnTo>
                    <a:pt x="6" y="25"/>
                  </a:lnTo>
                  <a:lnTo>
                    <a:pt x="9" y="24"/>
                  </a:lnTo>
                  <a:lnTo>
                    <a:pt x="10" y="22"/>
                  </a:lnTo>
                  <a:lnTo>
                    <a:pt x="11" y="16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close/>
                  <a:moveTo>
                    <a:pt x="3" y="25"/>
                  </a:moveTo>
                  <a:lnTo>
                    <a:pt x="3" y="25"/>
                  </a:lnTo>
                  <a:lnTo>
                    <a:pt x="3" y="22"/>
                  </a:lnTo>
                  <a:lnTo>
                    <a:pt x="2" y="20"/>
                  </a:lnTo>
                  <a:lnTo>
                    <a:pt x="2" y="9"/>
                  </a:lnTo>
                  <a:lnTo>
                    <a:pt x="3" y="4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16"/>
                  </a:lnTo>
                  <a:lnTo>
                    <a:pt x="9" y="21"/>
                  </a:lnTo>
                  <a:lnTo>
                    <a:pt x="6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gray">
            <a:xfrm flipH="1">
              <a:off x="476" y="3749"/>
              <a:ext cx="12" cy="18"/>
            </a:xfrm>
            <a:custGeom>
              <a:avLst/>
              <a:gdLst>
                <a:gd name="T0" fmla="*/ 2 w 20"/>
                <a:gd name="T1" fmla="*/ 0 h 31"/>
                <a:gd name="T2" fmla="*/ 2 w 20"/>
                <a:gd name="T3" fmla="*/ 0 h 31"/>
                <a:gd name="T4" fmla="*/ 2 w 20"/>
                <a:gd name="T5" fmla="*/ 0 h 31"/>
                <a:gd name="T6" fmla="*/ 4 w 20"/>
                <a:gd name="T7" fmla="*/ 0 h 31"/>
                <a:gd name="T8" fmla="*/ 4 w 20"/>
                <a:gd name="T9" fmla="*/ 1 h 31"/>
                <a:gd name="T10" fmla="*/ 4 w 20"/>
                <a:gd name="T11" fmla="*/ 1 h 31"/>
                <a:gd name="T12" fmla="*/ 4 w 20"/>
                <a:gd name="T13" fmla="*/ 1 h 31"/>
                <a:gd name="T14" fmla="*/ 4 w 20"/>
                <a:gd name="T15" fmla="*/ 5 h 31"/>
                <a:gd name="T16" fmla="*/ 4 w 20"/>
                <a:gd name="T17" fmla="*/ 5 h 31"/>
                <a:gd name="T18" fmla="*/ 4 w 20"/>
                <a:gd name="T19" fmla="*/ 5 h 31"/>
                <a:gd name="T20" fmla="*/ 4 w 20"/>
                <a:gd name="T21" fmla="*/ 5 h 31"/>
                <a:gd name="T22" fmla="*/ 4 w 20"/>
                <a:gd name="T23" fmla="*/ 6 h 31"/>
                <a:gd name="T24" fmla="*/ 2 w 20"/>
                <a:gd name="T25" fmla="*/ 6 h 31"/>
                <a:gd name="T26" fmla="*/ 2 w 20"/>
                <a:gd name="T27" fmla="*/ 6 h 31"/>
                <a:gd name="T28" fmla="*/ 2 w 20"/>
                <a:gd name="T29" fmla="*/ 6 h 31"/>
                <a:gd name="T30" fmla="*/ 1 w 20"/>
                <a:gd name="T31" fmla="*/ 6 h 31"/>
                <a:gd name="T32" fmla="*/ 1 w 20"/>
                <a:gd name="T33" fmla="*/ 5 h 31"/>
                <a:gd name="T34" fmla="*/ 0 w 20"/>
                <a:gd name="T35" fmla="*/ 5 h 31"/>
                <a:gd name="T36" fmla="*/ 0 w 20"/>
                <a:gd name="T37" fmla="*/ 5 h 31"/>
                <a:gd name="T38" fmla="*/ 0 w 20"/>
                <a:gd name="T39" fmla="*/ 1 h 31"/>
                <a:gd name="T40" fmla="*/ 0 w 20"/>
                <a:gd name="T41" fmla="*/ 1 h 31"/>
                <a:gd name="T42" fmla="*/ 0 w 20"/>
                <a:gd name="T43" fmla="*/ 1 h 31"/>
                <a:gd name="T44" fmla="*/ 1 w 20"/>
                <a:gd name="T45" fmla="*/ 1 h 31"/>
                <a:gd name="T46" fmla="*/ 1 w 20"/>
                <a:gd name="T47" fmla="*/ 0 h 31"/>
                <a:gd name="T48" fmla="*/ 2 w 20"/>
                <a:gd name="T49" fmla="*/ 0 h 31"/>
                <a:gd name="T50" fmla="*/ 2 w 20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1"/>
                <a:gd name="T80" fmla="*/ 20 w 2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1">
                  <a:moveTo>
                    <a:pt x="8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0" y="24"/>
                  </a:lnTo>
                  <a:lnTo>
                    <a:pt x="20" y="27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8" y="31"/>
                  </a:lnTo>
                  <a:lnTo>
                    <a:pt x="4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44"/>
            <p:cNvSpPr>
              <a:spLocks noEditPoints="1"/>
            </p:cNvSpPr>
            <p:nvPr/>
          </p:nvSpPr>
          <p:spPr bwMode="gray">
            <a:xfrm flipH="1">
              <a:off x="476" y="3748"/>
              <a:ext cx="13" cy="19"/>
            </a:xfrm>
            <a:custGeom>
              <a:avLst/>
              <a:gdLst>
                <a:gd name="T0" fmla="*/ 2 w 23"/>
                <a:gd name="T1" fmla="*/ 0 h 32"/>
                <a:gd name="T2" fmla="*/ 2 w 23"/>
                <a:gd name="T3" fmla="*/ 0 h 32"/>
                <a:gd name="T4" fmla="*/ 1 w 23"/>
                <a:gd name="T5" fmla="*/ 1 h 32"/>
                <a:gd name="T6" fmla="*/ 1 w 23"/>
                <a:gd name="T7" fmla="*/ 1 h 32"/>
                <a:gd name="T8" fmla="*/ 0 w 23"/>
                <a:gd name="T9" fmla="*/ 1 h 32"/>
                <a:gd name="T10" fmla="*/ 0 w 23"/>
                <a:gd name="T11" fmla="*/ 2 h 32"/>
                <a:gd name="T12" fmla="*/ 0 w 23"/>
                <a:gd name="T13" fmla="*/ 5 h 32"/>
                <a:gd name="T14" fmla="*/ 0 w 23"/>
                <a:gd name="T15" fmla="*/ 5 h 32"/>
                <a:gd name="T16" fmla="*/ 0 w 23"/>
                <a:gd name="T17" fmla="*/ 6 h 32"/>
                <a:gd name="T18" fmla="*/ 1 w 23"/>
                <a:gd name="T19" fmla="*/ 7 h 32"/>
                <a:gd name="T20" fmla="*/ 1 w 23"/>
                <a:gd name="T21" fmla="*/ 7 h 32"/>
                <a:gd name="T22" fmla="*/ 2 w 23"/>
                <a:gd name="T23" fmla="*/ 7 h 32"/>
                <a:gd name="T24" fmla="*/ 2 w 23"/>
                <a:gd name="T25" fmla="*/ 7 h 32"/>
                <a:gd name="T26" fmla="*/ 2 w 23"/>
                <a:gd name="T27" fmla="*/ 7 h 32"/>
                <a:gd name="T28" fmla="*/ 3 w 23"/>
                <a:gd name="T29" fmla="*/ 7 h 32"/>
                <a:gd name="T30" fmla="*/ 3 w 23"/>
                <a:gd name="T31" fmla="*/ 7 h 32"/>
                <a:gd name="T32" fmla="*/ 4 w 23"/>
                <a:gd name="T33" fmla="*/ 6 h 32"/>
                <a:gd name="T34" fmla="*/ 4 w 23"/>
                <a:gd name="T35" fmla="*/ 5 h 32"/>
                <a:gd name="T36" fmla="*/ 4 w 23"/>
                <a:gd name="T37" fmla="*/ 2 h 32"/>
                <a:gd name="T38" fmla="*/ 4 w 23"/>
                <a:gd name="T39" fmla="*/ 2 h 32"/>
                <a:gd name="T40" fmla="*/ 4 w 23"/>
                <a:gd name="T41" fmla="*/ 1 h 32"/>
                <a:gd name="T42" fmla="*/ 3 w 23"/>
                <a:gd name="T43" fmla="*/ 1 h 32"/>
                <a:gd name="T44" fmla="*/ 3 w 23"/>
                <a:gd name="T45" fmla="*/ 1 h 32"/>
                <a:gd name="T46" fmla="*/ 2 w 23"/>
                <a:gd name="T47" fmla="*/ 0 h 32"/>
                <a:gd name="T48" fmla="*/ 2 w 23"/>
                <a:gd name="T49" fmla="*/ 0 h 32"/>
                <a:gd name="T50" fmla="*/ 1 w 23"/>
                <a:gd name="T51" fmla="*/ 5 h 32"/>
                <a:gd name="T52" fmla="*/ 1 w 23"/>
                <a:gd name="T53" fmla="*/ 2 h 32"/>
                <a:gd name="T54" fmla="*/ 1 w 23"/>
                <a:gd name="T55" fmla="*/ 2 h 32"/>
                <a:gd name="T56" fmla="*/ 1 w 23"/>
                <a:gd name="T57" fmla="*/ 1 h 32"/>
                <a:gd name="T58" fmla="*/ 1 w 23"/>
                <a:gd name="T59" fmla="*/ 1 h 32"/>
                <a:gd name="T60" fmla="*/ 1 w 23"/>
                <a:gd name="T61" fmla="*/ 1 h 32"/>
                <a:gd name="T62" fmla="*/ 2 w 23"/>
                <a:gd name="T63" fmla="*/ 1 h 32"/>
                <a:gd name="T64" fmla="*/ 2 w 23"/>
                <a:gd name="T65" fmla="*/ 1 h 32"/>
                <a:gd name="T66" fmla="*/ 2 w 23"/>
                <a:gd name="T67" fmla="*/ 1 h 32"/>
                <a:gd name="T68" fmla="*/ 3 w 23"/>
                <a:gd name="T69" fmla="*/ 1 h 32"/>
                <a:gd name="T70" fmla="*/ 3 w 23"/>
                <a:gd name="T71" fmla="*/ 1 h 32"/>
                <a:gd name="T72" fmla="*/ 3 w 23"/>
                <a:gd name="T73" fmla="*/ 1 h 32"/>
                <a:gd name="T74" fmla="*/ 3 w 23"/>
                <a:gd name="T75" fmla="*/ 2 h 32"/>
                <a:gd name="T76" fmla="*/ 3 w 23"/>
                <a:gd name="T77" fmla="*/ 5 h 32"/>
                <a:gd name="T78" fmla="*/ 3 w 23"/>
                <a:gd name="T79" fmla="*/ 5 h 32"/>
                <a:gd name="T80" fmla="*/ 3 w 23"/>
                <a:gd name="T81" fmla="*/ 6 h 32"/>
                <a:gd name="T82" fmla="*/ 3 w 23"/>
                <a:gd name="T83" fmla="*/ 6 h 32"/>
                <a:gd name="T84" fmla="*/ 3 w 23"/>
                <a:gd name="T85" fmla="*/ 6 h 32"/>
                <a:gd name="T86" fmla="*/ 2 w 23"/>
                <a:gd name="T87" fmla="*/ 7 h 32"/>
                <a:gd name="T88" fmla="*/ 2 w 23"/>
                <a:gd name="T89" fmla="*/ 7 h 32"/>
                <a:gd name="T90" fmla="*/ 2 w 23"/>
                <a:gd name="T91" fmla="*/ 7 h 32"/>
                <a:gd name="T92" fmla="*/ 1 w 23"/>
                <a:gd name="T93" fmla="*/ 6 h 32"/>
                <a:gd name="T94" fmla="*/ 1 w 23"/>
                <a:gd name="T95" fmla="*/ 6 h 32"/>
                <a:gd name="T96" fmla="*/ 1 w 23"/>
                <a:gd name="T97" fmla="*/ 6 h 32"/>
                <a:gd name="T98" fmla="*/ 1 w 23"/>
                <a:gd name="T99" fmla="*/ 5 h 32"/>
                <a:gd name="T100" fmla="*/ 1 w 23"/>
                <a:gd name="T101" fmla="*/ 5 h 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"/>
                <a:gd name="T154" fmla="*/ 0 h 32"/>
                <a:gd name="T155" fmla="*/ 23 w 23"/>
                <a:gd name="T156" fmla="*/ 32 h 3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" h="32">
                  <a:moveTo>
                    <a:pt x="9" y="0"/>
                  </a:move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5" y="32"/>
                  </a:lnTo>
                  <a:lnTo>
                    <a:pt x="9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20" y="31"/>
                  </a:lnTo>
                  <a:lnTo>
                    <a:pt x="21" y="28"/>
                  </a:lnTo>
                  <a:lnTo>
                    <a:pt x="23" y="25"/>
                  </a:lnTo>
                  <a:lnTo>
                    <a:pt x="23" y="8"/>
                  </a:lnTo>
                  <a:lnTo>
                    <a:pt x="21" y="5"/>
                  </a:lnTo>
                  <a:lnTo>
                    <a:pt x="20" y="2"/>
                  </a:lnTo>
                  <a:lnTo>
                    <a:pt x="17" y="1"/>
                  </a:lnTo>
                  <a:lnTo>
                    <a:pt x="13" y="0"/>
                  </a:lnTo>
                  <a:lnTo>
                    <a:pt x="9" y="0"/>
                  </a:lnTo>
                  <a:close/>
                  <a:moveTo>
                    <a:pt x="2" y="25"/>
                  </a:move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0" y="8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13" y="31"/>
                  </a:lnTo>
                  <a:lnTo>
                    <a:pt x="9" y="31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2" y="27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gray">
            <a:xfrm flipH="1">
              <a:off x="530" y="3733"/>
              <a:ext cx="6" cy="17"/>
            </a:xfrm>
            <a:custGeom>
              <a:avLst/>
              <a:gdLst>
                <a:gd name="T0" fmla="*/ 1 w 11"/>
                <a:gd name="T1" fmla="*/ 0 h 29"/>
                <a:gd name="T2" fmla="*/ 1 w 11"/>
                <a:gd name="T3" fmla="*/ 0 h 29"/>
                <a:gd name="T4" fmla="*/ 1 w 11"/>
                <a:gd name="T5" fmla="*/ 0 h 29"/>
                <a:gd name="T6" fmla="*/ 1 w 11"/>
                <a:gd name="T7" fmla="*/ 0 h 29"/>
                <a:gd name="T8" fmla="*/ 1 w 11"/>
                <a:gd name="T9" fmla="*/ 0 h 29"/>
                <a:gd name="T10" fmla="*/ 0 w 11"/>
                <a:gd name="T11" fmla="*/ 1 h 29"/>
                <a:gd name="T12" fmla="*/ 0 w 11"/>
                <a:gd name="T13" fmla="*/ 1 h 29"/>
                <a:gd name="T14" fmla="*/ 0 w 11"/>
                <a:gd name="T15" fmla="*/ 4 h 29"/>
                <a:gd name="T16" fmla="*/ 0 w 11"/>
                <a:gd name="T17" fmla="*/ 4 h 29"/>
                <a:gd name="T18" fmla="*/ 1 w 11"/>
                <a:gd name="T19" fmla="*/ 5 h 29"/>
                <a:gd name="T20" fmla="*/ 1 w 11"/>
                <a:gd name="T21" fmla="*/ 5 h 29"/>
                <a:gd name="T22" fmla="*/ 1 w 11"/>
                <a:gd name="T23" fmla="*/ 6 h 29"/>
                <a:gd name="T24" fmla="*/ 1 w 11"/>
                <a:gd name="T25" fmla="*/ 6 h 29"/>
                <a:gd name="T26" fmla="*/ 1 w 11"/>
                <a:gd name="T27" fmla="*/ 6 h 29"/>
                <a:gd name="T28" fmla="*/ 1 w 11"/>
                <a:gd name="T29" fmla="*/ 6 h 29"/>
                <a:gd name="T30" fmla="*/ 2 w 11"/>
                <a:gd name="T31" fmla="*/ 5 h 29"/>
                <a:gd name="T32" fmla="*/ 2 w 11"/>
                <a:gd name="T33" fmla="*/ 5 h 29"/>
                <a:gd name="T34" fmla="*/ 2 w 11"/>
                <a:gd name="T35" fmla="*/ 5 h 29"/>
                <a:gd name="T36" fmla="*/ 2 w 11"/>
                <a:gd name="T37" fmla="*/ 2 h 29"/>
                <a:gd name="T38" fmla="*/ 2 w 11"/>
                <a:gd name="T39" fmla="*/ 2 h 29"/>
                <a:gd name="T40" fmla="*/ 2 w 11"/>
                <a:gd name="T41" fmla="*/ 1 h 29"/>
                <a:gd name="T42" fmla="*/ 1 w 11"/>
                <a:gd name="T43" fmla="*/ 1 h 29"/>
                <a:gd name="T44" fmla="*/ 1 w 11"/>
                <a:gd name="T45" fmla="*/ 0 h 29"/>
                <a:gd name="T46" fmla="*/ 1 w 11"/>
                <a:gd name="T47" fmla="*/ 0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29"/>
                <a:gd name="T74" fmla="*/ 11 w 11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29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4" y="26"/>
                  </a:lnTo>
                  <a:lnTo>
                    <a:pt x="5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0"/>
                  </a:lnTo>
                  <a:lnTo>
                    <a:pt x="9" y="4"/>
                  </a:lnTo>
                  <a:lnTo>
                    <a:pt x="8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46"/>
            <p:cNvSpPr>
              <a:spLocks noEditPoints="1"/>
            </p:cNvSpPr>
            <p:nvPr/>
          </p:nvSpPr>
          <p:spPr bwMode="gray">
            <a:xfrm flipH="1">
              <a:off x="529" y="3731"/>
              <a:ext cx="7" cy="19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0 w 12"/>
                <a:gd name="T5" fmla="*/ 1 h 31"/>
                <a:gd name="T6" fmla="*/ 0 w 12"/>
                <a:gd name="T7" fmla="*/ 1 h 31"/>
                <a:gd name="T8" fmla="*/ 0 w 12"/>
                <a:gd name="T9" fmla="*/ 4 h 31"/>
                <a:gd name="T10" fmla="*/ 0 w 12"/>
                <a:gd name="T11" fmla="*/ 4 h 31"/>
                <a:gd name="T12" fmla="*/ 0 w 12"/>
                <a:gd name="T13" fmla="*/ 6 h 31"/>
                <a:gd name="T14" fmla="*/ 1 w 12"/>
                <a:gd name="T15" fmla="*/ 6 h 31"/>
                <a:gd name="T16" fmla="*/ 1 w 12"/>
                <a:gd name="T17" fmla="*/ 7 h 31"/>
                <a:gd name="T18" fmla="*/ 1 w 12"/>
                <a:gd name="T19" fmla="*/ 7 h 31"/>
                <a:gd name="T20" fmla="*/ 1 w 12"/>
                <a:gd name="T21" fmla="*/ 7 h 31"/>
                <a:gd name="T22" fmla="*/ 1 w 12"/>
                <a:gd name="T23" fmla="*/ 7 h 31"/>
                <a:gd name="T24" fmla="*/ 2 w 12"/>
                <a:gd name="T25" fmla="*/ 7 h 31"/>
                <a:gd name="T26" fmla="*/ 2 w 12"/>
                <a:gd name="T27" fmla="*/ 7 h 31"/>
                <a:gd name="T28" fmla="*/ 2 w 12"/>
                <a:gd name="T29" fmla="*/ 6 h 31"/>
                <a:gd name="T30" fmla="*/ 2 w 12"/>
                <a:gd name="T31" fmla="*/ 6 h 31"/>
                <a:gd name="T32" fmla="*/ 2 w 12"/>
                <a:gd name="T33" fmla="*/ 2 h 31"/>
                <a:gd name="T34" fmla="*/ 2 w 12"/>
                <a:gd name="T35" fmla="*/ 2 h 31"/>
                <a:gd name="T36" fmla="*/ 2 w 12"/>
                <a:gd name="T37" fmla="*/ 2 h 31"/>
                <a:gd name="T38" fmla="*/ 2 w 12"/>
                <a:gd name="T39" fmla="*/ 1 h 31"/>
                <a:gd name="T40" fmla="*/ 2 w 12"/>
                <a:gd name="T41" fmla="*/ 1 h 31"/>
                <a:gd name="T42" fmla="*/ 1 w 12"/>
                <a:gd name="T43" fmla="*/ 0 h 31"/>
                <a:gd name="T44" fmla="*/ 1 w 12"/>
                <a:gd name="T45" fmla="*/ 0 h 31"/>
                <a:gd name="T46" fmla="*/ 1 w 12"/>
                <a:gd name="T47" fmla="*/ 0 h 31"/>
                <a:gd name="T48" fmla="*/ 1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7 h 31"/>
                <a:gd name="T56" fmla="*/ 1 w 12"/>
                <a:gd name="T57" fmla="*/ 7 h 31"/>
                <a:gd name="T58" fmla="*/ 1 w 12"/>
                <a:gd name="T59" fmla="*/ 6 h 31"/>
                <a:gd name="T60" fmla="*/ 1 w 12"/>
                <a:gd name="T61" fmla="*/ 6 h 31"/>
                <a:gd name="T62" fmla="*/ 1 w 12"/>
                <a:gd name="T63" fmla="*/ 4 h 31"/>
                <a:gd name="T64" fmla="*/ 1 w 12"/>
                <a:gd name="T65" fmla="*/ 1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1 w 12"/>
                <a:gd name="T77" fmla="*/ 1 h 31"/>
                <a:gd name="T78" fmla="*/ 1 w 12"/>
                <a:gd name="T79" fmla="*/ 1 h 31"/>
                <a:gd name="T80" fmla="*/ 1 w 12"/>
                <a:gd name="T81" fmla="*/ 1 h 31"/>
                <a:gd name="T82" fmla="*/ 2 w 12"/>
                <a:gd name="T83" fmla="*/ 1 h 31"/>
                <a:gd name="T84" fmla="*/ 2 w 12"/>
                <a:gd name="T85" fmla="*/ 2 h 31"/>
                <a:gd name="T86" fmla="*/ 2 w 12"/>
                <a:gd name="T87" fmla="*/ 6 h 31"/>
                <a:gd name="T88" fmla="*/ 2 w 12"/>
                <a:gd name="T89" fmla="*/ 6 h 31"/>
                <a:gd name="T90" fmla="*/ 2 w 12"/>
                <a:gd name="T91" fmla="*/ 6 h 31"/>
                <a:gd name="T92" fmla="*/ 2 w 12"/>
                <a:gd name="T93" fmla="*/ 7 h 31"/>
                <a:gd name="T94" fmla="*/ 2 w 12"/>
                <a:gd name="T95" fmla="*/ 7 h 31"/>
                <a:gd name="T96" fmla="*/ 1 w 12"/>
                <a:gd name="T97" fmla="*/ 7 h 31"/>
                <a:gd name="T98" fmla="*/ 1 w 12"/>
                <a:gd name="T99" fmla="*/ 7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30"/>
                  </a:lnTo>
                  <a:lnTo>
                    <a:pt x="5" y="31"/>
                  </a:lnTo>
                  <a:lnTo>
                    <a:pt x="7" y="31"/>
                  </a:lnTo>
                  <a:lnTo>
                    <a:pt x="9" y="31"/>
                  </a:lnTo>
                  <a:lnTo>
                    <a:pt x="11" y="28"/>
                  </a:lnTo>
                  <a:lnTo>
                    <a:pt x="12" y="24"/>
                  </a:lnTo>
                  <a:lnTo>
                    <a:pt x="12" y="12"/>
                  </a:lnTo>
                  <a:lnTo>
                    <a:pt x="11" y="8"/>
                  </a:lnTo>
                  <a:lnTo>
                    <a:pt x="9" y="6"/>
                  </a:lnTo>
                  <a:lnTo>
                    <a:pt x="8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5" y="30"/>
                  </a:moveTo>
                  <a:lnTo>
                    <a:pt x="5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1" y="20"/>
                  </a:lnTo>
                  <a:lnTo>
                    <a:pt x="1" y="7"/>
                  </a:lnTo>
                  <a:lnTo>
                    <a:pt x="1" y="4"/>
                  </a:lnTo>
                  <a:lnTo>
                    <a:pt x="3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9" y="6"/>
                  </a:lnTo>
                  <a:lnTo>
                    <a:pt x="11" y="12"/>
                  </a:lnTo>
                  <a:lnTo>
                    <a:pt x="11" y="24"/>
                  </a:lnTo>
                  <a:lnTo>
                    <a:pt x="9" y="28"/>
                  </a:lnTo>
                  <a:lnTo>
                    <a:pt x="8" y="30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gray">
            <a:xfrm flipH="1">
              <a:off x="536" y="3730"/>
              <a:ext cx="7" cy="15"/>
            </a:xfrm>
            <a:custGeom>
              <a:avLst/>
              <a:gdLst>
                <a:gd name="T0" fmla="*/ 2 w 9"/>
                <a:gd name="T1" fmla="*/ 0 h 26"/>
                <a:gd name="T2" fmla="*/ 2 w 9"/>
                <a:gd name="T3" fmla="*/ 0 h 26"/>
                <a:gd name="T4" fmla="*/ 2 w 9"/>
                <a:gd name="T5" fmla="*/ 0 h 26"/>
                <a:gd name="T6" fmla="*/ 2 w 9"/>
                <a:gd name="T7" fmla="*/ 0 h 26"/>
                <a:gd name="T8" fmla="*/ 1 w 9"/>
                <a:gd name="T9" fmla="*/ 1 h 26"/>
                <a:gd name="T10" fmla="*/ 0 w 9"/>
                <a:gd name="T11" fmla="*/ 1 h 26"/>
                <a:gd name="T12" fmla="*/ 0 w 9"/>
                <a:gd name="T13" fmla="*/ 1 h 26"/>
                <a:gd name="T14" fmla="*/ 0 w 9"/>
                <a:gd name="T15" fmla="*/ 3 h 26"/>
                <a:gd name="T16" fmla="*/ 0 w 9"/>
                <a:gd name="T17" fmla="*/ 3 h 26"/>
                <a:gd name="T18" fmla="*/ 1 w 9"/>
                <a:gd name="T19" fmla="*/ 5 h 26"/>
                <a:gd name="T20" fmla="*/ 2 w 9"/>
                <a:gd name="T21" fmla="*/ 5 h 26"/>
                <a:gd name="T22" fmla="*/ 2 w 9"/>
                <a:gd name="T23" fmla="*/ 5 h 26"/>
                <a:gd name="T24" fmla="*/ 2 w 9"/>
                <a:gd name="T25" fmla="*/ 5 h 26"/>
                <a:gd name="T26" fmla="*/ 2 w 9"/>
                <a:gd name="T27" fmla="*/ 5 h 26"/>
                <a:gd name="T28" fmla="*/ 3 w 9"/>
                <a:gd name="T29" fmla="*/ 5 h 26"/>
                <a:gd name="T30" fmla="*/ 4 w 9"/>
                <a:gd name="T31" fmla="*/ 5 h 26"/>
                <a:gd name="T32" fmla="*/ 4 w 9"/>
                <a:gd name="T33" fmla="*/ 5 h 26"/>
                <a:gd name="T34" fmla="*/ 4 w 9"/>
                <a:gd name="T35" fmla="*/ 4 h 26"/>
                <a:gd name="T36" fmla="*/ 4 w 9"/>
                <a:gd name="T37" fmla="*/ 2 h 26"/>
                <a:gd name="T38" fmla="*/ 4 w 9"/>
                <a:gd name="T39" fmla="*/ 2 h 26"/>
                <a:gd name="T40" fmla="*/ 4 w 9"/>
                <a:gd name="T41" fmla="*/ 1 h 26"/>
                <a:gd name="T42" fmla="*/ 3 w 9"/>
                <a:gd name="T43" fmla="*/ 1 h 26"/>
                <a:gd name="T44" fmla="*/ 2 w 9"/>
                <a:gd name="T45" fmla="*/ 0 h 26"/>
                <a:gd name="T46" fmla="*/ 2 w 9"/>
                <a:gd name="T47" fmla="*/ 0 h 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6"/>
                <a:gd name="T74" fmla="*/ 9 w 9"/>
                <a:gd name="T75" fmla="*/ 26 h 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6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20"/>
                  </a:lnTo>
                  <a:lnTo>
                    <a:pt x="9" y="10"/>
                  </a:lnTo>
                  <a:lnTo>
                    <a:pt x="8" y="4"/>
                  </a:lnTo>
                  <a:lnTo>
                    <a:pt x="6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48"/>
            <p:cNvSpPr>
              <a:spLocks noEditPoints="1"/>
            </p:cNvSpPr>
            <p:nvPr/>
          </p:nvSpPr>
          <p:spPr bwMode="gray">
            <a:xfrm flipH="1">
              <a:off x="535" y="3728"/>
              <a:ext cx="8" cy="17"/>
            </a:xfrm>
            <a:custGeom>
              <a:avLst/>
              <a:gdLst>
                <a:gd name="T0" fmla="*/ 1 w 10"/>
                <a:gd name="T1" fmla="*/ 1 h 27"/>
                <a:gd name="T2" fmla="*/ 1 w 10"/>
                <a:gd name="T3" fmla="*/ 1 h 27"/>
                <a:gd name="T4" fmla="*/ 0 w 10"/>
                <a:gd name="T5" fmla="*/ 1 h 27"/>
                <a:gd name="T6" fmla="*/ 0 w 10"/>
                <a:gd name="T7" fmla="*/ 2 h 27"/>
                <a:gd name="T8" fmla="*/ 0 w 10"/>
                <a:gd name="T9" fmla="*/ 4 h 27"/>
                <a:gd name="T10" fmla="*/ 0 w 10"/>
                <a:gd name="T11" fmla="*/ 4 h 27"/>
                <a:gd name="T12" fmla="*/ 1 w 10"/>
                <a:gd name="T13" fmla="*/ 6 h 27"/>
                <a:gd name="T14" fmla="*/ 2 w 10"/>
                <a:gd name="T15" fmla="*/ 6 h 27"/>
                <a:gd name="T16" fmla="*/ 2 w 10"/>
                <a:gd name="T17" fmla="*/ 7 h 27"/>
                <a:gd name="T18" fmla="*/ 2 w 10"/>
                <a:gd name="T19" fmla="*/ 7 h 27"/>
                <a:gd name="T20" fmla="*/ 3 w 10"/>
                <a:gd name="T21" fmla="*/ 7 h 27"/>
                <a:gd name="T22" fmla="*/ 4 w 10"/>
                <a:gd name="T23" fmla="*/ 7 h 27"/>
                <a:gd name="T24" fmla="*/ 4 w 10"/>
                <a:gd name="T25" fmla="*/ 7 h 27"/>
                <a:gd name="T26" fmla="*/ 5 w 10"/>
                <a:gd name="T27" fmla="*/ 6 h 27"/>
                <a:gd name="T28" fmla="*/ 5 w 10"/>
                <a:gd name="T29" fmla="*/ 5 h 27"/>
                <a:gd name="T30" fmla="*/ 5 w 10"/>
                <a:gd name="T31" fmla="*/ 3 h 27"/>
                <a:gd name="T32" fmla="*/ 5 w 10"/>
                <a:gd name="T33" fmla="*/ 3 h 27"/>
                <a:gd name="T34" fmla="*/ 4 w 10"/>
                <a:gd name="T35" fmla="*/ 1 h 27"/>
                <a:gd name="T36" fmla="*/ 3 w 10"/>
                <a:gd name="T37" fmla="*/ 1 h 27"/>
                <a:gd name="T38" fmla="*/ 2 w 10"/>
                <a:gd name="T39" fmla="*/ 1 h 27"/>
                <a:gd name="T40" fmla="*/ 2 w 10"/>
                <a:gd name="T41" fmla="*/ 1 h 27"/>
                <a:gd name="T42" fmla="*/ 2 w 10"/>
                <a:gd name="T43" fmla="*/ 1 h 27"/>
                <a:gd name="T44" fmla="*/ 2 w 10"/>
                <a:gd name="T45" fmla="*/ 0 h 27"/>
                <a:gd name="T46" fmla="*/ 1 w 10"/>
                <a:gd name="T47" fmla="*/ 1 h 27"/>
                <a:gd name="T48" fmla="*/ 1 w 10"/>
                <a:gd name="T49" fmla="*/ 1 h 27"/>
                <a:gd name="T50" fmla="*/ 2 w 10"/>
                <a:gd name="T51" fmla="*/ 6 h 27"/>
                <a:gd name="T52" fmla="*/ 2 w 10"/>
                <a:gd name="T53" fmla="*/ 6 h 27"/>
                <a:gd name="T54" fmla="*/ 1 w 10"/>
                <a:gd name="T55" fmla="*/ 6 h 27"/>
                <a:gd name="T56" fmla="*/ 0 w 10"/>
                <a:gd name="T57" fmla="*/ 4 h 27"/>
                <a:gd name="T58" fmla="*/ 0 w 10"/>
                <a:gd name="T59" fmla="*/ 2 h 27"/>
                <a:gd name="T60" fmla="*/ 0 w 10"/>
                <a:gd name="T61" fmla="*/ 2 h 27"/>
                <a:gd name="T62" fmla="*/ 1 w 10"/>
                <a:gd name="T63" fmla="*/ 1 h 27"/>
                <a:gd name="T64" fmla="*/ 2 w 10"/>
                <a:gd name="T65" fmla="*/ 1 h 27"/>
                <a:gd name="T66" fmla="*/ 2 w 10"/>
                <a:gd name="T67" fmla="*/ 1 h 27"/>
                <a:gd name="T68" fmla="*/ 2 w 10"/>
                <a:gd name="T69" fmla="*/ 1 h 27"/>
                <a:gd name="T70" fmla="*/ 2 w 10"/>
                <a:gd name="T71" fmla="*/ 1 h 27"/>
                <a:gd name="T72" fmla="*/ 2 w 10"/>
                <a:gd name="T73" fmla="*/ 1 h 27"/>
                <a:gd name="T74" fmla="*/ 4 w 10"/>
                <a:gd name="T75" fmla="*/ 1 h 27"/>
                <a:gd name="T76" fmla="*/ 5 w 10"/>
                <a:gd name="T77" fmla="*/ 3 h 27"/>
                <a:gd name="T78" fmla="*/ 5 w 10"/>
                <a:gd name="T79" fmla="*/ 5 h 27"/>
                <a:gd name="T80" fmla="*/ 5 w 10"/>
                <a:gd name="T81" fmla="*/ 5 h 27"/>
                <a:gd name="T82" fmla="*/ 4 w 10"/>
                <a:gd name="T83" fmla="*/ 6 h 27"/>
                <a:gd name="T84" fmla="*/ 3 w 10"/>
                <a:gd name="T85" fmla="*/ 6 h 27"/>
                <a:gd name="T86" fmla="*/ 3 w 10"/>
                <a:gd name="T87" fmla="*/ 6 h 27"/>
                <a:gd name="T88" fmla="*/ 2 w 10"/>
                <a:gd name="T89" fmla="*/ 6 h 27"/>
                <a:gd name="T90" fmla="*/ 2 w 10"/>
                <a:gd name="T91" fmla="*/ 6 h 2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"/>
                <a:gd name="T139" fmla="*/ 0 h 27"/>
                <a:gd name="T140" fmla="*/ 10 w 10"/>
                <a:gd name="T141" fmla="*/ 27 h 2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" h="27">
                  <a:moveTo>
                    <a:pt x="1" y="1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7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9" y="24"/>
                  </a:lnTo>
                  <a:lnTo>
                    <a:pt x="10" y="21"/>
                  </a:lnTo>
                  <a:lnTo>
                    <a:pt x="10" y="11"/>
                  </a:lnTo>
                  <a:lnTo>
                    <a:pt x="8" y="4"/>
                  </a:lnTo>
                  <a:lnTo>
                    <a:pt x="6" y="3"/>
                  </a:lnTo>
                  <a:lnTo>
                    <a:pt x="5" y="1"/>
                  </a:lnTo>
                  <a:lnTo>
                    <a:pt x="2" y="0"/>
                  </a:lnTo>
                  <a:lnTo>
                    <a:pt x="1" y="1"/>
                  </a:lnTo>
                  <a:close/>
                  <a:moveTo>
                    <a:pt x="5" y="25"/>
                  </a:moveTo>
                  <a:lnTo>
                    <a:pt x="5" y="25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3"/>
                  </a:lnTo>
                  <a:lnTo>
                    <a:pt x="8" y="5"/>
                  </a:lnTo>
                  <a:lnTo>
                    <a:pt x="9" y="11"/>
                  </a:lnTo>
                  <a:lnTo>
                    <a:pt x="9" y="21"/>
                  </a:lnTo>
                  <a:lnTo>
                    <a:pt x="8" y="24"/>
                  </a:lnTo>
                  <a:lnTo>
                    <a:pt x="6" y="25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gray">
            <a:xfrm flipH="1">
              <a:off x="466" y="3801"/>
              <a:ext cx="41" cy="11"/>
            </a:xfrm>
            <a:custGeom>
              <a:avLst/>
              <a:gdLst>
                <a:gd name="T0" fmla="*/ 0 w 65"/>
                <a:gd name="T1" fmla="*/ 2 h 18"/>
                <a:gd name="T2" fmla="*/ 0 w 65"/>
                <a:gd name="T3" fmla="*/ 2 h 18"/>
                <a:gd name="T4" fmla="*/ 1 w 65"/>
                <a:gd name="T5" fmla="*/ 1 h 18"/>
                <a:gd name="T6" fmla="*/ 3 w 65"/>
                <a:gd name="T7" fmla="*/ 1 h 18"/>
                <a:gd name="T8" fmla="*/ 5 w 65"/>
                <a:gd name="T9" fmla="*/ 1 h 18"/>
                <a:gd name="T10" fmla="*/ 8 w 65"/>
                <a:gd name="T11" fmla="*/ 0 h 18"/>
                <a:gd name="T12" fmla="*/ 9 w 65"/>
                <a:gd name="T13" fmla="*/ 0 h 18"/>
                <a:gd name="T14" fmla="*/ 10 w 65"/>
                <a:gd name="T15" fmla="*/ 1 h 18"/>
                <a:gd name="T16" fmla="*/ 12 w 65"/>
                <a:gd name="T17" fmla="*/ 1 h 18"/>
                <a:gd name="T18" fmla="*/ 13 w 65"/>
                <a:gd name="T19" fmla="*/ 2 h 18"/>
                <a:gd name="T20" fmla="*/ 15 w 65"/>
                <a:gd name="T21" fmla="*/ 2 h 18"/>
                <a:gd name="T22" fmla="*/ 16 w 65"/>
                <a:gd name="T23" fmla="*/ 4 h 18"/>
                <a:gd name="T24" fmla="*/ 16 w 65"/>
                <a:gd name="T25" fmla="*/ 4 h 18"/>
                <a:gd name="T26" fmla="*/ 15 w 65"/>
                <a:gd name="T27" fmla="*/ 4 h 18"/>
                <a:gd name="T28" fmla="*/ 14 w 65"/>
                <a:gd name="T29" fmla="*/ 2 h 18"/>
                <a:gd name="T30" fmla="*/ 12 w 65"/>
                <a:gd name="T31" fmla="*/ 2 h 18"/>
                <a:gd name="T32" fmla="*/ 9 w 65"/>
                <a:gd name="T33" fmla="*/ 2 h 18"/>
                <a:gd name="T34" fmla="*/ 7 w 65"/>
                <a:gd name="T35" fmla="*/ 1 h 18"/>
                <a:gd name="T36" fmla="*/ 4 w 65"/>
                <a:gd name="T37" fmla="*/ 2 h 18"/>
                <a:gd name="T38" fmla="*/ 0 w 65"/>
                <a:gd name="T39" fmla="*/ 2 h 18"/>
                <a:gd name="T40" fmla="*/ 0 w 65"/>
                <a:gd name="T41" fmla="*/ 2 h 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5"/>
                <a:gd name="T64" fmla="*/ 0 h 18"/>
                <a:gd name="T65" fmla="*/ 65 w 65"/>
                <a:gd name="T66" fmla="*/ 18 h 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5" h="18">
                  <a:moveTo>
                    <a:pt x="0" y="10"/>
                  </a:moveTo>
                  <a:lnTo>
                    <a:pt x="0" y="10"/>
                  </a:lnTo>
                  <a:lnTo>
                    <a:pt x="5" y="6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3" y="8"/>
                  </a:lnTo>
                  <a:lnTo>
                    <a:pt x="60" y="12"/>
                  </a:lnTo>
                  <a:lnTo>
                    <a:pt x="65" y="18"/>
                  </a:lnTo>
                  <a:lnTo>
                    <a:pt x="61" y="16"/>
                  </a:lnTo>
                  <a:lnTo>
                    <a:pt x="56" y="12"/>
                  </a:lnTo>
                  <a:lnTo>
                    <a:pt x="48" y="9"/>
                  </a:lnTo>
                  <a:lnTo>
                    <a:pt x="38" y="8"/>
                  </a:lnTo>
                  <a:lnTo>
                    <a:pt x="28" y="6"/>
                  </a:lnTo>
                  <a:lnTo>
                    <a:pt x="14" y="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gray">
            <a:xfrm flipH="1">
              <a:off x="536" y="3714"/>
              <a:ext cx="20" cy="14"/>
            </a:xfrm>
            <a:custGeom>
              <a:avLst/>
              <a:gdLst>
                <a:gd name="T0" fmla="*/ 6 w 35"/>
                <a:gd name="T1" fmla="*/ 1 h 26"/>
                <a:gd name="T2" fmla="*/ 6 w 35"/>
                <a:gd name="T3" fmla="*/ 1 h 26"/>
                <a:gd name="T4" fmla="*/ 6 w 35"/>
                <a:gd name="T5" fmla="*/ 1 h 26"/>
                <a:gd name="T6" fmla="*/ 5 w 35"/>
                <a:gd name="T7" fmla="*/ 1 h 26"/>
                <a:gd name="T8" fmla="*/ 3 w 35"/>
                <a:gd name="T9" fmla="*/ 0 h 26"/>
                <a:gd name="T10" fmla="*/ 3 w 35"/>
                <a:gd name="T11" fmla="*/ 1 h 26"/>
                <a:gd name="T12" fmla="*/ 2 w 35"/>
                <a:gd name="T13" fmla="*/ 1 h 26"/>
                <a:gd name="T14" fmla="*/ 2 w 35"/>
                <a:gd name="T15" fmla="*/ 1 h 26"/>
                <a:gd name="T16" fmla="*/ 1 w 35"/>
                <a:gd name="T17" fmla="*/ 2 h 26"/>
                <a:gd name="T18" fmla="*/ 1 w 35"/>
                <a:gd name="T19" fmla="*/ 2 h 26"/>
                <a:gd name="T20" fmla="*/ 0 w 35"/>
                <a:gd name="T21" fmla="*/ 4 h 26"/>
                <a:gd name="T22" fmla="*/ 0 w 35"/>
                <a:gd name="T23" fmla="*/ 4 h 26"/>
                <a:gd name="T24" fmla="*/ 1 w 35"/>
                <a:gd name="T25" fmla="*/ 3 h 26"/>
                <a:gd name="T26" fmla="*/ 2 w 35"/>
                <a:gd name="T27" fmla="*/ 2 h 26"/>
                <a:gd name="T28" fmla="*/ 3 w 35"/>
                <a:gd name="T29" fmla="*/ 2 h 26"/>
                <a:gd name="T30" fmla="*/ 3 w 35"/>
                <a:gd name="T31" fmla="*/ 1 h 26"/>
                <a:gd name="T32" fmla="*/ 5 w 35"/>
                <a:gd name="T33" fmla="*/ 1 h 26"/>
                <a:gd name="T34" fmla="*/ 6 w 35"/>
                <a:gd name="T35" fmla="*/ 1 h 26"/>
                <a:gd name="T36" fmla="*/ 6 w 35"/>
                <a:gd name="T37" fmla="*/ 1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5"/>
                <a:gd name="T58" fmla="*/ 0 h 26"/>
                <a:gd name="T59" fmla="*/ 35 w 35"/>
                <a:gd name="T60" fmla="*/ 26 h 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5" h="26">
                  <a:moveTo>
                    <a:pt x="35" y="6"/>
                  </a:moveTo>
                  <a:lnTo>
                    <a:pt x="35" y="6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5" y="2"/>
                  </a:lnTo>
                  <a:lnTo>
                    <a:pt x="11" y="3"/>
                  </a:lnTo>
                  <a:lnTo>
                    <a:pt x="8" y="4"/>
                  </a:lnTo>
                  <a:lnTo>
                    <a:pt x="7" y="9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3" y="22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20" y="7"/>
                  </a:lnTo>
                  <a:lnTo>
                    <a:pt x="27" y="6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gray">
            <a:xfrm flipH="1">
              <a:off x="525" y="3557"/>
              <a:ext cx="44" cy="22"/>
            </a:xfrm>
            <a:custGeom>
              <a:avLst/>
              <a:gdLst>
                <a:gd name="T0" fmla="*/ 0 w 74"/>
                <a:gd name="T1" fmla="*/ 9 h 35"/>
                <a:gd name="T2" fmla="*/ 0 w 74"/>
                <a:gd name="T3" fmla="*/ 9 h 35"/>
                <a:gd name="T4" fmla="*/ 1 w 74"/>
                <a:gd name="T5" fmla="*/ 6 h 35"/>
                <a:gd name="T6" fmla="*/ 2 w 74"/>
                <a:gd name="T7" fmla="*/ 3 h 35"/>
                <a:gd name="T8" fmla="*/ 3 w 74"/>
                <a:gd name="T9" fmla="*/ 3 h 35"/>
                <a:gd name="T10" fmla="*/ 4 w 74"/>
                <a:gd name="T11" fmla="*/ 1 h 35"/>
                <a:gd name="T12" fmla="*/ 5 w 74"/>
                <a:gd name="T13" fmla="*/ 1 h 35"/>
                <a:gd name="T14" fmla="*/ 7 w 74"/>
                <a:gd name="T15" fmla="*/ 0 h 35"/>
                <a:gd name="T16" fmla="*/ 7 w 74"/>
                <a:gd name="T17" fmla="*/ 0 h 35"/>
                <a:gd name="T18" fmla="*/ 9 w 74"/>
                <a:gd name="T19" fmla="*/ 1 h 35"/>
                <a:gd name="T20" fmla="*/ 11 w 74"/>
                <a:gd name="T21" fmla="*/ 1 h 35"/>
                <a:gd name="T22" fmla="*/ 12 w 74"/>
                <a:gd name="T23" fmla="*/ 3 h 35"/>
                <a:gd name="T24" fmla="*/ 14 w 74"/>
                <a:gd name="T25" fmla="*/ 5 h 35"/>
                <a:gd name="T26" fmla="*/ 15 w 74"/>
                <a:gd name="T27" fmla="*/ 9 h 35"/>
                <a:gd name="T28" fmla="*/ 15 w 74"/>
                <a:gd name="T29" fmla="*/ 9 h 35"/>
                <a:gd name="T30" fmla="*/ 14 w 74"/>
                <a:gd name="T31" fmla="*/ 7 h 35"/>
                <a:gd name="T32" fmla="*/ 12 w 74"/>
                <a:gd name="T33" fmla="*/ 5 h 35"/>
                <a:gd name="T34" fmla="*/ 11 w 74"/>
                <a:gd name="T35" fmla="*/ 3 h 35"/>
                <a:gd name="T36" fmla="*/ 9 w 74"/>
                <a:gd name="T37" fmla="*/ 3 h 35"/>
                <a:gd name="T38" fmla="*/ 8 w 74"/>
                <a:gd name="T39" fmla="*/ 2 h 35"/>
                <a:gd name="T40" fmla="*/ 7 w 74"/>
                <a:gd name="T41" fmla="*/ 2 h 35"/>
                <a:gd name="T42" fmla="*/ 5 w 74"/>
                <a:gd name="T43" fmla="*/ 3 h 35"/>
                <a:gd name="T44" fmla="*/ 4 w 74"/>
                <a:gd name="T45" fmla="*/ 3 h 35"/>
                <a:gd name="T46" fmla="*/ 2 w 74"/>
                <a:gd name="T47" fmla="*/ 4 h 35"/>
                <a:gd name="T48" fmla="*/ 1 w 74"/>
                <a:gd name="T49" fmla="*/ 6 h 35"/>
                <a:gd name="T50" fmla="*/ 0 w 74"/>
                <a:gd name="T51" fmla="*/ 9 h 35"/>
                <a:gd name="T52" fmla="*/ 0 w 74"/>
                <a:gd name="T53" fmla="*/ 9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4"/>
                <a:gd name="T82" fmla="*/ 0 h 35"/>
                <a:gd name="T83" fmla="*/ 74 w 74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4" h="35">
                  <a:moveTo>
                    <a:pt x="0" y="35"/>
                  </a:moveTo>
                  <a:lnTo>
                    <a:pt x="0" y="35"/>
                  </a:lnTo>
                  <a:lnTo>
                    <a:pt x="4" y="24"/>
                  </a:lnTo>
                  <a:lnTo>
                    <a:pt x="11" y="13"/>
                  </a:lnTo>
                  <a:lnTo>
                    <a:pt x="15" y="9"/>
                  </a:lnTo>
                  <a:lnTo>
                    <a:pt x="19" y="5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50" y="5"/>
                  </a:lnTo>
                  <a:lnTo>
                    <a:pt x="56" y="12"/>
                  </a:lnTo>
                  <a:lnTo>
                    <a:pt x="64" y="21"/>
                  </a:lnTo>
                  <a:lnTo>
                    <a:pt x="74" y="35"/>
                  </a:lnTo>
                  <a:lnTo>
                    <a:pt x="67" y="27"/>
                  </a:lnTo>
                  <a:lnTo>
                    <a:pt x="59" y="19"/>
                  </a:lnTo>
                  <a:lnTo>
                    <a:pt x="50" y="12"/>
                  </a:lnTo>
                  <a:lnTo>
                    <a:pt x="44" y="9"/>
                  </a:lnTo>
                  <a:lnTo>
                    <a:pt x="38" y="8"/>
                  </a:lnTo>
                  <a:lnTo>
                    <a:pt x="32" y="8"/>
                  </a:lnTo>
                  <a:lnTo>
                    <a:pt x="25" y="9"/>
                  </a:lnTo>
                  <a:lnTo>
                    <a:pt x="19" y="12"/>
                  </a:lnTo>
                  <a:lnTo>
                    <a:pt x="12" y="17"/>
                  </a:lnTo>
                  <a:lnTo>
                    <a:pt x="5" y="2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gray">
            <a:xfrm flipH="1">
              <a:off x="401" y="3577"/>
              <a:ext cx="65" cy="20"/>
            </a:xfrm>
            <a:custGeom>
              <a:avLst/>
              <a:gdLst>
                <a:gd name="T0" fmla="*/ 0 w 109"/>
                <a:gd name="T1" fmla="*/ 5 h 35"/>
                <a:gd name="T2" fmla="*/ 0 w 109"/>
                <a:gd name="T3" fmla="*/ 5 h 35"/>
                <a:gd name="T4" fmla="*/ 2 w 109"/>
                <a:gd name="T5" fmla="*/ 3 h 35"/>
                <a:gd name="T6" fmla="*/ 5 w 109"/>
                <a:gd name="T7" fmla="*/ 2 h 35"/>
                <a:gd name="T8" fmla="*/ 8 w 109"/>
                <a:gd name="T9" fmla="*/ 1 h 35"/>
                <a:gd name="T10" fmla="*/ 11 w 109"/>
                <a:gd name="T11" fmla="*/ 1 h 35"/>
                <a:gd name="T12" fmla="*/ 13 w 109"/>
                <a:gd name="T13" fmla="*/ 0 h 35"/>
                <a:gd name="T14" fmla="*/ 14 w 109"/>
                <a:gd name="T15" fmla="*/ 0 h 35"/>
                <a:gd name="T16" fmla="*/ 16 w 109"/>
                <a:gd name="T17" fmla="*/ 1 h 35"/>
                <a:gd name="T18" fmla="*/ 18 w 109"/>
                <a:gd name="T19" fmla="*/ 1 h 35"/>
                <a:gd name="T20" fmla="*/ 20 w 109"/>
                <a:gd name="T21" fmla="*/ 2 h 35"/>
                <a:gd name="T22" fmla="*/ 21 w 109"/>
                <a:gd name="T23" fmla="*/ 4 h 35"/>
                <a:gd name="T24" fmla="*/ 23 w 109"/>
                <a:gd name="T25" fmla="*/ 6 h 35"/>
                <a:gd name="T26" fmla="*/ 21 w 109"/>
                <a:gd name="T27" fmla="*/ 6 h 35"/>
                <a:gd name="T28" fmla="*/ 21 w 109"/>
                <a:gd name="T29" fmla="*/ 6 h 35"/>
                <a:gd name="T30" fmla="*/ 20 w 109"/>
                <a:gd name="T31" fmla="*/ 5 h 35"/>
                <a:gd name="T32" fmla="*/ 18 w 109"/>
                <a:gd name="T33" fmla="*/ 3 h 35"/>
                <a:gd name="T34" fmla="*/ 16 w 109"/>
                <a:gd name="T35" fmla="*/ 2 h 35"/>
                <a:gd name="T36" fmla="*/ 14 w 109"/>
                <a:gd name="T37" fmla="*/ 2 h 35"/>
                <a:gd name="T38" fmla="*/ 13 w 109"/>
                <a:gd name="T39" fmla="*/ 2 h 35"/>
                <a:gd name="T40" fmla="*/ 11 w 109"/>
                <a:gd name="T41" fmla="*/ 1 h 35"/>
                <a:gd name="T42" fmla="*/ 9 w 109"/>
                <a:gd name="T43" fmla="*/ 1 h 35"/>
                <a:gd name="T44" fmla="*/ 7 w 109"/>
                <a:gd name="T45" fmla="*/ 2 h 35"/>
                <a:gd name="T46" fmla="*/ 5 w 109"/>
                <a:gd name="T47" fmla="*/ 2 h 35"/>
                <a:gd name="T48" fmla="*/ 2 w 109"/>
                <a:gd name="T49" fmla="*/ 3 h 35"/>
                <a:gd name="T50" fmla="*/ 0 w 109"/>
                <a:gd name="T51" fmla="*/ 5 h 35"/>
                <a:gd name="T52" fmla="*/ 0 w 109"/>
                <a:gd name="T53" fmla="*/ 5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9"/>
                <a:gd name="T82" fmla="*/ 0 h 35"/>
                <a:gd name="T83" fmla="*/ 109 w 109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9" h="35">
                  <a:moveTo>
                    <a:pt x="0" y="24"/>
                  </a:moveTo>
                  <a:lnTo>
                    <a:pt x="0" y="24"/>
                  </a:lnTo>
                  <a:lnTo>
                    <a:pt x="12" y="16"/>
                  </a:lnTo>
                  <a:lnTo>
                    <a:pt x="25" y="9"/>
                  </a:lnTo>
                  <a:lnTo>
                    <a:pt x="40" y="2"/>
                  </a:lnTo>
                  <a:lnTo>
                    <a:pt x="50" y="1"/>
                  </a:lnTo>
                  <a:lnTo>
                    <a:pt x="58" y="0"/>
                  </a:lnTo>
                  <a:lnTo>
                    <a:pt x="67" y="0"/>
                  </a:lnTo>
                  <a:lnTo>
                    <a:pt x="76" y="2"/>
                  </a:lnTo>
                  <a:lnTo>
                    <a:pt x="84" y="6"/>
                  </a:lnTo>
                  <a:lnTo>
                    <a:pt x="94" y="13"/>
                  </a:lnTo>
                  <a:lnTo>
                    <a:pt x="102" y="22"/>
                  </a:lnTo>
                  <a:lnTo>
                    <a:pt x="109" y="35"/>
                  </a:lnTo>
                  <a:lnTo>
                    <a:pt x="99" y="35"/>
                  </a:lnTo>
                  <a:lnTo>
                    <a:pt x="92" y="26"/>
                  </a:lnTo>
                  <a:lnTo>
                    <a:pt x="84" y="20"/>
                  </a:lnTo>
                  <a:lnTo>
                    <a:pt x="74" y="12"/>
                  </a:lnTo>
                  <a:lnTo>
                    <a:pt x="67" y="9"/>
                  </a:lnTo>
                  <a:lnTo>
                    <a:pt x="59" y="8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32" y="9"/>
                  </a:lnTo>
                  <a:lnTo>
                    <a:pt x="23" y="12"/>
                  </a:lnTo>
                  <a:lnTo>
                    <a:pt x="12" y="1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gray">
            <a:xfrm flipH="1">
              <a:off x="262" y="3716"/>
              <a:ext cx="182" cy="190"/>
            </a:xfrm>
            <a:custGeom>
              <a:avLst/>
              <a:gdLst>
                <a:gd name="T0" fmla="*/ 33 w 303"/>
                <a:gd name="T1" fmla="*/ 5 h 315"/>
                <a:gd name="T2" fmla="*/ 37 w 303"/>
                <a:gd name="T3" fmla="*/ 0 h 315"/>
                <a:gd name="T4" fmla="*/ 40 w 303"/>
                <a:gd name="T5" fmla="*/ 6 h 315"/>
                <a:gd name="T6" fmla="*/ 46 w 303"/>
                <a:gd name="T7" fmla="*/ 2 h 315"/>
                <a:gd name="T8" fmla="*/ 47 w 303"/>
                <a:gd name="T9" fmla="*/ 10 h 315"/>
                <a:gd name="T10" fmla="*/ 53 w 303"/>
                <a:gd name="T11" fmla="*/ 7 h 315"/>
                <a:gd name="T12" fmla="*/ 53 w 303"/>
                <a:gd name="T13" fmla="*/ 14 h 315"/>
                <a:gd name="T14" fmla="*/ 60 w 303"/>
                <a:gd name="T15" fmla="*/ 14 h 315"/>
                <a:gd name="T16" fmla="*/ 58 w 303"/>
                <a:gd name="T17" fmla="*/ 21 h 315"/>
                <a:gd name="T18" fmla="*/ 64 w 303"/>
                <a:gd name="T19" fmla="*/ 22 h 315"/>
                <a:gd name="T20" fmla="*/ 59 w 303"/>
                <a:gd name="T21" fmla="*/ 28 h 315"/>
                <a:gd name="T22" fmla="*/ 65 w 303"/>
                <a:gd name="T23" fmla="*/ 32 h 315"/>
                <a:gd name="T24" fmla="*/ 60 w 303"/>
                <a:gd name="T25" fmla="*/ 36 h 315"/>
                <a:gd name="T26" fmla="*/ 65 w 303"/>
                <a:gd name="T27" fmla="*/ 42 h 315"/>
                <a:gd name="T28" fmla="*/ 59 w 303"/>
                <a:gd name="T29" fmla="*/ 44 h 315"/>
                <a:gd name="T30" fmla="*/ 62 w 303"/>
                <a:gd name="T31" fmla="*/ 50 h 315"/>
                <a:gd name="T32" fmla="*/ 55 w 303"/>
                <a:gd name="T33" fmla="*/ 51 h 315"/>
                <a:gd name="T34" fmla="*/ 57 w 303"/>
                <a:gd name="T35" fmla="*/ 58 h 315"/>
                <a:gd name="T36" fmla="*/ 50 w 303"/>
                <a:gd name="T37" fmla="*/ 57 h 315"/>
                <a:gd name="T38" fmla="*/ 50 w 303"/>
                <a:gd name="T39" fmla="*/ 64 h 315"/>
                <a:gd name="T40" fmla="*/ 44 w 303"/>
                <a:gd name="T41" fmla="*/ 61 h 315"/>
                <a:gd name="T42" fmla="*/ 42 w 303"/>
                <a:gd name="T43" fmla="*/ 68 h 315"/>
                <a:gd name="T44" fmla="*/ 37 w 303"/>
                <a:gd name="T45" fmla="*/ 63 h 315"/>
                <a:gd name="T46" fmla="*/ 33 w 303"/>
                <a:gd name="T47" fmla="*/ 69 h 315"/>
                <a:gd name="T48" fmla="*/ 29 w 303"/>
                <a:gd name="T49" fmla="*/ 63 h 315"/>
                <a:gd name="T50" fmla="*/ 24 w 303"/>
                <a:gd name="T51" fmla="*/ 68 h 315"/>
                <a:gd name="T52" fmla="*/ 22 w 303"/>
                <a:gd name="T53" fmla="*/ 61 h 315"/>
                <a:gd name="T54" fmla="*/ 16 w 303"/>
                <a:gd name="T55" fmla="*/ 64 h 315"/>
                <a:gd name="T56" fmla="*/ 16 w 303"/>
                <a:gd name="T57" fmla="*/ 57 h 315"/>
                <a:gd name="T58" fmla="*/ 9 w 303"/>
                <a:gd name="T59" fmla="*/ 58 h 315"/>
                <a:gd name="T60" fmla="*/ 10 w 303"/>
                <a:gd name="T61" fmla="*/ 51 h 315"/>
                <a:gd name="T62" fmla="*/ 4 w 303"/>
                <a:gd name="T63" fmla="*/ 50 h 315"/>
                <a:gd name="T64" fmla="*/ 7 w 303"/>
                <a:gd name="T65" fmla="*/ 44 h 315"/>
                <a:gd name="T66" fmla="*/ 1 w 303"/>
                <a:gd name="T67" fmla="*/ 42 h 315"/>
                <a:gd name="T68" fmla="*/ 6 w 303"/>
                <a:gd name="T69" fmla="*/ 36 h 315"/>
                <a:gd name="T70" fmla="*/ 0 w 303"/>
                <a:gd name="T71" fmla="*/ 32 h 315"/>
                <a:gd name="T72" fmla="*/ 6 w 303"/>
                <a:gd name="T73" fmla="*/ 28 h 315"/>
                <a:gd name="T74" fmla="*/ 2 w 303"/>
                <a:gd name="T75" fmla="*/ 22 h 315"/>
                <a:gd name="T76" fmla="*/ 8 w 303"/>
                <a:gd name="T77" fmla="*/ 21 h 315"/>
                <a:gd name="T78" fmla="*/ 6 w 303"/>
                <a:gd name="T79" fmla="*/ 14 h 315"/>
                <a:gd name="T80" fmla="*/ 13 w 303"/>
                <a:gd name="T81" fmla="*/ 14 h 315"/>
                <a:gd name="T82" fmla="*/ 12 w 303"/>
                <a:gd name="T83" fmla="*/ 7 h 315"/>
                <a:gd name="T84" fmla="*/ 19 w 303"/>
                <a:gd name="T85" fmla="*/ 10 h 315"/>
                <a:gd name="T86" fmla="*/ 20 w 303"/>
                <a:gd name="T87" fmla="*/ 2 h 315"/>
                <a:gd name="T88" fmla="*/ 26 w 303"/>
                <a:gd name="T89" fmla="*/ 6 h 315"/>
                <a:gd name="T90" fmla="*/ 28 w 303"/>
                <a:gd name="T91" fmla="*/ 0 h 315"/>
                <a:gd name="T92" fmla="*/ 33 w 303"/>
                <a:gd name="T93" fmla="*/ 5 h 3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03"/>
                <a:gd name="T142" fmla="*/ 0 h 315"/>
                <a:gd name="T143" fmla="*/ 303 w 303"/>
                <a:gd name="T144" fmla="*/ 315 h 31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03" h="315">
                  <a:moveTo>
                    <a:pt x="152" y="24"/>
                  </a:moveTo>
                  <a:lnTo>
                    <a:pt x="173" y="0"/>
                  </a:lnTo>
                  <a:lnTo>
                    <a:pt x="187" y="29"/>
                  </a:lnTo>
                  <a:lnTo>
                    <a:pt x="212" y="11"/>
                  </a:lnTo>
                  <a:lnTo>
                    <a:pt x="217" y="44"/>
                  </a:lnTo>
                  <a:lnTo>
                    <a:pt x="248" y="33"/>
                  </a:lnTo>
                  <a:lnTo>
                    <a:pt x="244" y="67"/>
                  </a:lnTo>
                  <a:lnTo>
                    <a:pt x="276" y="65"/>
                  </a:lnTo>
                  <a:lnTo>
                    <a:pt x="264" y="96"/>
                  </a:lnTo>
                  <a:lnTo>
                    <a:pt x="295" y="103"/>
                  </a:lnTo>
                  <a:lnTo>
                    <a:pt x="275" y="130"/>
                  </a:lnTo>
                  <a:lnTo>
                    <a:pt x="303" y="146"/>
                  </a:lnTo>
                  <a:lnTo>
                    <a:pt x="278" y="166"/>
                  </a:lnTo>
                  <a:lnTo>
                    <a:pt x="300" y="189"/>
                  </a:lnTo>
                  <a:lnTo>
                    <a:pt x="271" y="201"/>
                  </a:lnTo>
                  <a:lnTo>
                    <a:pt x="287" y="229"/>
                  </a:lnTo>
                  <a:lnTo>
                    <a:pt x="255" y="233"/>
                  </a:lnTo>
                  <a:lnTo>
                    <a:pt x="263" y="264"/>
                  </a:lnTo>
                  <a:lnTo>
                    <a:pt x="232" y="258"/>
                  </a:lnTo>
                  <a:lnTo>
                    <a:pt x="231" y="292"/>
                  </a:lnTo>
                  <a:lnTo>
                    <a:pt x="203" y="277"/>
                  </a:lnTo>
                  <a:lnTo>
                    <a:pt x="193" y="309"/>
                  </a:lnTo>
                  <a:lnTo>
                    <a:pt x="169" y="287"/>
                  </a:lnTo>
                  <a:lnTo>
                    <a:pt x="152" y="315"/>
                  </a:lnTo>
                  <a:lnTo>
                    <a:pt x="134" y="287"/>
                  </a:lnTo>
                  <a:lnTo>
                    <a:pt x="111" y="309"/>
                  </a:lnTo>
                  <a:lnTo>
                    <a:pt x="102" y="277"/>
                  </a:lnTo>
                  <a:lnTo>
                    <a:pt x="74" y="292"/>
                  </a:lnTo>
                  <a:lnTo>
                    <a:pt x="73" y="258"/>
                  </a:lnTo>
                  <a:lnTo>
                    <a:pt x="42" y="264"/>
                  </a:lnTo>
                  <a:lnTo>
                    <a:pt x="48" y="233"/>
                  </a:lnTo>
                  <a:lnTo>
                    <a:pt x="18" y="229"/>
                  </a:lnTo>
                  <a:lnTo>
                    <a:pt x="32" y="201"/>
                  </a:lnTo>
                  <a:lnTo>
                    <a:pt x="4" y="189"/>
                  </a:lnTo>
                  <a:lnTo>
                    <a:pt x="26" y="166"/>
                  </a:lnTo>
                  <a:lnTo>
                    <a:pt x="0" y="146"/>
                  </a:lnTo>
                  <a:lnTo>
                    <a:pt x="28" y="130"/>
                  </a:lnTo>
                  <a:lnTo>
                    <a:pt x="10" y="103"/>
                  </a:lnTo>
                  <a:lnTo>
                    <a:pt x="40" y="96"/>
                  </a:lnTo>
                  <a:lnTo>
                    <a:pt x="28" y="65"/>
                  </a:lnTo>
                  <a:lnTo>
                    <a:pt x="59" y="67"/>
                  </a:lnTo>
                  <a:lnTo>
                    <a:pt x="56" y="33"/>
                  </a:lnTo>
                  <a:lnTo>
                    <a:pt x="86" y="44"/>
                  </a:lnTo>
                  <a:lnTo>
                    <a:pt x="91" y="11"/>
                  </a:lnTo>
                  <a:lnTo>
                    <a:pt x="118" y="29"/>
                  </a:lnTo>
                  <a:lnTo>
                    <a:pt x="132" y="0"/>
                  </a:lnTo>
                  <a:lnTo>
                    <a:pt x="152" y="24"/>
                  </a:lnTo>
                  <a:close/>
                </a:path>
              </a:pathLst>
            </a:custGeom>
            <a:solidFill>
              <a:srgbClr val="1D7EB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55"/>
            <p:cNvSpPr>
              <a:spLocks noEditPoints="1"/>
            </p:cNvSpPr>
            <p:nvPr/>
          </p:nvSpPr>
          <p:spPr bwMode="gray">
            <a:xfrm flipH="1">
              <a:off x="301" y="3753"/>
              <a:ext cx="110" cy="114"/>
            </a:xfrm>
            <a:custGeom>
              <a:avLst/>
              <a:gdLst>
                <a:gd name="T0" fmla="*/ 0 w 183"/>
                <a:gd name="T1" fmla="*/ 20 h 192"/>
                <a:gd name="T2" fmla="*/ 1 w 183"/>
                <a:gd name="T3" fmla="*/ 24 h 192"/>
                <a:gd name="T4" fmla="*/ 1 w 183"/>
                <a:gd name="T5" fmla="*/ 28 h 192"/>
                <a:gd name="T6" fmla="*/ 3 w 183"/>
                <a:gd name="T7" fmla="*/ 31 h 192"/>
                <a:gd name="T8" fmla="*/ 6 w 183"/>
                <a:gd name="T9" fmla="*/ 34 h 192"/>
                <a:gd name="T10" fmla="*/ 8 w 183"/>
                <a:gd name="T11" fmla="*/ 37 h 192"/>
                <a:gd name="T12" fmla="*/ 12 w 183"/>
                <a:gd name="T13" fmla="*/ 39 h 192"/>
                <a:gd name="T14" fmla="*/ 16 w 183"/>
                <a:gd name="T15" fmla="*/ 40 h 192"/>
                <a:gd name="T16" fmla="*/ 20 w 183"/>
                <a:gd name="T17" fmla="*/ 40 h 192"/>
                <a:gd name="T18" fmla="*/ 22 w 183"/>
                <a:gd name="T19" fmla="*/ 40 h 192"/>
                <a:gd name="T20" fmla="*/ 26 w 183"/>
                <a:gd name="T21" fmla="*/ 39 h 192"/>
                <a:gd name="T22" fmla="*/ 29 w 183"/>
                <a:gd name="T23" fmla="*/ 38 h 192"/>
                <a:gd name="T24" fmla="*/ 32 w 183"/>
                <a:gd name="T25" fmla="*/ 36 h 192"/>
                <a:gd name="T26" fmla="*/ 35 w 183"/>
                <a:gd name="T27" fmla="*/ 33 h 192"/>
                <a:gd name="T28" fmla="*/ 38 w 183"/>
                <a:gd name="T29" fmla="*/ 30 h 192"/>
                <a:gd name="T30" fmla="*/ 39 w 183"/>
                <a:gd name="T31" fmla="*/ 26 h 192"/>
                <a:gd name="T32" fmla="*/ 40 w 183"/>
                <a:gd name="T33" fmla="*/ 22 h 192"/>
                <a:gd name="T34" fmla="*/ 40 w 183"/>
                <a:gd name="T35" fmla="*/ 20 h 192"/>
                <a:gd name="T36" fmla="*/ 40 w 183"/>
                <a:gd name="T37" fmla="*/ 16 h 192"/>
                <a:gd name="T38" fmla="*/ 38 w 183"/>
                <a:gd name="T39" fmla="*/ 12 h 192"/>
                <a:gd name="T40" fmla="*/ 36 w 183"/>
                <a:gd name="T41" fmla="*/ 9 h 192"/>
                <a:gd name="T42" fmla="*/ 34 w 183"/>
                <a:gd name="T43" fmla="*/ 6 h 192"/>
                <a:gd name="T44" fmla="*/ 31 w 183"/>
                <a:gd name="T45" fmla="*/ 4 h 192"/>
                <a:gd name="T46" fmla="*/ 28 w 183"/>
                <a:gd name="T47" fmla="*/ 2 h 192"/>
                <a:gd name="T48" fmla="*/ 24 w 183"/>
                <a:gd name="T49" fmla="*/ 1 h 192"/>
                <a:gd name="T50" fmla="*/ 20 w 183"/>
                <a:gd name="T51" fmla="*/ 0 h 192"/>
                <a:gd name="T52" fmla="*/ 17 w 183"/>
                <a:gd name="T53" fmla="*/ 0 h 192"/>
                <a:gd name="T54" fmla="*/ 14 w 183"/>
                <a:gd name="T55" fmla="*/ 1 h 192"/>
                <a:gd name="T56" fmla="*/ 10 w 183"/>
                <a:gd name="T57" fmla="*/ 2 h 192"/>
                <a:gd name="T58" fmla="*/ 7 w 183"/>
                <a:gd name="T59" fmla="*/ 5 h 192"/>
                <a:gd name="T60" fmla="*/ 4 w 183"/>
                <a:gd name="T61" fmla="*/ 7 h 192"/>
                <a:gd name="T62" fmla="*/ 2 w 183"/>
                <a:gd name="T63" fmla="*/ 11 h 192"/>
                <a:gd name="T64" fmla="*/ 1 w 183"/>
                <a:gd name="T65" fmla="*/ 14 h 192"/>
                <a:gd name="T66" fmla="*/ 0 w 183"/>
                <a:gd name="T67" fmla="*/ 18 h 192"/>
                <a:gd name="T68" fmla="*/ 0 w 183"/>
                <a:gd name="T69" fmla="*/ 20 h 192"/>
                <a:gd name="T70" fmla="*/ 4 w 183"/>
                <a:gd name="T71" fmla="*/ 20 h 192"/>
                <a:gd name="T72" fmla="*/ 5 w 183"/>
                <a:gd name="T73" fmla="*/ 14 h 192"/>
                <a:gd name="T74" fmla="*/ 8 w 183"/>
                <a:gd name="T75" fmla="*/ 8 h 192"/>
                <a:gd name="T76" fmla="*/ 13 w 183"/>
                <a:gd name="T77" fmla="*/ 5 h 192"/>
                <a:gd name="T78" fmla="*/ 18 w 183"/>
                <a:gd name="T79" fmla="*/ 4 h 192"/>
                <a:gd name="T80" fmla="*/ 20 w 183"/>
                <a:gd name="T81" fmla="*/ 4 h 192"/>
                <a:gd name="T82" fmla="*/ 23 w 183"/>
                <a:gd name="T83" fmla="*/ 4 h 192"/>
                <a:gd name="T84" fmla="*/ 29 w 183"/>
                <a:gd name="T85" fmla="*/ 7 h 192"/>
                <a:gd name="T86" fmla="*/ 34 w 183"/>
                <a:gd name="T87" fmla="*/ 11 h 192"/>
                <a:gd name="T88" fmla="*/ 36 w 183"/>
                <a:gd name="T89" fmla="*/ 17 h 192"/>
                <a:gd name="T90" fmla="*/ 36 w 183"/>
                <a:gd name="T91" fmla="*/ 20 h 192"/>
                <a:gd name="T92" fmla="*/ 35 w 183"/>
                <a:gd name="T93" fmla="*/ 27 h 192"/>
                <a:gd name="T94" fmla="*/ 31 w 183"/>
                <a:gd name="T95" fmla="*/ 32 h 192"/>
                <a:gd name="T96" fmla="*/ 26 w 183"/>
                <a:gd name="T97" fmla="*/ 35 h 192"/>
                <a:gd name="T98" fmla="*/ 22 w 183"/>
                <a:gd name="T99" fmla="*/ 37 h 192"/>
                <a:gd name="T100" fmla="*/ 20 w 183"/>
                <a:gd name="T101" fmla="*/ 37 h 192"/>
                <a:gd name="T102" fmla="*/ 17 w 183"/>
                <a:gd name="T103" fmla="*/ 36 h 192"/>
                <a:gd name="T104" fmla="*/ 10 w 183"/>
                <a:gd name="T105" fmla="*/ 34 h 192"/>
                <a:gd name="T106" fmla="*/ 6 w 183"/>
                <a:gd name="T107" fmla="*/ 30 h 192"/>
                <a:gd name="T108" fmla="*/ 4 w 183"/>
                <a:gd name="T109" fmla="*/ 24 h 192"/>
                <a:gd name="T110" fmla="*/ 4 w 183"/>
                <a:gd name="T111" fmla="*/ 20 h 1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3"/>
                <a:gd name="T169" fmla="*/ 0 h 192"/>
                <a:gd name="T170" fmla="*/ 183 w 183"/>
                <a:gd name="T171" fmla="*/ 192 h 1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3" h="192">
                  <a:moveTo>
                    <a:pt x="0" y="97"/>
                  </a:moveTo>
                  <a:lnTo>
                    <a:pt x="0" y="97"/>
                  </a:lnTo>
                  <a:lnTo>
                    <a:pt x="0" y="106"/>
                  </a:lnTo>
                  <a:lnTo>
                    <a:pt x="1" y="115"/>
                  </a:lnTo>
                  <a:lnTo>
                    <a:pt x="4" y="125"/>
                  </a:lnTo>
                  <a:lnTo>
                    <a:pt x="6" y="133"/>
                  </a:lnTo>
                  <a:lnTo>
                    <a:pt x="11" y="142"/>
                  </a:lnTo>
                  <a:lnTo>
                    <a:pt x="15" y="150"/>
                  </a:lnTo>
                  <a:lnTo>
                    <a:pt x="20" y="157"/>
                  </a:lnTo>
                  <a:lnTo>
                    <a:pt x="27" y="164"/>
                  </a:lnTo>
                  <a:lnTo>
                    <a:pt x="33" y="170"/>
                  </a:lnTo>
                  <a:lnTo>
                    <a:pt x="40" y="176"/>
                  </a:lnTo>
                  <a:lnTo>
                    <a:pt x="48" y="180"/>
                  </a:lnTo>
                  <a:lnTo>
                    <a:pt x="56" y="184"/>
                  </a:lnTo>
                  <a:lnTo>
                    <a:pt x="64" y="188"/>
                  </a:lnTo>
                  <a:lnTo>
                    <a:pt x="74" y="190"/>
                  </a:lnTo>
                  <a:lnTo>
                    <a:pt x="82" y="192"/>
                  </a:lnTo>
                  <a:lnTo>
                    <a:pt x="91" y="192"/>
                  </a:lnTo>
                  <a:lnTo>
                    <a:pt x="100" y="192"/>
                  </a:lnTo>
                  <a:lnTo>
                    <a:pt x="110" y="190"/>
                  </a:lnTo>
                  <a:lnTo>
                    <a:pt x="119" y="188"/>
                  </a:lnTo>
                  <a:lnTo>
                    <a:pt x="127" y="184"/>
                  </a:lnTo>
                  <a:lnTo>
                    <a:pt x="135" y="180"/>
                  </a:lnTo>
                  <a:lnTo>
                    <a:pt x="143" y="176"/>
                  </a:lnTo>
                  <a:lnTo>
                    <a:pt x="150" y="170"/>
                  </a:lnTo>
                  <a:lnTo>
                    <a:pt x="157" y="164"/>
                  </a:lnTo>
                  <a:lnTo>
                    <a:pt x="162" y="157"/>
                  </a:lnTo>
                  <a:lnTo>
                    <a:pt x="167" y="150"/>
                  </a:lnTo>
                  <a:lnTo>
                    <a:pt x="173" y="142"/>
                  </a:lnTo>
                  <a:lnTo>
                    <a:pt x="177" y="133"/>
                  </a:lnTo>
                  <a:lnTo>
                    <a:pt x="179" y="125"/>
                  </a:lnTo>
                  <a:lnTo>
                    <a:pt x="182" y="115"/>
                  </a:lnTo>
                  <a:lnTo>
                    <a:pt x="183" y="106"/>
                  </a:lnTo>
                  <a:lnTo>
                    <a:pt x="183" y="97"/>
                  </a:lnTo>
                  <a:lnTo>
                    <a:pt x="183" y="86"/>
                  </a:lnTo>
                  <a:lnTo>
                    <a:pt x="182" y="76"/>
                  </a:lnTo>
                  <a:lnTo>
                    <a:pt x="179" y="67"/>
                  </a:lnTo>
                  <a:lnTo>
                    <a:pt x="177" y="59"/>
                  </a:lnTo>
                  <a:lnTo>
                    <a:pt x="173" y="50"/>
                  </a:lnTo>
                  <a:lnTo>
                    <a:pt x="167" y="43"/>
                  </a:lnTo>
                  <a:lnTo>
                    <a:pt x="162" y="35"/>
                  </a:lnTo>
                  <a:lnTo>
                    <a:pt x="157" y="28"/>
                  </a:lnTo>
                  <a:lnTo>
                    <a:pt x="150" y="22"/>
                  </a:lnTo>
                  <a:lnTo>
                    <a:pt x="143" y="16"/>
                  </a:lnTo>
                  <a:lnTo>
                    <a:pt x="135" y="12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1"/>
                  </a:lnTo>
                  <a:lnTo>
                    <a:pt x="64" y="4"/>
                  </a:lnTo>
                  <a:lnTo>
                    <a:pt x="56" y="8"/>
                  </a:lnTo>
                  <a:lnTo>
                    <a:pt x="48" y="12"/>
                  </a:lnTo>
                  <a:lnTo>
                    <a:pt x="40" y="16"/>
                  </a:lnTo>
                  <a:lnTo>
                    <a:pt x="33" y="22"/>
                  </a:lnTo>
                  <a:lnTo>
                    <a:pt x="27" y="28"/>
                  </a:lnTo>
                  <a:lnTo>
                    <a:pt x="20" y="35"/>
                  </a:lnTo>
                  <a:lnTo>
                    <a:pt x="15" y="43"/>
                  </a:lnTo>
                  <a:lnTo>
                    <a:pt x="11" y="50"/>
                  </a:lnTo>
                  <a:lnTo>
                    <a:pt x="6" y="59"/>
                  </a:lnTo>
                  <a:lnTo>
                    <a:pt x="4" y="67"/>
                  </a:lnTo>
                  <a:lnTo>
                    <a:pt x="1" y="76"/>
                  </a:lnTo>
                  <a:lnTo>
                    <a:pt x="0" y="86"/>
                  </a:lnTo>
                  <a:lnTo>
                    <a:pt x="0" y="97"/>
                  </a:lnTo>
                  <a:close/>
                  <a:moveTo>
                    <a:pt x="16" y="97"/>
                  </a:moveTo>
                  <a:lnTo>
                    <a:pt x="16" y="97"/>
                  </a:lnTo>
                  <a:lnTo>
                    <a:pt x="17" y="81"/>
                  </a:lnTo>
                  <a:lnTo>
                    <a:pt x="21" y="64"/>
                  </a:lnTo>
                  <a:lnTo>
                    <a:pt x="28" y="51"/>
                  </a:lnTo>
                  <a:lnTo>
                    <a:pt x="37" y="39"/>
                  </a:lnTo>
                  <a:lnTo>
                    <a:pt x="49" y="30"/>
                  </a:lnTo>
                  <a:lnTo>
                    <a:pt x="61" y="23"/>
                  </a:lnTo>
                  <a:lnTo>
                    <a:pt x="76" y="18"/>
                  </a:lnTo>
                  <a:lnTo>
                    <a:pt x="84" y="16"/>
                  </a:lnTo>
                  <a:lnTo>
                    <a:pt x="91" y="16"/>
                  </a:lnTo>
                  <a:lnTo>
                    <a:pt x="99" y="16"/>
                  </a:lnTo>
                  <a:lnTo>
                    <a:pt x="107" y="18"/>
                  </a:lnTo>
                  <a:lnTo>
                    <a:pt x="120" y="23"/>
                  </a:lnTo>
                  <a:lnTo>
                    <a:pt x="134" y="30"/>
                  </a:lnTo>
                  <a:lnTo>
                    <a:pt x="145" y="39"/>
                  </a:lnTo>
                  <a:lnTo>
                    <a:pt x="154" y="51"/>
                  </a:lnTo>
                  <a:lnTo>
                    <a:pt x="162" y="64"/>
                  </a:lnTo>
                  <a:lnTo>
                    <a:pt x="166" y="81"/>
                  </a:lnTo>
                  <a:lnTo>
                    <a:pt x="167" y="97"/>
                  </a:lnTo>
                  <a:lnTo>
                    <a:pt x="166" y="113"/>
                  </a:lnTo>
                  <a:lnTo>
                    <a:pt x="162" y="127"/>
                  </a:lnTo>
                  <a:lnTo>
                    <a:pt x="154" y="141"/>
                  </a:lnTo>
                  <a:lnTo>
                    <a:pt x="145" y="153"/>
                  </a:lnTo>
                  <a:lnTo>
                    <a:pt x="134" y="162"/>
                  </a:lnTo>
                  <a:lnTo>
                    <a:pt x="120" y="169"/>
                  </a:lnTo>
                  <a:lnTo>
                    <a:pt x="107" y="174"/>
                  </a:lnTo>
                  <a:lnTo>
                    <a:pt x="99" y="176"/>
                  </a:lnTo>
                  <a:lnTo>
                    <a:pt x="91" y="176"/>
                  </a:lnTo>
                  <a:lnTo>
                    <a:pt x="84" y="176"/>
                  </a:lnTo>
                  <a:lnTo>
                    <a:pt x="76" y="174"/>
                  </a:lnTo>
                  <a:lnTo>
                    <a:pt x="61" y="169"/>
                  </a:lnTo>
                  <a:lnTo>
                    <a:pt x="49" y="162"/>
                  </a:lnTo>
                  <a:lnTo>
                    <a:pt x="37" y="153"/>
                  </a:lnTo>
                  <a:lnTo>
                    <a:pt x="28" y="141"/>
                  </a:lnTo>
                  <a:lnTo>
                    <a:pt x="21" y="127"/>
                  </a:lnTo>
                  <a:lnTo>
                    <a:pt x="17" y="113"/>
                  </a:lnTo>
                  <a:lnTo>
                    <a:pt x="16" y="97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2159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gray">
            <a:xfrm flipH="1">
              <a:off x="333" y="3784"/>
              <a:ext cx="34" cy="54"/>
            </a:xfrm>
            <a:custGeom>
              <a:avLst/>
              <a:gdLst>
                <a:gd name="T0" fmla="*/ 10 w 56"/>
                <a:gd name="T1" fmla="*/ 16 h 91"/>
                <a:gd name="T2" fmla="*/ 10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5 w 56"/>
                <a:gd name="T9" fmla="*/ 1 h 91"/>
                <a:gd name="T10" fmla="*/ 4 w 56"/>
                <a:gd name="T11" fmla="*/ 2 h 91"/>
                <a:gd name="T12" fmla="*/ 2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3 w 56"/>
                <a:gd name="T23" fmla="*/ 5 h 91"/>
                <a:gd name="T24" fmla="*/ 3 w 56"/>
                <a:gd name="T25" fmla="*/ 5 h 91"/>
                <a:gd name="T26" fmla="*/ 4 w 56"/>
                <a:gd name="T27" fmla="*/ 5 h 91"/>
                <a:gd name="T28" fmla="*/ 4 w 56"/>
                <a:gd name="T29" fmla="*/ 5 h 91"/>
                <a:gd name="T30" fmla="*/ 4 w 56"/>
                <a:gd name="T31" fmla="*/ 5 h 91"/>
                <a:gd name="T32" fmla="*/ 4 w 56"/>
                <a:gd name="T33" fmla="*/ 8 h 91"/>
                <a:gd name="T34" fmla="*/ 4 w 56"/>
                <a:gd name="T35" fmla="*/ 16 h 91"/>
                <a:gd name="T36" fmla="*/ 1 w 56"/>
                <a:gd name="T37" fmla="*/ 16 h 91"/>
                <a:gd name="T38" fmla="*/ 1 w 56"/>
                <a:gd name="T39" fmla="*/ 19 h 91"/>
                <a:gd name="T40" fmla="*/ 13 w 56"/>
                <a:gd name="T41" fmla="*/ 19 h 91"/>
                <a:gd name="T42" fmla="*/ 13 w 56"/>
                <a:gd name="T43" fmla="*/ 16 h 91"/>
                <a:gd name="T44" fmla="*/ 10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2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7" y="27"/>
                  </a:lnTo>
                  <a:lnTo>
                    <a:pt x="18" y="39"/>
                  </a:lnTo>
                  <a:lnTo>
                    <a:pt x="18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20368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gray">
            <a:xfrm flipH="1">
              <a:off x="339" y="3781"/>
              <a:ext cx="35" cy="55"/>
            </a:xfrm>
            <a:custGeom>
              <a:avLst/>
              <a:gdLst>
                <a:gd name="T0" fmla="*/ 11 w 56"/>
                <a:gd name="T1" fmla="*/ 16 h 91"/>
                <a:gd name="T2" fmla="*/ 11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6 w 56"/>
                <a:gd name="T9" fmla="*/ 1 h 91"/>
                <a:gd name="T10" fmla="*/ 4 w 56"/>
                <a:gd name="T11" fmla="*/ 2 h 91"/>
                <a:gd name="T12" fmla="*/ 3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4 w 56"/>
                <a:gd name="T23" fmla="*/ 5 h 91"/>
                <a:gd name="T24" fmla="*/ 4 w 56"/>
                <a:gd name="T25" fmla="*/ 5 h 91"/>
                <a:gd name="T26" fmla="*/ 4 w 56"/>
                <a:gd name="T27" fmla="*/ 5 h 91"/>
                <a:gd name="T28" fmla="*/ 4 w 56"/>
                <a:gd name="T29" fmla="*/ 6 h 91"/>
                <a:gd name="T30" fmla="*/ 4 w 56"/>
                <a:gd name="T31" fmla="*/ 6 h 91"/>
                <a:gd name="T32" fmla="*/ 5 w 56"/>
                <a:gd name="T33" fmla="*/ 9 h 91"/>
                <a:gd name="T34" fmla="*/ 5 w 56"/>
                <a:gd name="T35" fmla="*/ 16 h 91"/>
                <a:gd name="T36" fmla="*/ 2 w 56"/>
                <a:gd name="T37" fmla="*/ 16 h 91"/>
                <a:gd name="T38" fmla="*/ 2 w 56"/>
                <a:gd name="T39" fmla="*/ 20 h 91"/>
                <a:gd name="T40" fmla="*/ 14 w 56"/>
                <a:gd name="T41" fmla="*/ 20 h 91"/>
                <a:gd name="T42" fmla="*/ 14 w 56"/>
                <a:gd name="T43" fmla="*/ 16 h 91"/>
                <a:gd name="T44" fmla="*/ 11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3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5" y="24"/>
                  </a:lnTo>
                  <a:lnTo>
                    <a:pt x="16" y="25"/>
                  </a:lnTo>
                  <a:lnTo>
                    <a:pt x="17" y="27"/>
                  </a:lnTo>
                  <a:lnTo>
                    <a:pt x="19" y="39"/>
                  </a:lnTo>
                  <a:lnTo>
                    <a:pt x="19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gray">
            <a:xfrm flipH="1">
              <a:off x="365" y="3924"/>
              <a:ext cx="42" cy="80"/>
            </a:xfrm>
            <a:custGeom>
              <a:avLst/>
              <a:gdLst>
                <a:gd name="T0" fmla="*/ 0 w 71"/>
                <a:gd name="T1" fmla="*/ 23 h 134"/>
                <a:gd name="T2" fmla="*/ 5 w 71"/>
                <a:gd name="T3" fmla="*/ 21 h 134"/>
                <a:gd name="T4" fmla="*/ 11 w 71"/>
                <a:gd name="T5" fmla="*/ 29 h 134"/>
                <a:gd name="T6" fmla="*/ 15 w 71"/>
                <a:gd name="T7" fmla="*/ 0 h 134"/>
                <a:gd name="T8" fmla="*/ 9 w 71"/>
                <a:gd name="T9" fmla="*/ 23 h 134"/>
                <a:gd name="T10" fmla="*/ 5 w 71"/>
                <a:gd name="T11" fmla="*/ 19 h 134"/>
                <a:gd name="T12" fmla="*/ 0 w 71"/>
                <a:gd name="T13" fmla="*/ 23 h 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34"/>
                <a:gd name="T23" fmla="*/ 71 w 71"/>
                <a:gd name="T24" fmla="*/ 134 h 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34">
                  <a:moveTo>
                    <a:pt x="0" y="110"/>
                  </a:moveTo>
                  <a:lnTo>
                    <a:pt x="24" y="101"/>
                  </a:lnTo>
                  <a:lnTo>
                    <a:pt x="53" y="134"/>
                  </a:lnTo>
                  <a:lnTo>
                    <a:pt x="71" y="0"/>
                  </a:lnTo>
                  <a:lnTo>
                    <a:pt x="44" y="111"/>
                  </a:lnTo>
                  <a:lnTo>
                    <a:pt x="27" y="91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gray">
            <a:xfrm flipH="1">
              <a:off x="299" y="3921"/>
              <a:ext cx="21" cy="67"/>
            </a:xfrm>
            <a:custGeom>
              <a:avLst/>
              <a:gdLst>
                <a:gd name="T0" fmla="*/ 0 w 36"/>
                <a:gd name="T1" fmla="*/ 25 h 110"/>
                <a:gd name="T2" fmla="*/ 2 w 36"/>
                <a:gd name="T3" fmla="*/ 21 h 110"/>
                <a:gd name="T4" fmla="*/ 7 w 36"/>
                <a:gd name="T5" fmla="*/ 23 h 110"/>
                <a:gd name="T6" fmla="*/ 1 w 36"/>
                <a:gd name="T7" fmla="*/ 0 h 110"/>
                <a:gd name="T8" fmla="*/ 5 w 36"/>
                <a:gd name="T9" fmla="*/ 21 h 110"/>
                <a:gd name="T10" fmla="*/ 1 w 36"/>
                <a:gd name="T11" fmla="*/ 19 h 110"/>
                <a:gd name="T12" fmla="*/ 0 w 36"/>
                <a:gd name="T13" fmla="*/ 25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110"/>
                <a:gd name="T23" fmla="*/ 36 w 36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110">
                  <a:moveTo>
                    <a:pt x="0" y="110"/>
                  </a:moveTo>
                  <a:lnTo>
                    <a:pt x="8" y="93"/>
                  </a:lnTo>
                  <a:lnTo>
                    <a:pt x="36" y="103"/>
                  </a:lnTo>
                  <a:lnTo>
                    <a:pt x="2" y="0"/>
                  </a:lnTo>
                  <a:lnTo>
                    <a:pt x="22" y="90"/>
                  </a:lnTo>
                  <a:lnTo>
                    <a:pt x="4" y="85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Affectation de types </a:t>
            </a:r>
            <a:r>
              <a:rPr lang="fr-FR" dirty="0" err="1" smtClean="0"/>
              <a:t>nullables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534301"/>
          </a:xfrm>
        </p:spPr>
        <p:txBody>
          <a:bodyPr/>
          <a:lstStyle/>
          <a:p>
            <a:r>
              <a:rPr lang="fr-FR" dirty="0" smtClean="0"/>
              <a:t>L’opérateur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??</a:t>
            </a:r>
            <a:r>
              <a:rPr lang="fr-FR" dirty="0" smtClean="0"/>
              <a:t> a été ajouté dans C# V3 pour faciliter l’affectation de types « </a:t>
            </a:r>
            <a:r>
              <a:rPr lang="fr-FR" dirty="0" err="1" smtClean="0"/>
              <a:t>nullables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On ne peut l’utiliser que sur les types « </a:t>
            </a:r>
            <a:r>
              <a:rPr lang="fr-FR" dirty="0" err="1" smtClean="0"/>
              <a:t>nullables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age</a:t>
            </a:r>
            <a:r>
              <a:rPr lang="fr-FR" dirty="0" smtClean="0"/>
              <a:t> est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dirty="0" smtClean="0"/>
              <a:t>, alors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fr-FR" dirty="0" smtClean="0"/>
              <a:t> vaudra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-1</a:t>
            </a:r>
          </a:p>
          <a:p>
            <a:pPr lvl="1"/>
            <a:r>
              <a:rPr lang="fr-FR" dirty="0" smtClean="0"/>
              <a:t>Sinon,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fr-FR" dirty="0" smtClean="0"/>
              <a:t> recevra la valeur de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age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gray">
          <a:xfrm>
            <a:off x="1539698" y="2479672"/>
            <a:ext cx="6389651" cy="132343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GB" sz="1600" b="1" dirty="0">
                <a:latin typeface="Courier New" pitchFamily="49" charset="0"/>
              </a:rPr>
              <a:t>int?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</a:rPr>
              <a:t>age = </a:t>
            </a:r>
            <a:r>
              <a:rPr lang="en-GB" sz="1600" b="1" dirty="0" smtClean="0">
                <a:latin typeface="Courier New" pitchFamily="49" charset="0"/>
              </a:rPr>
              <a:t>null</a:t>
            </a:r>
            <a:r>
              <a:rPr lang="en-GB" sz="1600" dirty="0" smtClean="0">
                <a:latin typeface="Courier New" pitchFamily="49" charset="0"/>
              </a:rPr>
              <a:t>;</a:t>
            </a:r>
          </a:p>
          <a:p>
            <a:pPr algn="l"/>
            <a:endParaRPr lang="en-GB" sz="1600" dirty="0">
              <a:latin typeface="Courier New" pitchFamily="49" charset="0"/>
            </a:endParaRPr>
          </a:p>
          <a:p>
            <a:pPr algn="l"/>
            <a:r>
              <a:rPr lang="en-GB" sz="1600" dirty="0" smtClean="0">
                <a:latin typeface="Courier New" pitchFamily="49" charset="0"/>
              </a:rPr>
              <a:t>... </a:t>
            </a:r>
            <a:r>
              <a:rPr lang="en-GB" sz="1600" dirty="0" err="1" smtClean="0">
                <a:latin typeface="Courier New" pitchFamily="49" charset="0"/>
              </a:rPr>
              <a:t>Effectuer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quelques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traitements</a:t>
            </a:r>
            <a:r>
              <a:rPr lang="en-GB" sz="1600" dirty="0" smtClean="0">
                <a:latin typeface="Courier New" pitchFamily="49" charset="0"/>
              </a:rPr>
              <a:t> avec “age”...</a:t>
            </a:r>
          </a:p>
          <a:p>
            <a:pPr algn="l"/>
            <a:endParaRPr lang="en-GB" sz="1600" dirty="0">
              <a:latin typeface="Courier New" pitchFamily="49" charset="0"/>
            </a:endParaRPr>
          </a:p>
          <a:p>
            <a:pPr algn="l"/>
            <a:r>
              <a:rPr lang="en-GB" sz="1600" b="1" dirty="0" err="1" smtClean="0">
                <a:latin typeface="Courier New" pitchFamily="49" charset="0"/>
              </a:rPr>
              <a:t>int</a:t>
            </a:r>
            <a:r>
              <a:rPr lang="en-GB" sz="1600" b="1" dirty="0" smtClean="0">
                <a:latin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</a:rPr>
              <a:t>x = age ?? -1;</a:t>
            </a:r>
            <a:endParaRPr lang="en-GB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Relations plusieurs à plusieurs</a:t>
            </a:r>
            <a:endParaRPr lang="fr-FR" noProof="0" dirty="0"/>
          </a:p>
        </p:txBody>
      </p:sp>
      <p:sp>
        <p:nvSpPr>
          <p:cNvPr id="962562" name="Rectangle 2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655594" cy="5052409"/>
          </a:xfrm>
          <a:noFill/>
          <a:ln/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dirty="0" smtClean="0"/>
              <a:t>Une table de liaison est utilisée pour les relations plusieurs à plusieurs</a:t>
            </a:r>
          </a:p>
          <a:p>
            <a:pPr lvl="1"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fr-FR" dirty="0" smtClean="0"/>
              <a:t>Par exemple, une personne peut avoir plusieurs chiens</a:t>
            </a:r>
          </a:p>
          <a:p>
            <a:pPr lvl="1"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fr-FR" dirty="0" smtClean="0"/>
              <a:t>Et un chien peut avoir plusieurs maîtres</a:t>
            </a:r>
          </a:p>
          <a:p>
            <a:pPr lvl="1"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endParaRPr lang="fr-FR" dirty="0" smtClean="0"/>
          </a:p>
          <a:p>
            <a:pPr lvl="1"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endParaRPr lang="fr-FR" dirty="0" smtClean="0"/>
          </a:p>
          <a:p>
            <a:pPr lvl="1"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endParaRPr lang="fr-FR" dirty="0" smtClean="0"/>
          </a:p>
          <a:p>
            <a:pPr lvl="1"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endParaRPr lang="fr-FR" dirty="0" smtClean="0"/>
          </a:p>
          <a:p>
            <a:pPr lvl="1"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endParaRPr lang="fr-FR" dirty="0" smtClean="0"/>
          </a:p>
          <a:p>
            <a:pPr lvl="1"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endParaRPr lang="fr-FR" dirty="0" smtClean="0"/>
          </a:p>
          <a:p>
            <a:pPr lvl="1"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endParaRPr lang="fr-FR" dirty="0" smtClean="0"/>
          </a:p>
          <a:p>
            <a:pPr lvl="1"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endParaRPr lang="fr-FR" dirty="0" smtClean="0"/>
          </a:p>
          <a:p>
            <a:pPr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fr-FR" dirty="0" smtClean="0"/>
              <a:t>Qui sont les maîtres de Spot, Spike et Spam ?</a:t>
            </a:r>
          </a:p>
          <a:p>
            <a:pPr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fr-FR" dirty="0" smtClean="0"/>
              <a:t>	</a:t>
            </a:r>
            <a:r>
              <a:rPr lang="fr-FR" b="0" u="sng" dirty="0" smtClean="0"/>
              <a:t>									</a:t>
            </a:r>
            <a:endParaRPr lang="fr-FR" b="0" dirty="0" smtClean="0"/>
          </a:p>
          <a:p>
            <a:pPr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  <a:buNone/>
            </a:pPr>
            <a:endParaRPr lang="fr-FR" dirty="0" smtClean="0"/>
          </a:p>
          <a:p>
            <a:pPr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fr-FR" dirty="0" smtClean="0"/>
              <a:t>Quels sont les chiens de Sally, Sam et Sue ?</a:t>
            </a:r>
          </a:p>
          <a:p>
            <a:pPr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fr-FR" dirty="0" smtClean="0"/>
              <a:t>	</a:t>
            </a:r>
            <a:r>
              <a:rPr lang="fr-FR" b="0" u="sng" dirty="0" smtClean="0"/>
              <a:t>									</a:t>
            </a:r>
            <a:endParaRPr lang="fr-FR" dirty="0" smtClean="0"/>
          </a:p>
        </p:txBody>
      </p:sp>
      <p:graphicFrame>
        <p:nvGraphicFramePr>
          <p:cNvPr id="962564" name="Group 4"/>
          <p:cNvGraphicFramePr>
            <a:graphicFrameLocks noGrp="1"/>
          </p:cNvGraphicFramePr>
          <p:nvPr/>
        </p:nvGraphicFramePr>
        <p:xfrm>
          <a:off x="6367463" y="2711450"/>
          <a:ext cx="2362200" cy="1920240"/>
        </p:xfrm>
        <a:graphic>
          <a:graphicData uri="http://schemas.openxmlformats.org/drawingml/2006/table">
            <a:tbl>
              <a:tblPr/>
              <a:tblGrid>
                <a:gridCol w="1347787"/>
                <a:gridCol w="1014413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Favorite Bone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Spot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Spike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Spam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62584" name="Text Box 24"/>
          <p:cNvSpPr txBox="1">
            <a:spLocks noChangeArrowheads="1"/>
          </p:cNvSpPr>
          <p:nvPr/>
        </p:nvSpPr>
        <p:spPr bwMode="auto">
          <a:xfrm>
            <a:off x="6278563" y="2378075"/>
            <a:ext cx="5556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dirty="0"/>
              <a:t>Dog</a:t>
            </a:r>
          </a:p>
        </p:txBody>
      </p:sp>
      <p:graphicFrame>
        <p:nvGraphicFramePr>
          <p:cNvPr id="962585" name="Group 25"/>
          <p:cNvGraphicFramePr>
            <a:graphicFrameLocks noGrp="1"/>
          </p:cNvGraphicFramePr>
          <p:nvPr/>
        </p:nvGraphicFramePr>
        <p:xfrm>
          <a:off x="357188" y="2698750"/>
          <a:ext cx="3471862" cy="1676400"/>
        </p:xfrm>
        <a:graphic>
          <a:graphicData uri="http://schemas.openxmlformats.org/drawingml/2006/table">
            <a:tbl>
              <a:tblPr/>
              <a:tblGrid>
                <a:gridCol w="1157287"/>
                <a:gridCol w="1403350"/>
                <a:gridCol w="9112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62611" name="Text Box 51"/>
          <p:cNvSpPr txBox="1">
            <a:spLocks noChangeArrowheads="1"/>
          </p:cNvSpPr>
          <p:nvPr/>
        </p:nvSpPr>
        <p:spPr bwMode="auto">
          <a:xfrm>
            <a:off x="292100" y="2365375"/>
            <a:ext cx="8270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dirty="0"/>
              <a:t>Person</a:t>
            </a:r>
          </a:p>
        </p:txBody>
      </p:sp>
      <p:graphicFrame>
        <p:nvGraphicFramePr>
          <p:cNvPr id="962612" name="Group 52"/>
          <p:cNvGraphicFramePr>
            <a:graphicFrameLocks noGrp="1"/>
          </p:cNvGraphicFramePr>
          <p:nvPr/>
        </p:nvGraphicFramePr>
        <p:xfrm>
          <a:off x="4129088" y="2714625"/>
          <a:ext cx="1828800" cy="1676400"/>
        </p:xfrm>
        <a:graphic>
          <a:graphicData uri="http://schemas.openxmlformats.org/drawingml/2006/table">
            <a:tbl>
              <a:tblPr/>
              <a:tblGrid>
                <a:gridCol w="900112"/>
                <a:gridCol w="9286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Person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    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Spot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    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Spike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    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Spike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62632" name="Text Box 72"/>
          <p:cNvSpPr txBox="1">
            <a:spLocks noChangeArrowheads="1"/>
          </p:cNvSpPr>
          <p:nvPr/>
        </p:nvSpPr>
        <p:spPr bwMode="auto">
          <a:xfrm>
            <a:off x="4037013" y="2338388"/>
            <a:ext cx="11541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dirty="0"/>
              <a:t>DogOwner</a:t>
            </a:r>
          </a:p>
        </p:txBody>
      </p:sp>
      <p:sp>
        <p:nvSpPr>
          <p:cNvPr id="962633" name="Line 73"/>
          <p:cNvSpPr>
            <a:spLocks noChangeShapeType="1"/>
          </p:cNvSpPr>
          <p:nvPr/>
        </p:nvSpPr>
        <p:spPr bwMode="auto">
          <a:xfrm flipH="1" flipV="1">
            <a:off x="3338513" y="3133725"/>
            <a:ext cx="1150937" cy="7143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62634" name="Line 74"/>
          <p:cNvSpPr>
            <a:spLocks noChangeShapeType="1"/>
          </p:cNvSpPr>
          <p:nvPr/>
        </p:nvSpPr>
        <p:spPr bwMode="auto">
          <a:xfrm>
            <a:off x="5765800" y="3205163"/>
            <a:ext cx="755650" cy="24765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62635" name="Line 75"/>
          <p:cNvSpPr>
            <a:spLocks noChangeShapeType="1"/>
          </p:cNvSpPr>
          <p:nvPr/>
        </p:nvSpPr>
        <p:spPr bwMode="auto">
          <a:xfrm flipH="1" flipV="1">
            <a:off x="3340100" y="3249613"/>
            <a:ext cx="1136650" cy="30003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62636" name="Line 76"/>
          <p:cNvSpPr>
            <a:spLocks noChangeShapeType="1"/>
          </p:cNvSpPr>
          <p:nvPr/>
        </p:nvSpPr>
        <p:spPr bwMode="auto">
          <a:xfrm>
            <a:off x="5810250" y="3549650"/>
            <a:ext cx="727075" cy="17621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62637" name="Line 77"/>
          <p:cNvSpPr>
            <a:spLocks noChangeShapeType="1"/>
          </p:cNvSpPr>
          <p:nvPr/>
        </p:nvSpPr>
        <p:spPr bwMode="auto">
          <a:xfrm flipH="1" flipV="1">
            <a:off x="3341688" y="3551238"/>
            <a:ext cx="1136650" cy="3429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62638" name="Line 78"/>
          <p:cNvSpPr>
            <a:spLocks noChangeShapeType="1"/>
          </p:cNvSpPr>
          <p:nvPr/>
        </p:nvSpPr>
        <p:spPr bwMode="auto">
          <a:xfrm>
            <a:off x="5811838" y="3851275"/>
            <a:ext cx="741362" cy="47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gray">
          <a:xfrm>
            <a:off x="133350" y="4670425"/>
            <a:ext cx="374650" cy="269875"/>
            <a:chOff x="590" y="209"/>
            <a:chExt cx="236" cy="170"/>
          </a:xfrm>
        </p:grpSpPr>
        <p:sp>
          <p:nvSpPr>
            <p:cNvPr id="962640" name="Oval 80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62641" name="Freeform 81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2642" name="Oval 82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62643" name="Freeform 83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gray">
          <a:xfrm>
            <a:off x="133350" y="5556250"/>
            <a:ext cx="374650" cy="269875"/>
            <a:chOff x="590" y="209"/>
            <a:chExt cx="236" cy="170"/>
          </a:xfrm>
        </p:grpSpPr>
        <p:sp>
          <p:nvSpPr>
            <p:cNvPr id="962645" name="Oval 85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62646" name="Freeform 86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2647" name="Oval 87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62648" name="Freeform 88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Collections réciproques</a:t>
            </a:r>
            <a:endParaRPr lang="fr-FR" noProof="0" dirty="0"/>
          </a:p>
        </p:txBody>
      </p:sp>
      <p:sp>
        <p:nvSpPr>
          <p:cNvPr id="96461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878259"/>
          </a:xfrm>
        </p:spPr>
        <p:txBody>
          <a:bodyPr/>
          <a:lstStyle/>
          <a:p>
            <a:r>
              <a:rPr lang="fr-FR" noProof="0" dirty="0" smtClean="0"/>
              <a:t>Lorsqu’elles sont implémentées manuellement, les relations plusieurs à plusieurs nécessitent des </a:t>
            </a:r>
            <a:r>
              <a:rPr lang="fr-FR" dirty="0" smtClean="0"/>
              <a:t>collections réciproques</a:t>
            </a:r>
            <a:endParaRPr lang="fr-FR" noProof="0" dirty="0" smtClean="0"/>
          </a:p>
          <a:p>
            <a:pPr lvl="1"/>
            <a:r>
              <a:rPr lang="fr-FR" noProof="0" dirty="0" smtClean="0"/>
              <a:t>La classe Person </a:t>
            </a:r>
            <a:r>
              <a:rPr lang="fr-FR" dirty="0" smtClean="0"/>
              <a:t>est la même que précédemment</a:t>
            </a:r>
          </a:p>
          <a:p>
            <a:endParaRPr lang="fr-FR" noProof="0" dirty="0" smtClean="0"/>
          </a:p>
          <a:p>
            <a:endParaRPr lang="fr-FR" dirty="0" smtClean="0"/>
          </a:p>
          <a:p>
            <a:endParaRPr lang="fr-FR" noProof="0" dirty="0" smtClean="0"/>
          </a:p>
          <a:p>
            <a:endParaRPr lang="fr-FR" dirty="0" smtClean="0"/>
          </a:p>
          <a:p>
            <a:endParaRPr lang="fr-FR" noProof="0" dirty="0" smtClean="0"/>
          </a:p>
          <a:p>
            <a:endParaRPr lang="fr-FR" dirty="0" smtClean="0"/>
          </a:p>
          <a:p>
            <a:endParaRPr lang="fr-FR" noProof="0" dirty="0" smtClean="0"/>
          </a:p>
          <a:p>
            <a:r>
              <a:rPr lang="fr-FR" dirty="0" smtClean="0"/>
              <a:t>Le concepteur LINQ/EF génèrera automatiquement les collections réciproques sauf si la table de jointure contient déjà d’autres données</a:t>
            </a:r>
          </a:p>
        </p:txBody>
      </p:sp>
      <p:sp>
        <p:nvSpPr>
          <p:cNvPr id="964612" name="Text Box 4"/>
          <p:cNvSpPr txBox="1">
            <a:spLocks noChangeArrowheads="1"/>
          </p:cNvSpPr>
          <p:nvPr/>
        </p:nvSpPr>
        <p:spPr bwMode="gray">
          <a:xfrm>
            <a:off x="674688" y="2310063"/>
            <a:ext cx="7150100" cy="310854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r>
              <a:rPr lang="en-GB" b="1" dirty="0" smtClean="0">
                <a:latin typeface="Courier New" pitchFamily="49" charset="0"/>
              </a:rPr>
              <a:t>public class</a:t>
            </a:r>
            <a:r>
              <a:rPr lang="en-GB" dirty="0" smtClean="0">
                <a:latin typeface="Courier New" pitchFamily="49" charset="0"/>
              </a:rPr>
              <a:t> Dog</a:t>
            </a:r>
          </a:p>
          <a:p>
            <a:r>
              <a:rPr lang="en-GB" dirty="0" smtClean="0">
                <a:latin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</a:rPr>
              <a:t>  public</a:t>
            </a:r>
            <a:r>
              <a:rPr lang="en-GB" dirty="0" smtClean="0">
                <a:latin typeface="Courier New" pitchFamily="49" charset="0"/>
              </a:rPr>
              <a:t> </a:t>
            </a:r>
            <a:r>
              <a:rPr lang="en-GB" b="1" dirty="0" smtClean="0">
                <a:latin typeface="Courier New" pitchFamily="49" charset="0"/>
              </a:rPr>
              <a:t>string</a:t>
            </a:r>
            <a:r>
              <a:rPr lang="en-GB" dirty="0" smtClean="0">
                <a:latin typeface="Courier New" pitchFamily="49" charset="0"/>
              </a:rPr>
              <a:t> Name { </a:t>
            </a:r>
            <a:r>
              <a:rPr lang="en-GB" b="1" dirty="0" smtClean="0">
                <a:latin typeface="Courier New" pitchFamily="49" charset="0"/>
              </a:rPr>
              <a:t>get</a:t>
            </a:r>
            <a:r>
              <a:rPr lang="en-GB" dirty="0" smtClean="0">
                <a:latin typeface="Courier New" pitchFamily="49" charset="0"/>
              </a:rPr>
              <a:t>; </a:t>
            </a:r>
            <a:r>
              <a:rPr lang="en-GB" b="1" dirty="0" smtClean="0">
                <a:latin typeface="Courier New" pitchFamily="49" charset="0"/>
              </a:rPr>
              <a:t>set</a:t>
            </a:r>
            <a:r>
              <a:rPr lang="en-GB" dirty="0" smtClean="0">
                <a:latin typeface="Courier New" pitchFamily="49" charset="0"/>
              </a:rPr>
              <a:t>; }</a:t>
            </a:r>
          </a:p>
          <a:p>
            <a:r>
              <a:rPr lang="en-GB" b="1" dirty="0" smtClean="0">
                <a:latin typeface="Courier New" pitchFamily="49" charset="0"/>
              </a:rPr>
              <a:t>  public</a:t>
            </a:r>
            <a:r>
              <a:rPr lang="en-GB" dirty="0" smtClean="0">
                <a:latin typeface="Courier New" pitchFamily="49" charset="0"/>
              </a:rPr>
              <a:t> </a:t>
            </a:r>
            <a:r>
              <a:rPr lang="en-GB" b="1" dirty="0" smtClean="0">
                <a:latin typeface="Courier New" pitchFamily="49" charset="0"/>
              </a:rPr>
              <a:t>string</a:t>
            </a:r>
            <a:r>
              <a:rPr lang="en-GB" dirty="0" smtClean="0">
                <a:latin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</a:rPr>
              <a:t>FavoriteBone</a:t>
            </a:r>
            <a:r>
              <a:rPr lang="en-GB" dirty="0" smtClean="0">
                <a:latin typeface="Courier New" pitchFamily="49" charset="0"/>
              </a:rPr>
              <a:t> { </a:t>
            </a:r>
            <a:r>
              <a:rPr lang="en-GB" b="1" dirty="0" smtClean="0">
                <a:latin typeface="Courier New" pitchFamily="49" charset="0"/>
              </a:rPr>
              <a:t>get</a:t>
            </a:r>
            <a:r>
              <a:rPr lang="en-GB" dirty="0" smtClean="0">
                <a:latin typeface="Courier New" pitchFamily="49" charset="0"/>
              </a:rPr>
              <a:t>; </a:t>
            </a:r>
            <a:r>
              <a:rPr lang="en-GB" b="1" dirty="0" smtClean="0">
                <a:latin typeface="Courier New" pitchFamily="49" charset="0"/>
              </a:rPr>
              <a:t>set</a:t>
            </a:r>
            <a:r>
              <a:rPr lang="en-GB" dirty="0" smtClean="0">
                <a:latin typeface="Courier New" pitchFamily="49" charset="0"/>
              </a:rPr>
              <a:t>; }</a:t>
            </a:r>
          </a:p>
          <a:p>
            <a:r>
              <a:rPr lang="en-GB" b="1" dirty="0" smtClean="0">
                <a:latin typeface="Courier New" pitchFamily="49" charset="0"/>
              </a:rPr>
              <a:t>  public</a:t>
            </a:r>
            <a:r>
              <a:rPr lang="en-GB" dirty="0" smtClean="0">
                <a:latin typeface="Courier New" pitchFamily="49" charset="0"/>
              </a:rPr>
              <a:t> List&lt;Person&gt; Owners { </a:t>
            </a:r>
            <a:r>
              <a:rPr lang="en-GB" b="1" dirty="0" smtClean="0">
                <a:latin typeface="Courier New" pitchFamily="49" charset="0"/>
              </a:rPr>
              <a:t>get</a:t>
            </a:r>
            <a:r>
              <a:rPr lang="en-GB" dirty="0" smtClean="0">
                <a:latin typeface="Courier New" pitchFamily="49" charset="0"/>
              </a:rPr>
              <a:t>; </a:t>
            </a:r>
            <a:r>
              <a:rPr lang="en-GB" b="1" dirty="0" smtClean="0">
                <a:latin typeface="Courier New" pitchFamily="49" charset="0"/>
              </a:rPr>
              <a:t>private set</a:t>
            </a:r>
            <a:r>
              <a:rPr lang="en-GB" dirty="0" smtClean="0">
                <a:latin typeface="Courier New" pitchFamily="49" charset="0"/>
              </a:rPr>
              <a:t>; }</a:t>
            </a:r>
          </a:p>
          <a:p>
            <a:r>
              <a:rPr lang="en-GB" b="1" dirty="0" smtClean="0">
                <a:latin typeface="Courier New" pitchFamily="49" charset="0"/>
              </a:rPr>
              <a:t>  public void</a:t>
            </a:r>
            <a:r>
              <a:rPr lang="en-GB" dirty="0" smtClean="0">
                <a:latin typeface="Courier New" pitchFamily="49" charset="0"/>
              </a:rPr>
              <a:t> Talk()</a:t>
            </a:r>
          </a:p>
          <a:p>
            <a:r>
              <a:rPr lang="en-GB" dirty="0" smtClean="0">
                <a:latin typeface="Courier New" pitchFamily="49" charset="0"/>
              </a:rPr>
              <a:t>  {</a:t>
            </a:r>
          </a:p>
          <a:p>
            <a:r>
              <a:rPr lang="en-GB" dirty="0" smtClean="0">
                <a:latin typeface="Courier New" pitchFamily="49" charset="0"/>
              </a:rPr>
              <a:t>    </a:t>
            </a:r>
            <a:r>
              <a:rPr lang="en-GB" dirty="0" err="1" smtClean="0">
                <a:latin typeface="Courier New" pitchFamily="49" charset="0"/>
              </a:rPr>
              <a:t>Console.Write</a:t>
            </a:r>
            <a:r>
              <a:rPr lang="en-GB" dirty="0" smtClean="0">
                <a:latin typeface="Courier New" pitchFamily="49" charset="0"/>
              </a:rPr>
              <a:t>(Name + " likes " + </a:t>
            </a:r>
            <a:r>
              <a:rPr lang="en-GB" dirty="0" err="1" smtClean="0">
                <a:latin typeface="Courier New" pitchFamily="49" charset="0"/>
              </a:rPr>
              <a:t>FavoriteBone</a:t>
            </a:r>
            <a:r>
              <a:rPr lang="en-GB" dirty="0" smtClean="0">
                <a:latin typeface="Courier New" pitchFamily="49" charset="0"/>
              </a:rPr>
              <a:t> + " bones.");</a:t>
            </a:r>
          </a:p>
          <a:p>
            <a:r>
              <a:rPr lang="en-GB" dirty="0" smtClean="0">
                <a:latin typeface="Courier New" pitchFamily="49" charset="0"/>
              </a:rPr>
              <a:t>    </a:t>
            </a:r>
            <a:r>
              <a:rPr lang="en-GB" b="1" dirty="0" smtClean="0">
                <a:latin typeface="Courier New" pitchFamily="49" charset="0"/>
              </a:rPr>
              <a:t>if</a:t>
            </a:r>
            <a:r>
              <a:rPr lang="en-GB" dirty="0" smtClean="0">
                <a:latin typeface="Courier New" pitchFamily="49" charset="0"/>
              </a:rPr>
              <a:t> (</a:t>
            </a:r>
            <a:r>
              <a:rPr lang="en-GB" dirty="0" err="1" smtClean="0">
                <a:latin typeface="Courier New" pitchFamily="49" charset="0"/>
              </a:rPr>
              <a:t>Owners.Count</a:t>
            </a:r>
            <a:r>
              <a:rPr lang="en-GB" dirty="0" smtClean="0">
                <a:latin typeface="Courier New" pitchFamily="49" charset="0"/>
              </a:rPr>
              <a:t>() == 0) </a:t>
            </a:r>
            <a:r>
              <a:rPr lang="en-GB" dirty="0" err="1" smtClean="0">
                <a:latin typeface="Courier New" pitchFamily="49" charset="0"/>
              </a:rPr>
              <a:t>Console.WriteLine</a:t>
            </a:r>
            <a:r>
              <a:rPr lang="en-GB" dirty="0" smtClean="0">
                <a:latin typeface="Courier New" pitchFamily="49" charset="0"/>
              </a:rPr>
              <a:t>("I am a stray");</a:t>
            </a:r>
          </a:p>
          <a:p>
            <a:r>
              <a:rPr lang="en-GB" dirty="0" smtClean="0">
                <a:latin typeface="Courier New" pitchFamily="49" charset="0"/>
              </a:rPr>
              <a:t>    </a:t>
            </a:r>
            <a:r>
              <a:rPr lang="en-GB" b="1" dirty="0" smtClean="0">
                <a:latin typeface="Courier New" pitchFamily="49" charset="0"/>
              </a:rPr>
              <a:t>else</a:t>
            </a:r>
            <a:endParaRPr lang="en-GB" dirty="0" smtClean="0">
              <a:latin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</a:rPr>
              <a:t>      </a:t>
            </a:r>
            <a:r>
              <a:rPr lang="en-GB" b="1" dirty="0" err="1" smtClean="0">
                <a:latin typeface="Courier New" pitchFamily="49" charset="0"/>
              </a:rPr>
              <a:t>foreach</a:t>
            </a:r>
            <a:r>
              <a:rPr lang="en-GB" dirty="0" smtClean="0">
                <a:latin typeface="Courier New" pitchFamily="49" charset="0"/>
              </a:rPr>
              <a:t> (Person p </a:t>
            </a:r>
            <a:r>
              <a:rPr lang="en-GB" b="1" dirty="0" smtClean="0">
                <a:latin typeface="Courier New" pitchFamily="49" charset="0"/>
              </a:rPr>
              <a:t>in</a:t>
            </a:r>
            <a:r>
              <a:rPr lang="en-GB" dirty="0" smtClean="0">
                <a:latin typeface="Courier New" pitchFamily="49" charset="0"/>
              </a:rPr>
              <a:t> Owners)</a:t>
            </a:r>
          </a:p>
          <a:p>
            <a:r>
              <a:rPr lang="en-GB" dirty="0" smtClean="0">
                <a:latin typeface="Courier New" pitchFamily="49" charset="0"/>
              </a:rPr>
              <a:t>        </a:t>
            </a:r>
            <a:r>
              <a:rPr lang="en-GB" dirty="0" err="1" smtClean="0">
                <a:latin typeface="Courier New" pitchFamily="49" charset="0"/>
              </a:rPr>
              <a:t>Console.WriteLine</a:t>
            </a:r>
            <a:r>
              <a:rPr lang="en-GB" dirty="0" smtClean="0">
                <a:latin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</a:rPr>
              <a:t>Owner.Name</a:t>
            </a:r>
            <a:r>
              <a:rPr lang="en-GB" dirty="0" smtClean="0">
                <a:latin typeface="Courier New" pitchFamily="49" charset="0"/>
              </a:rPr>
              <a:t> + " is my owner");</a:t>
            </a:r>
          </a:p>
          <a:p>
            <a:r>
              <a:rPr lang="en-GB" dirty="0" smtClean="0">
                <a:latin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</a:rPr>
              <a:t>}</a:t>
            </a:r>
            <a:endParaRPr lang="en-GB" dirty="0">
              <a:latin typeface="Courier New" pitchFamily="49" charset="0"/>
            </a:endParaRPr>
          </a:p>
        </p:txBody>
      </p:sp>
      <p:sp>
        <p:nvSpPr>
          <p:cNvPr id="964613" name="AutoShape 5"/>
          <p:cNvSpPr>
            <a:spLocks noChangeArrowheads="1"/>
          </p:cNvSpPr>
          <p:nvPr/>
        </p:nvSpPr>
        <p:spPr bwMode="gray">
          <a:xfrm>
            <a:off x="7000875" y="2570413"/>
            <a:ext cx="1409794" cy="760412"/>
          </a:xfrm>
          <a:prstGeom prst="wedgeRectCallout">
            <a:avLst>
              <a:gd name="adj1" fmla="val -104999"/>
              <a:gd name="adj2" fmla="val 6010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fr-FR" b="1" smtClean="0"/>
              <a:t>A maintenant une collection de maîtres</a:t>
            </a:r>
            <a:endParaRPr lang="fr-FR" b="1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Nécessité des mappages d’identités</a:t>
            </a:r>
            <a:endParaRPr lang="fr-FR" noProof="0" dirty="0"/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>
          <a:xfrm>
            <a:off x="260538" y="1325563"/>
            <a:ext cx="8423275" cy="5016758"/>
          </a:xfrm>
        </p:spPr>
        <p:txBody>
          <a:bodyPr/>
          <a:lstStyle/>
          <a:p>
            <a:r>
              <a:rPr lang="fr-FR" noProof="0" dirty="0" smtClean="0"/>
              <a:t>Le chargement de ces classes serait bien plus complexe</a:t>
            </a:r>
          </a:p>
          <a:p>
            <a:r>
              <a:rPr lang="fr-FR" noProof="0" dirty="0" smtClean="0"/>
              <a:t>Avant de créer un objet Person ou Dog, il faut vérifier s’il existe déjà</a:t>
            </a:r>
          </a:p>
          <a:p>
            <a:pPr lvl="1"/>
            <a:r>
              <a:rPr lang="fr-FR" noProof="0" dirty="0" smtClean="0"/>
              <a:t>Si c’est le cas, l’objet n’est pas créé et la référence utilise l’instance existante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>Combien y aurait</a:t>
            </a:r>
            <a:r>
              <a:rPr lang="fr-FR" dirty="0" smtClean="0"/>
              <a:t>-il d’</a:t>
            </a:r>
            <a:r>
              <a:rPr lang="fr-FR" noProof="0" dirty="0" smtClean="0"/>
              <a:t>instances de Spike ?</a:t>
            </a:r>
            <a:r>
              <a:rPr lang="fr-FR" sz="800" noProof="0" dirty="0" smtClean="0"/>
              <a:t/>
            </a:r>
            <a:br>
              <a:rPr lang="fr-FR" sz="800" noProof="0" dirty="0" smtClean="0"/>
            </a:br>
            <a:r>
              <a:rPr lang="fr-FR" sz="800" noProof="0" dirty="0" smtClean="0"/>
              <a:t/>
            </a:r>
            <a:br>
              <a:rPr lang="fr-FR" sz="800" noProof="0" dirty="0" smtClean="0"/>
            </a:br>
            <a:r>
              <a:rPr lang="fr-FR" sz="100" noProof="0" dirty="0" smtClean="0"/>
              <a:t/>
            </a:r>
            <a:br>
              <a:rPr lang="fr-FR" sz="100" noProof="0" dirty="0" smtClean="0"/>
            </a:br>
            <a:r>
              <a:rPr lang="fr-FR" b="0" u="sng" noProof="0" dirty="0" smtClean="0"/>
              <a:t>								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128713" y="5527675"/>
            <a:ext cx="374650" cy="269875"/>
            <a:chOff x="590" y="209"/>
            <a:chExt cx="236" cy="170"/>
          </a:xfrm>
        </p:grpSpPr>
        <p:sp>
          <p:nvSpPr>
            <p:cNvPr id="965637" name="Oval 5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65638" name="Freeform 6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5639" name="Oval 7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65640" name="Freeform 8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65641" name="Rectangle 9"/>
          <p:cNvSpPr>
            <a:spLocks noChangeArrowheads="1"/>
          </p:cNvSpPr>
          <p:nvPr/>
        </p:nvSpPr>
        <p:spPr bwMode="gray">
          <a:xfrm>
            <a:off x="2852738" y="3597275"/>
            <a:ext cx="1433512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65642" name="Rectangle 10"/>
          <p:cNvSpPr>
            <a:spLocks noChangeArrowheads="1"/>
          </p:cNvSpPr>
          <p:nvPr/>
        </p:nvSpPr>
        <p:spPr bwMode="gray">
          <a:xfrm>
            <a:off x="2732088" y="3668713"/>
            <a:ext cx="123983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65643" name="Rectangle 11"/>
          <p:cNvSpPr>
            <a:spLocks noChangeArrowheads="1"/>
          </p:cNvSpPr>
          <p:nvPr/>
        </p:nvSpPr>
        <p:spPr bwMode="gray">
          <a:xfrm>
            <a:off x="3024188" y="3668713"/>
            <a:ext cx="1181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u="sng" dirty="0"/>
              <a:t>Spike : Dog</a:t>
            </a:r>
            <a:endParaRPr lang="en-US" u="sng" dirty="0"/>
          </a:p>
        </p:txBody>
      </p:sp>
      <p:sp>
        <p:nvSpPr>
          <p:cNvPr id="965644" name="Rectangle 12"/>
          <p:cNvSpPr>
            <a:spLocks noChangeArrowheads="1"/>
          </p:cNvSpPr>
          <p:nvPr/>
        </p:nvSpPr>
        <p:spPr bwMode="gray">
          <a:xfrm>
            <a:off x="2170113" y="2951163"/>
            <a:ext cx="1584325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65645" name="Rectangle 13"/>
          <p:cNvSpPr>
            <a:spLocks noChangeArrowheads="1"/>
          </p:cNvSpPr>
          <p:nvPr/>
        </p:nvSpPr>
        <p:spPr bwMode="gray">
          <a:xfrm>
            <a:off x="2339975" y="3022600"/>
            <a:ext cx="138271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65646" name="Rectangle 14"/>
          <p:cNvSpPr>
            <a:spLocks noChangeArrowheads="1"/>
          </p:cNvSpPr>
          <p:nvPr/>
        </p:nvSpPr>
        <p:spPr bwMode="gray">
          <a:xfrm>
            <a:off x="2339975" y="3022600"/>
            <a:ext cx="1016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dirty="0"/>
              <a:t>Spot: Dog</a:t>
            </a:r>
            <a:endParaRPr lang="en-US" dirty="0"/>
          </a:p>
        </p:txBody>
      </p:sp>
      <p:sp>
        <p:nvSpPr>
          <p:cNvPr id="965647" name="Line 15"/>
          <p:cNvSpPr>
            <a:spLocks noChangeShapeType="1"/>
          </p:cNvSpPr>
          <p:nvPr/>
        </p:nvSpPr>
        <p:spPr bwMode="gray">
          <a:xfrm flipV="1">
            <a:off x="2597150" y="3427413"/>
            <a:ext cx="4763" cy="1306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65648" name="Line 16"/>
          <p:cNvSpPr>
            <a:spLocks noChangeShapeType="1"/>
          </p:cNvSpPr>
          <p:nvPr/>
        </p:nvSpPr>
        <p:spPr bwMode="gray">
          <a:xfrm flipV="1">
            <a:off x="3517900" y="4051300"/>
            <a:ext cx="14288" cy="747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65649" name="Rectangle 17"/>
          <p:cNvSpPr>
            <a:spLocks noChangeArrowheads="1"/>
          </p:cNvSpPr>
          <p:nvPr/>
        </p:nvSpPr>
        <p:spPr bwMode="gray">
          <a:xfrm>
            <a:off x="2800350" y="4776788"/>
            <a:ext cx="12398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65650" name="Rectangle 18"/>
          <p:cNvSpPr>
            <a:spLocks noChangeArrowheads="1"/>
          </p:cNvSpPr>
          <p:nvPr/>
        </p:nvSpPr>
        <p:spPr bwMode="gray">
          <a:xfrm>
            <a:off x="2263775" y="4749800"/>
            <a:ext cx="1770063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65651" name="Rectangle 19"/>
          <p:cNvSpPr>
            <a:spLocks noChangeArrowheads="1"/>
          </p:cNvSpPr>
          <p:nvPr/>
        </p:nvSpPr>
        <p:spPr bwMode="gray">
          <a:xfrm>
            <a:off x="2459038" y="4819650"/>
            <a:ext cx="138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u="sng" dirty="0"/>
              <a:t>Sam : Person</a:t>
            </a:r>
            <a:endParaRPr lang="en-US" u="sng" dirty="0"/>
          </a:p>
        </p:txBody>
      </p:sp>
      <p:sp>
        <p:nvSpPr>
          <p:cNvPr id="965652" name="Rectangle 20"/>
          <p:cNvSpPr>
            <a:spLocks noChangeArrowheads="1"/>
          </p:cNvSpPr>
          <p:nvPr/>
        </p:nvSpPr>
        <p:spPr bwMode="gray">
          <a:xfrm>
            <a:off x="5322888" y="3387725"/>
            <a:ext cx="1433512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65653" name="Rectangle 21"/>
          <p:cNvSpPr>
            <a:spLocks noChangeArrowheads="1"/>
          </p:cNvSpPr>
          <p:nvPr/>
        </p:nvSpPr>
        <p:spPr bwMode="gray">
          <a:xfrm>
            <a:off x="5202238" y="3459163"/>
            <a:ext cx="123983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65654" name="Rectangle 22"/>
          <p:cNvSpPr>
            <a:spLocks noChangeArrowheads="1"/>
          </p:cNvSpPr>
          <p:nvPr/>
        </p:nvSpPr>
        <p:spPr bwMode="gray">
          <a:xfrm>
            <a:off x="5494338" y="3459163"/>
            <a:ext cx="1181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u="sng" dirty="0"/>
              <a:t>Spike : Dog</a:t>
            </a:r>
            <a:endParaRPr lang="en-US" u="sng" dirty="0"/>
          </a:p>
        </p:txBody>
      </p:sp>
      <p:sp>
        <p:nvSpPr>
          <p:cNvPr id="965655" name="Line 23"/>
          <p:cNvSpPr>
            <a:spLocks noChangeShapeType="1"/>
          </p:cNvSpPr>
          <p:nvPr/>
        </p:nvSpPr>
        <p:spPr bwMode="gray">
          <a:xfrm flipV="1">
            <a:off x="6094413" y="3868738"/>
            <a:ext cx="14287" cy="747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65656" name="Rectangle 24"/>
          <p:cNvSpPr>
            <a:spLocks noChangeArrowheads="1"/>
          </p:cNvSpPr>
          <p:nvPr/>
        </p:nvSpPr>
        <p:spPr bwMode="gray">
          <a:xfrm>
            <a:off x="5143500" y="4624388"/>
            <a:ext cx="1833563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65657" name="Rectangle 25"/>
          <p:cNvSpPr>
            <a:spLocks noChangeArrowheads="1"/>
          </p:cNvSpPr>
          <p:nvPr/>
        </p:nvSpPr>
        <p:spPr bwMode="gray">
          <a:xfrm>
            <a:off x="5338763" y="4694238"/>
            <a:ext cx="16017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65658" name="Rectangle 26"/>
          <p:cNvSpPr>
            <a:spLocks noChangeArrowheads="1"/>
          </p:cNvSpPr>
          <p:nvPr/>
        </p:nvSpPr>
        <p:spPr bwMode="gray">
          <a:xfrm>
            <a:off x="5338763" y="4694238"/>
            <a:ext cx="1320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u="sng" dirty="0"/>
              <a:t>Sue : Person</a:t>
            </a:r>
            <a:endParaRPr lang="en-US" u="sng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Le mappage d’identités</a:t>
            </a:r>
            <a:endParaRPr lang="fr-FR" noProof="0" dirty="0"/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342313" cy="2139047"/>
          </a:xfrm>
        </p:spPr>
        <p:txBody>
          <a:bodyPr/>
          <a:lstStyle/>
          <a:p>
            <a:r>
              <a:rPr lang="fr-FR" noProof="0" dirty="0" smtClean="0"/>
              <a:t>La difficulté du </a:t>
            </a:r>
            <a:r>
              <a:rPr lang="fr-FR" i="1" dirty="0" smtClean="0">
                <a:latin typeface="Century Schoolbook" pitchFamily="18" charset="0"/>
              </a:rPr>
              <a:t>mappage d’identité </a:t>
            </a:r>
            <a:r>
              <a:rPr lang="fr-FR" noProof="0" dirty="0" smtClean="0"/>
              <a:t>est la gestion des références</a:t>
            </a:r>
          </a:p>
          <a:p>
            <a:pPr lvl="1"/>
            <a:r>
              <a:rPr lang="fr-FR" noProof="0" dirty="0" smtClean="0"/>
              <a:t>Particulièrement dans le cas du plusieurs à plusieurs</a:t>
            </a:r>
          </a:p>
          <a:p>
            <a:r>
              <a:rPr lang="fr-FR" noProof="0" dirty="0" smtClean="0"/>
              <a:t>Une seule instance d’un objet entité doit être en mémoire, même s’il a été « chargé » par deux clients différents</a:t>
            </a:r>
          </a:p>
          <a:p>
            <a:r>
              <a:rPr lang="fr-FR" noProof="0" dirty="0" smtClean="0"/>
              <a:t>Si Sue nourrit tous ses chiens, elle ne doit pas nourrir à nouveau Spike s’il l’a déjà été par Sam</a:t>
            </a:r>
            <a:endParaRPr lang="fr-FR" noProof="0" dirty="0"/>
          </a:p>
        </p:txBody>
      </p:sp>
      <p:sp>
        <p:nvSpPr>
          <p:cNvPr id="967684" name="Rectangle 4"/>
          <p:cNvSpPr>
            <a:spLocks noChangeArrowheads="1"/>
          </p:cNvSpPr>
          <p:nvPr/>
        </p:nvSpPr>
        <p:spPr bwMode="gray">
          <a:xfrm>
            <a:off x="2243138" y="3692525"/>
            <a:ext cx="1584325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67685" name="Rectangle 5"/>
          <p:cNvSpPr>
            <a:spLocks noChangeArrowheads="1"/>
          </p:cNvSpPr>
          <p:nvPr/>
        </p:nvSpPr>
        <p:spPr bwMode="gray">
          <a:xfrm>
            <a:off x="2413000" y="3763963"/>
            <a:ext cx="138271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67686" name="Rectangle 6"/>
          <p:cNvSpPr>
            <a:spLocks noChangeArrowheads="1"/>
          </p:cNvSpPr>
          <p:nvPr/>
        </p:nvSpPr>
        <p:spPr bwMode="gray">
          <a:xfrm>
            <a:off x="2413000" y="3763963"/>
            <a:ext cx="1079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u="sng" dirty="0"/>
              <a:t>Spot : Dog</a:t>
            </a:r>
            <a:endParaRPr lang="en-US" u="sng" dirty="0"/>
          </a:p>
        </p:txBody>
      </p:sp>
      <p:sp>
        <p:nvSpPr>
          <p:cNvPr id="967687" name="Line 7"/>
          <p:cNvSpPr>
            <a:spLocks noChangeShapeType="1"/>
          </p:cNvSpPr>
          <p:nvPr/>
        </p:nvSpPr>
        <p:spPr bwMode="gray">
          <a:xfrm flipV="1">
            <a:off x="2670175" y="4130675"/>
            <a:ext cx="30163" cy="1370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67688" name="Line 8"/>
          <p:cNvSpPr>
            <a:spLocks noChangeShapeType="1"/>
          </p:cNvSpPr>
          <p:nvPr/>
        </p:nvSpPr>
        <p:spPr bwMode="gray">
          <a:xfrm flipV="1">
            <a:off x="3590925" y="4135438"/>
            <a:ext cx="1006475" cy="1430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67689" name="Rectangle 9"/>
          <p:cNvSpPr>
            <a:spLocks noChangeArrowheads="1"/>
          </p:cNvSpPr>
          <p:nvPr/>
        </p:nvSpPr>
        <p:spPr bwMode="auto">
          <a:xfrm>
            <a:off x="7645400" y="3062288"/>
            <a:ext cx="12398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67690" name="Rectangle 10"/>
          <p:cNvSpPr>
            <a:spLocks noChangeArrowheads="1"/>
          </p:cNvSpPr>
          <p:nvPr/>
        </p:nvSpPr>
        <p:spPr bwMode="gray">
          <a:xfrm>
            <a:off x="2336800" y="5516563"/>
            <a:ext cx="1770063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67691" name="Rectangle 11"/>
          <p:cNvSpPr>
            <a:spLocks noChangeArrowheads="1"/>
          </p:cNvSpPr>
          <p:nvPr/>
        </p:nvSpPr>
        <p:spPr bwMode="gray">
          <a:xfrm>
            <a:off x="2532063" y="5586413"/>
            <a:ext cx="138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u="sng" dirty="0"/>
              <a:t>Sam : Person</a:t>
            </a:r>
            <a:endParaRPr lang="en-US" u="sng" dirty="0"/>
          </a:p>
        </p:txBody>
      </p:sp>
      <p:sp>
        <p:nvSpPr>
          <p:cNvPr id="967692" name="Rectangle 12"/>
          <p:cNvSpPr>
            <a:spLocks noChangeArrowheads="1"/>
          </p:cNvSpPr>
          <p:nvPr/>
        </p:nvSpPr>
        <p:spPr bwMode="gray">
          <a:xfrm>
            <a:off x="4005263" y="3678238"/>
            <a:ext cx="1433512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67693" name="Rectangle 13"/>
          <p:cNvSpPr>
            <a:spLocks noChangeArrowheads="1"/>
          </p:cNvSpPr>
          <p:nvPr/>
        </p:nvSpPr>
        <p:spPr bwMode="gray">
          <a:xfrm>
            <a:off x="3884613" y="3749675"/>
            <a:ext cx="123983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67694" name="Rectangle 14"/>
          <p:cNvSpPr>
            <a:spLocks noChangeArrowheads="1"/>
          </p:cNvSpPr>
          <p:nvPr/>
        </p:nvSpPr>
        <p:spPr bwMode="gray">
          <a:xfrm>
            <a:off x="4176713" y="3749675"/>
            <a:ext cx="1181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u="sng" dirty="0"/>
              <a:t>Spike : Dog</a:t>
            </a:r>
            <a:endParaRPr lang="en-US" u="sng" dirty="0"/>
          </a:p>
        </p:txBody>
      </p:sp>
      <p:sp>
        <p:nvSpPr>
          <p:cNvPr id="967695" name="Line 15"/>
          <p:cNvSpPr>
            <a:spLocks noChangeShapeType="1"/>
          </p:cNvSpPr>
          <p:nvPr/>
        </p:nvSpPr>
        <p:spPr bwMode="gray">
          <a:xfrm flipH="1" flipV="1">
            <a:off x="4749800" y="4135438"/>
            <a:ext cx="784225" cy="1531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67696" name="Rectangle 16"/>
          <p:cNvSpPr>
            <a:spLocks noChangeArrowheads="1"/>
          </p:cNvSpPr>
          <p:nvPr/>
        </p:nvSpPr>
        <p:spPr bwMode="gray">
          <a:xfrm>
            <a:off x="5168900" y="5503863"/>
            <a:ext cx="1833563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67697" name="Rectangle 17"/>
          <p:cNvSpPr>
            <a:spLocks noChangeArrowheads="1"/>
          </p:cNvSpPr>
          <p:nvPr/>
        </p:nvSpPr>
        <p:spPr bwMode="gray">
          <a:xfrm>
            <a:off x="5364163" y="5573713"/>
            <a:ext cx="16017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67698" name="Rectangle 18"/>
          <p:cNvSpPr>
            <a:spLocks noChangeArrowheads="1"/>
          </p:cNvSpPr>
          <p:nvPr/>
        </p:nvSpPr>
        <p:spPr bwMode="gray">
          <a:xfrm>
            <a:off x="5364163" y="5573713"/>
            <a:ext cx="1320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u="sng" dirty="0"/>
              <a:t>Sue : Person</a:t>
            </a:r>
            <a:endParaRPr lang="en-US" u="sng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Gérer l’extension d’un graphe objet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99" y="1196905"/>
            <a:ext cx="8864601" cy="4955203"/>
          </a:xfrm>
        </p:spPr>
        <p:txBody>
          <a:bodyPr/>
          <a:lstStyle/>
          <a:p>
            <a:r>
              <a:rPr lang="fr-FR" sz="1500" dirty="0" smtClean="0"/>
              <a:t>Une caractéristique de LINQ/EF 1 était que le chargement différé (</a:t>
            </a:r>
            <a:r>
              <a:rPr lang="fr-FR" sz="1500" dirty="0" err="1" smtClean="0"/>
              <a:t>lazy</a:t>
            </a:r>
            <a:r>
              <a:rPr lang="fr-FR" sz="1500" dirty="0" smtClean="0"/>
              <a:t>) ne fonctionnait pas lors du mappage d’une relation plusieurs à plusieurs</a:t>
            </a:r>
          </a:p>
          <a:p>
            <a:pPr lvl="1"/>
            <a:r>
              <a:rPr lang="fr-FR" sz="1500" dirty="0" smtClean="0"/>
              <a:t>Si un projet migre de LINQ/EF 1 à LINQ/EF 4 ou une version ultérieure, le mode de rétrocompatibilité ne corrige pas ce comportement</a:t>
            </a:r>
          </a:p>
          <a:p>
            <a:pPr lvl="1"/>
            <a:r>
              <a:rPr lang="fr-FR" sz="1500" dirty="0" smtClean="0"/>
              <a:t>Ceci peut être corrigé en indiquant</a:t>
            </a:r>
            <a:endParaRPr lang="en-US" sz="1600" dirty="0" smtClean="0"/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db.ContextOptions.LazyLoadingEnabled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true;</a:t>
            </a:r>
            <a:endParaRPr lang="fr-FR" sz="1500" dirty="0" smtClean="0"/>
          </a:p>
          <a:p>
            <a:r>
              <a:rPr lang="fr-FR" sz="1500" dirty="0" smtClean="0"/>
              <a:t>Une solution consiste à utiliser un </a:t>
            </a:r>
            <a:r>
              <a:rPr lang="fr-FR" sz="1500" i="1" dirty="0" smtClean="0">
                <a:latin typeface="Century Schoolbook" pitchFamily="18" charset="0"/>
              </a:rPr>
              <a:t>chargement hâtif (</a:t>
            </a:r>
            <a:r>
              <a:rPr lang="fr-FR" sz="1500" i="1" dirty="0" err="1" smtClean="0">
                <a:latin typeface="Century Schoolbook" pitchFamily="18" charset="0"/>
              </a:rPr>
              <a:t>eager</a:t>
            </a:r>
            <a:r>
              <a:rPr lang="fr-FR" sz="1500" i="1" dirty="0" smtClean="0">
                <a:latin typeface="Century Schoolbook" pitchFamily="18" charset="0"/>
              </a:rPr>
              <a:t> </a:t>
            </a:r>
            <a:r>
              <a:rPr lang="fr-FR" sz="1500" i="1" dirty="0" err="1" smtClean="0">
                <a:latin typeface="Century Schoolbook" pitchFamily="18" charset="0"/>
              </a:rPr>
              <a:t>loading</a:t>
            </a:r>
            <a:r>
              <a:rPr lang="fr-FR" sz="1500" i="1" dirty="0" smtClean="0">
                <a:latin typeface="Century Schoolbook" pitchFamily="18" charset="0"/>
              </a:rPr>
              <a:t>)</a:t>
            </a:r>
            <a:r>
              <a:rPr lang="fr-FR" sz="1500" dirty="0" smtClean="0"/>
              <a:t> (pour n’importe quelle version) afin de définir l’extension du graphe en utilisant la méthode d’extension </a:t>
            </a:r>
            <a:r>
              <a:rPr lang="fr-FR" sz="1500" dirty="0" err="1" smtClean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(…)</a:t>
            </a:r>
            <a:endParaRPr lang="fr-FR" sz="1500" dirty="0" smtClean="0"/>
          </a:p>
          <a:p>
            <a:pPr>
              <a:buNone/>
            </a:pPr>
            <a:endParaRPr lang="fr-FR" sz="1500" dirty="0" smtClean="0"/>
          </a:p>
          <a:p>
            <a:endParaRPr lang="fr-FR" sz="1500" dirty="0" smtClean="0"/>
          </a:p>
          <a:p>
            <a:endParaRPr lang="fr-FR" sz="1500" dirty="0" smtClean="0"/>
          </a:p>
          <a:p>
            <a:endParaRPr lang="fr-FR" sz="1500" dirty="0" smtClean="0"/>
          </a:p>
          <a:p>
            <a:r>
              <a:rPr lang="fr-FR" sz="1500" dirty="0" smtClean="0"/>
              <a:t>Remarquez que chaque personne est toujours chargée en différé mais puisque toutes les personnes seront lues au début de la première boucle, les chiens le seront également</a:t>
            </a:r>
          </a:p>
          <a:p>
            <a:pPr lvl="1">
              <a:spcBef>
                <a:spcPts val="0"/>
              </a:spcBef>
            </a:pPr>
            <a:r>
              <a:rPr lang="fr-FR" sz="1500" dirty="0" smtClean="0"/>
              <a:t>Tout s’affichera efficacement en même temps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6714225" y="4254925"/>
            <a:ext cx="2228539" cy="722256"/>
          </a:xfrm>
          <a:prstGeom prst="wedgeRectCallout">
            <a:avLst>
              <a:gd name="adj1" fmla="val -103650"/>
              <a:gd name="adj2" fmla="val -93992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smtClean="0">
                <a:latin typeface="+mj-lt"/>
              </a:rPr>
              <a:t>Force les chiens (Dogs) à être chargés avec leur(s) maître(s)</a:t>
            </a:r>
            <a:endParaRPr lang="fr-FR" sz="1400" b="1">
              <a:latin typeface="+mj-lt"/>
              <a:cs typeface="Courier New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blackWhite">
          <a:xfrm>
            <a:off x="568174" y="3895420"/>
            <a:ext cx="5270652" cy="12725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560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PetStoreEntities db = </a:t>
            </a:r>
            <a:r>
              <a:rPr lang="en-US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PetStoreEntities();</a:t>
            </a:r>
          </a:p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(Person p </a:t>
            </a:r>
            <a:r>
              <a:rPr lang="en-US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db.People.Include("Dogs"))</a:t>
            </a:r>
          </a:p>
          <a:p>
            <a:pPr>
              <a:lnSpc>
                <a:spcPct val="110000"/>
              </a:lnSpc>
              <a:defRPr/>
            </a:pP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10000"/>
              </a:lnSpc>
              <a:defRPr/>
            </a:pP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(Dog d </a:t>
            </a:r>
            <a:r>
              <a:rPr lang="en-US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p.Dogs) Show(d.Name);</a:t>
            </a:r>
          </a:p>
          <a:p>
            <a:pPr>
              <a:lnSpc>
                <a:spcPct val="110000"/>
              </a:lnSpc>
              <a:defRPr/>
            </a:pP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Héritage relationnel</a:t>
            </a:r>
            <a:endParaRPr lang="fr-FR" noProof="0" dirty="0"/>
          </a:p>
        </p:txBody>
      </p:sp>
      <p:sp>
        <p:nvSpPr>
          <p:cNvPr id="98918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077766"/>
          </a:xfrm>
        </p:spPr>
        <p:txBody>
          <a:bodyPr/>
          <a:lstStyle/>
          <a:p>
            <a:r>
              <a:rPr lang="fr-FR" noProof="0" dirty="0" smtClean="0"/>
              <a:t>L’héritage est une fonctionnalité orientée objet spécifique</a:t>
            </a:r>
          </a:p>
          <a:p>
            <a:pPr lvl="1"/>
            <a:r>
              <a:rPr lang="fr-FR" noProof="0" dirty="0" smtClean="0"/>
              <a:t>Non prise en charge dans les bases de données relationnelles</a:t>
            </a:r>
          </a:p>
          <a:p>
            <a:r>
              <a:rPr lang="fr-FR" noProof="0" dirty="0" smtClean="0"/>
              <a:t>On a tendance, quand on fait du mappage O/R, à considérer l’héritage comme trop complexe ou inutile</a:t>
            </a:r>
          </a:p>
          <a:p>
            <a:pPr>
              <a:buFont typeface="Arial" charset="0"/>
              <a:buNone/>
            </a:pPr>
            <a:r>
              <a:rPr lang="fr-FR" i="1" noProof="0" dirty="0" smtClean="0">
                <a:latin typeface="Century Schoolbook" pitchFamily="18" charset="0"/>
              </a:rPr>
              <a:t>Mais…</a:t>
            </a:r>
          </a:p>
          <a:p>
            <a:r>
              <a:rPr lang="fr-FR" dirty="0" smtClean="0"/>
              <a:t>Le mappage de l’héritage </a:t>
            </a:r>
            <a:r>
              <a:rPr lang="fr-FR" noProof="0" dirty="0" smtClean="0"/>
              <a:t>simplifie finalement les choses</a:t>
            </a:r>
          </a:p>
          <a:p>
            <a:r>
              <a:rPr lang="fr-FR" dirty="0" smtClean="0"/>
              <a:t>Le </a:t>
            </a:r>
            <a:r>
              <a:rPr lang="fr-FR" noProof="0" dirty="0" smtClean="0"/>
              <a:t>polymorphisme simplifie considérablement la logique métier</a:t>
            </a:r>
          </a:p>
          <a:p>
            <a:pPr lvl="1"/>
            <a:r>
              <a:rPr lang="fr-FR" noProof="0" dirty="0" smtClean="0"/>
              <a:t>Diminue </a:t>
            </a:r>
            <a:r>
              <a:rPr lang="fr-FR" dirty="0" smtClean="0"/>
              <a:t>le besoin de constructions</a:t>
            </a:r>
            <a:r>
              <a:rPr lang="fr-FR" noProof="0" dirty="0" smtClean="0"/>
              <a:t> </a:t>
            </a:r>
            <a:r>
              <a:rPr lang="fr-FR" dirty="0" smtClean="0"/>
              <a:t>fastidieuses if/</a:t>
            </a:r>
            <a:r>
              <a:rPr lang="fr-FR" dirty="0" err="1" smtClean="0"/>
              <a:t>else</a:t>
            </a:r>
            <a:r>
              <a:rPr lang="fr-FR" dirty="0" smtClean="0"/>
              <a:t> </a:t>
            </a:r>
            <a:r>
              <a:rPr lang="fr-FR" noProof="0" dirty="0" smtClean="0"/>
              <a:t>et case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162507" cy="725487"/>
          </a:xfrm>
        </p:spPr>
        <p:txBody>
          <a:bodyPr/>
          <a:lstStyle/>
          <a:p>
            <a:r>
              <a:rPr lang="fr-FR" dirty="0" smtClean="0"/>
              <a:t>Prise en charge de l’héritage par le Concepteur O/R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159316"/>
            <a:ext cx="8599488" cy="5021888"/>
          </a:xfrm>
        </p:spPr>
        <p:txBody>
          <a:bodyPr/>
          <a:lstStyle/>
          <a:p>
            <a:r>
              <a:rPr lang="fr-FR" sz="1700" dirty="0" smtClean="0"/>
              <a:t>On peut stocker les données liées à l’héritage de deux façons</a:t>
            </a:r>
          </a:p>
          <a:p>
            <a:r>
              <a:rPr lang="fr-FR" sz="1700" i="1" dirty="0" smtClean="0">
                <a:latin typeface="Century Schoolbook" pitchFamily="18" charset="0"/>
              </a:rPr>
              <a:t>Héritage mono-table</a:t>
            </a:r>
          </a:p>
          <a:p>
            <a:pPr lvl="1"/>
            <a:r>
              <a:rPr lang="fr-FR" sz="1700" dirty="0" smtClean="0"/>
              <a:t>D’autres colonnes sont fournies, mais ne sont utilisées que par certains types d’enregistrements</a:t>
            </a:r>
          </a:p>
          <a:p>
            <a:pPr lvl="1"/>
            <a:r>
              <a:rPr lang="fr-FR" sz="1700" dirty="0" smtClean="0"/>
              <a:t>Une « colonne type » identifie le type de données stockées dans un enregistrement</a:t>
            </a:r>
          </a:p>
          <a:p>
            <a:pPr lvl="2"/>
            <a:r>
              <a:rPr lang="fr-FR" sz="1700" dirty="0" smtClean="0"/>
              <a:t>Ou bien un </a:t>
            </a:r>
            <a:r>
              <a:rPr lang="fr-FR" sz="1700" dirty="0" err="1" smtClean="0"/>
              <a:t>null</a:t>
            </a:r>
            <a:r>
              <a:rPr lang="fr-FR" sz="1700" dirty="0" smtClean="0"/>
              <a:t> dans un colonne supplémentaire peut également être utilisé</a:t>
            </a:r>
          </a:p>
          <a:p>
            <a:pPr lvl="1"/>
            <a:r>
              <a:rPr lang="fr-FR" sz="1700" dirty="0" smtClean="0"/>
              <a:t>Directement pris en charge par le Concepteur O/R</a:t>
            </a:r>
          </a:p>
          <a:p>
            <a:r>
              <a:rPr lang="fr-FR" sz="1700" i="1" dirty="0" smtClean="0">
                <a:latin typeface="Century Schoolbook" pitchFamily="18" charset="0"/>
              </a:rPr>
              <a:t>Héritage multi-table</a:t>
            </a:r>
          </a:p>
          <a:p>
            <a:pPr lvl="1"/>
            <a:r>
              <a:rPr lang="fr-FR" sz="1700" dirty="0" smtClean="0"/>
              <a:t>Une « colonne type » identifie les données stockées dans un enregistrement dans la table racine</a:t>
            </a:r>
          </a:p>
          <a:p>
            <a:pPr lvl="1"/>
            <a:r>
              <a:rPr lang="fr-FR" sz="1700" dirty="0" smtClean="0"/>
              <a:t>D’autres tables existent, mais ne sont utilisées que par certains types d’enregistrements</a:t>
            </a:r>
          </a:p>
          <a:p>
            <a:pPr lvl="1"/>
            <a:r>
              <a:rPr lang="fr-FR" sz="1700" dirty="0" smtClean="0"/>
              <a:t>Des clés étrangères identifient les données héritées</a:t>
            </a:r>
          </a:p>
          <a:p>
            <a:pPr lvl="1"/>
            <a:r>
              <a:rPr lang="fr-FR" sz="1700" dirty="0" smtClean="0"/>
              <a:t>Nécessite un mappage manuel, non pris en charge par le Concepteur O/R</a:t>
            </a:r>
          </a:p>
          <a:p>
            <a:r>
              <a:rPr lang="fr-FR" sz="1700" dirty="0" smtClean="0"/>
              <a:t>L’héritage avec mono-table est le plus simple et le plus courant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Group 2"/>
          <p:cNvGraphicFramePr>
            <a:graphicFrameLocks noGrp="1"/>
          </p:cNvGraphicFramePr>
          <p:nvPr/>
        </p:nvGraphicFramePr>
        <p:xfrm>
          <a:off x="437166" y="2774720"/>
          <a:ext cx="5159477" cy="2011680"/>
        </p:xfrm>
        <a:graphic>
          <a:graphicData uri="http://schemas.openxmlformats.org/drawingml/2006/table">
            <a:tbl>
              <a:tblPr/>
              <a:tblGrid>
                <a:gridCol w="987425"/>
                <a:gridCol w="1046163"/>
                <a:gridCol w="1104900"/>
                <a:gridCol w="2020989"/>
              </a:tblGrid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PetType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Favorite Bone</a:t>
                      </a:r>
                      <a:endParaRPr lang="en-US" sz="1600" b="1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Rover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Lamb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Beef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Puss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NULL</a:t>
                      </a:r>
                      <a:endParaRPr lang="en-US" sz="1600" i="1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Butch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Pork</a:t>
                      </a:r>
                      <a:endParaRPr lang="en-US" sz="1600" i="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8" name="Rectangle 64"/>
          <p:cNvSpPr>
            <a:spLocks noChangeArrowheads="1"/>
          </p:cNvSpPr>
          <p:nvPr/>
        </p:nvSpPr>
        <p:spPr bwMode="auto">
          <a:xfrm>
            <a:off x="511779" y="2499162"/>
            <a:ext cx="4328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b="1" dirty="0" smtClean="0"/>
              <a:t>Pets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 bwMode="gray">
          <a:xfrm>
            <a:off x="6780380" y="1421649"/>
            <a:ext cx="1524000" cy="4137025"/>
            <a:chOff x="668338" y="1646238"/>
            <a:chExt cx="1524000" cy="4137025"/>
          </a:xfrm>
        </p:grpSpPr>
        <p:sp>
          <p:nvSpPr>
            <p:cNvPr id="69" name="Rectangle 65"/>
            <p:cNvSpPr>
              <a:spLocks noChangeArrowheads="1"/>
            </p:cNvSpPr>
            <p:nvPr/>
          </p:nvSpPr>
          <p:spPr bwMode="gray">
            <a:xfrm>
              <a:off x="923925" y="1646238"/>
              <a:ext cx="1079500" cy="133826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Rectangle 66"/>
            <p:cNvSpPr>
              <a:spLocks noChangeArrowheads="1"/>
            </p:cNvSpPr>
            <p:nvPr/>
          </p:nvSpPr>
          <p:spPr bwMode="gray">
            <a:xfrm>
              <a:off x="1287463" y="1706563"/>
              <a:ext cx="446087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gray">
            <a:xfrm>
              <a:off x="1287463" y="1712913"/>
              <a:ext cx="3429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dirty="0"/>
                <a:t>Pet</a:t>
              </a:r>
              <a:endParaRPr lang="en-US" dirty="0"/>
            </a:p>
          </p:txBody>
        </p:sp>
        <p:sp>
          <p:nvSpPr>
            <p:cNvPr id="72" name="Line 68"/>
            <p:cNvSpPr>
              <a:spLocks noChangeShapeType="1"/>
            </p:cNvSpPr>
            <p:nvPr/>
          </p:nvSpPr>
          <p:spPr bwMode="gray">
            <a:xfrm>
              <a:off x="915988" y="2014538"/>
              <a:ext cx="1087437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Line 69"/>
            <p:cNvSpPr>
              <a:spLocks noChangeShapeType="1"/>
            </p:cNvSpPr>
            <p:nvPr/>
          </p:nvSpPr>
          <p:spPr bwMode="gray">
            <a:xfrm>
              <a:off x="915988" y="2652713"/>
              <a:ext cx="1087437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gray">
            <a:xfrm>
              <a:off x="971550" y="2052638"/>
              <a:ext cx="712788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Rectangle 71"/>
            <p:cNvSpPr>
              <a:spLocks noChangeArrowheads="1"/>
            </p:cNvSpPr>
            <p:nvPr/>
          </p:nvSpPr>
          <p:spPr bwMode="gray">
            <a:xfrm>
              <a:off x="971550" y="2058988"/>
              <a:ext cx="6096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dirty="0"/>
                <a:t>Name</a:t>
              </a:r>
              <a:endParaRPr lang="en-US" dirty="0"/>
            </a:p>
          </p:txBody>
        </p:sp>
        <p:sp>
          <p:nvSpPr>
            <p:cNvPr id="76" name="Rectangle 72"/>
            <p:cNvSpPr>
              <a:spLocks noChangeArrowheads="1"/>
            </p:cNvSpPr>
            <p:nvPr/>
          </p:nvSpPr>
          <p:spPr bwMode="gray">
            <a:xfrm>
              <a:off x="996950" y="2290763"/>
              <a:ext cx="509588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gray">
            <a:xfrm>
              <a:off x="996950" y="2297113"/>
              <a:ext cx="4064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dirty="0"/>
                <a:t>Age</a:t>
              </a:r>
              <a:endParaRPr lang="en-US" dirty="0"/>
            </a:p>
          </p:txBody>
        </p:sp>
        <p:sp>
          <p:nvSpPr>
            <p:cNvPr id="78" name="Rectangle 74"/>
            <p:cNvSpPr>
              <a:spLocks noChangeArrowheads="1"/>
            </p:cNvSpPr>
            <p:nvPr/>
          </p:nvSpPr>
          <p:spPr bwMode="gray">
            <a:xfrm>
              <a:off x="674688" y="4445000"/>
              <a:ext cx="1479550" cy="133826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Rectangle 75"/>
            <p:cNvSpPr>
              <a:spLocks noChangeArrowheads="1"/>
            </p:cNvSpPr>
            <p:nvPr/>
          </p:nvSpPr>
          <p:spPr bwMode="gray">
            <a:xfrm>
              <a:off x="1200150" y="4508500"/>
              <a:ext cx="52228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Rectangle 76"/>
            <p:cNvSpPr>
              <a:spLocks noChangeArrowheads="1"/>
            </p:cNvSpPr>
            <p:nvPr/>
          </p:nvSpPr>
          <p:spPr bwMode="gray">
            <a:xfrm>
              <a:off x="1200150" y="4514850"/>
              <a:ext cx="4191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dirty="0"/>
                <a:t>Dog</a:t>
              </a:r>
              <a:endParaRPr lang="en-US" dirty="0"/>
            </a:p>
          </p:txBody>
        </p:sp>
        <p:sp>
          <p:nvSpPr>
            <p:cNvPr id="81" name="Line 77"/>
            <p:cNvSpPr>
              <a:spLocks noChangeShapeType="1"/>
            </p:cNvSpPr>
            <p:nvPr/>
          </p:nvSpPr>
          <p:spPr bwMode="gray">
            <a:xfrm>
              <a:off x="668338" y="4816475"/>
              <a:ext cx="14859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Line 78"/>
            <p:cNvSpPr>
              <a:spLocks noChangeShapeType="1"/>
            </p:cNvSpPr>
            <p:nvPr/>
          </p:nvSpPr>
          <p:spPr bwMode="gray">
            <a:xfrm>
              <a:off x="668338" y="5453063"/>
              <a:ext cx="14859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Rectangle 79"/>
            <p:cNvSpPr>
              <a:spLocks noChangeArrowheads="1"/>
            </p:cNvSpPr>
            <p:nvPr/>
          </p:nvSpPr>
          <p:spPr bwMode="gray">
            <a:xfrm>
              <a:off x="722313" y="4854575"/>
              <a:ext cx="14700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Rectangle 80"/>
            <p:cNvSpPr>
              <a:spLocks noChangeArrowheads="1"/>
            </p:cNvSpPr>
            <p:nvPr/>
          </p:nvSpPr>
          <p:spPr bwMode="gray">
            <a:xfrm>
              <a:off x="722313" y="4859338"/>
              <a:ext cx="13589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dirty="0"/>
                <a:t>FavoriteBone</a:t>
              </a:r>
              <a:endParaRPr lang="en-US" dirty="0"/>
            </a:p>
          </p:txBody>
        </p:sp>
        <p:sp>
          <p:nvSpPr>
            <p:cNvPr id="85" name="Rectangle 81"/>
            <p:cNvSpPr>
              <a:spLocks noChangeArrowheads="1"/>
            </p:cNvSpPr>
            <p:nvPr/>
          </p:nvSpPr>
          <p:spPr bwMode="gray">
            <a:xfrm>
              <a:off x="722313" y="5110163"/>
              <a:ext cx="134143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Line 83"/>
            <p:cNvSpPr>
              <a:spLocks noChangeShapeType="1"/>
            </p:cNvSpPr>
            <p:nvPr/>
          </p:nvSpPr>
          <p:spPr bwMode="gray">
            <a:xfrm flipV="1">
              <a:off x="1462088" y="2987675"/>
              <a:ext cx="1587" cy="1454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gray">
            <a:xfrm>
              <a:off x="1328738" y="2987675"/>
              <a:ext cx="266700" cy="363538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336" y="459"/>
                </a:cxn>
                <a:cxn ang="0">
                  <a:pos x="0" y="459"/>
                </a:cxn>
                <a:cxn ang="0">
                  <a:pos x="169" y="0"/>
                </a:cxn>
              </a:cxnLst>
              <a:rect l="0" t="0" r="r" b="b"/>
              <a:pathLst>
                <a:path w="336" h="459">
                  <a:moveTo>
                    <a:pt x="169" y="0"/>
                  </a:moveTo>
                  <a:lnTo>
                    <a:pt x="336" y="459"/>
                  </a:lnTo>
                  <a:lnTo>
                    <a:pt x="0" y="459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9" name="Freeform 118"/>
          <p:cNvSpPr>
            <a:spLocks/>
          </p:cNvSpPr>
          <p:nvPr/>
        </p:nvSpPr>
        <p:spPr bwMode="gray">
          <a:xfrm>
            <a:off x="5727031" y="3613484"/>
            <a:ext cx="1047750" cy="381000"/>
          </a:xfrm>
          <a:custGeom>
            <a:avLst/>
            <a:gdLst/>
            <a:ahLst/>
            <a:cxnLst>
              <a:cxn ang="0">
                <a:pos x="721" y="0"/>
              </a:cxn>
              <a:cxn ang="0">
                <a:pos x="721" y="126"/>
              </a:cxn>
              <a:cxn ang="0">
                <a:pos x="0" y="126"/>
              </a:cxn>
              <a:cxn ang="0">
                <a:pos x="0" y="351"/>
              </a:cxn>
              <a:cxn ang="0">
                <a:pos x="721" y="351"/>
              </a:cxn>
              <a:cxn ang="0">
                <a:pos x="721" y="479"/>
              </a:cxn>
              <a:cxn ang="0">
                <a:pos x="1320" y="241"/>
              </a:cxn>
              <a:cxn ang="0">
                <a:pos x="721" y="0"/>
              </a:cxn>
            </a:cxnLst>
            <a:rect l="0" t="0" r="r" b="b"/>
            <a:pathLst>
              <a:path w="1320" h="479">
                <a:moveTo>
                  <a:pt x="721" y="0"/>
                </a:moveTo>
                <a:lnTo>
                  <a:pt x="721" y="126"/>
                </a:lnTo>
                <a:lnTo>
                  <a:pt x="0" y="126"/>
                </a:lnTo>
                <a:lnTo>
                  <a:pt x="0" y="351"/>
                </a:lnTo>
                <a:lnTo>
                  <a:pt x="721" y="351"/>
                </a:lnTo>
                <a:lnTo>
                  <a:pt x="721" y="479"/>
                </a:lnTo>
                <a:lnTo>
                  <a:pt x="1320" y="241"/>
                </a:lnTo>
                <a:lnTo>
                  <a:pt x="721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65994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Mappage de l’héritage mono-table</a:t>
            </a:r>
            <a:endParaRPr lang="fr-FR" noProof="0" dirty="0"/>
          </a:p>
        </p:txBody>
      </p:sp>
      <p:sp>
        <p:nvSpPr>
          <p:cNvPr id="766014" name="Rectangle 62"/>
          <p:cNvSpPr>
            <a:spLocks noChangeArrowheads="1"/>
          </p:cNvSpPr>
          <p:nvPr/>
        </p:nvSpPr>
        <p:spPr bwMode="auto">
          <a:xfrm>
            <a:off x="1182437" y="5157631"/>
            <a:ext cx="36612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FR" i="1" dirty="0" smtClean="0">
                <a:latin typeface="Lucida Sans" pitchFamily="34" charset="0"/>
              </a:rPr>
              <a:t>Colonne utilisée seulement pour les chiens</a:t>
            </a:r>
            <a:endParaRPr lang="fr-FR" dirty="0"/>
          </a:p>
        </p:txBody>
      </p:sp>
      <p:sp>
        <p:nvSpPr>
          <p:cNvPr id="766037" name="Rectangle 85"/>
          <p:cNvSpPr>
            <a:spLocks noChangeArrowheads="1"/>
          </p:cNvSpPr>
          <p:nvPr/>
        </p:nvSpPr>
        <p:spPr bwMode="auto">
          <a:xfrm>
            <a:off x="2298851" y="1753315"/>
            <a:ext cx="279724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i="1" dirty="0" smtClean="0">
                <a:latin typeface="Lucida Sans" pitchFamily="34" charset="0"/>
              </a:rPr>
              <a:t>La colonne Type indique la table</a:t>
            </a:r>
            <a:br>
              <a:rPr lang="fr-FR" i="1" dirty="0" smtClean="0">
                <a:latin typeface="Lucida Sans" pitchFamily="34" charset="0"/>
              </a:rPr>
            </a:br>
            <a:r>
              <a:rPr lang="fr-FR" i="1" dirty="0" smtClean="0">
                <a:latin typeface="Lucida Sans" pitchFamily="34" charset="0"/>
              </a:rPr>
              <a:t>de sous-classe à utiliser</a:t>
            </a:r>
            <a:endParaRPr lang="fr-FR" i="1" dirty="0">
              <a:latin typeface="Lucida Sans" pitchFamily="34" charset="0"/>
            </a:endParaRPr>
          </a:p>
        </p:txBody>
      </p:sp>
      <p:sp>
        <p:nvSpPr>
          <p:cNvPr id="766038" name="Line 86"/>
          <p:cNvSpPr>
            <a:spLocks noChangeShapeType="1"/>
          </p:cNvSpPr>
          <p:nvPr/>
        </p:nvSpPr>
        <p:spPr bwMode="auto">
          <a:xfrm flipH="1">
            <a:off x="1973726" y="2168629"/>
            <a:ext cx="458316" cy="53437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66069" name="Line 117"/>
          <p:cNvSpPr>
            <a:spLocks noChangeShapeType="1"/>
          </p:cNvSpPr>
          <p:nvPr/>
        </p:nvSpPr>
        <p:spPr bwMode="auto">
          <a:xfrm flipV="1">
            <a:off x="3792479" y="4551903"/>
            <a:ext cx="160774" cy="58280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33137" y="4459705"/>
          <a:ext cx="5165558" cy="365760"/>
        </p:xfrm>
        <a:graphic>
          <a:graphicData uri="http://schemas.openxmlformats.org/drawingml/2006/table">
            <a:tbl>
              <a:tblPr/>
              <a:tblGrid>
                <a:gridCol w="5165558"/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93733204131"/>
  <p:tag name="TL" val="3639302C3534302C343530"/>
  <p:tag name="IPF" val="4C522C4F626A6563742D52656C6174696F6E616C204D617070696E6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16E792D746F2D4D616E792052656C6174696F6E73686970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757475616C20436F6C6C656374696F6E7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865204E65656420666F72204964656E74697479204D617070696E6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964656E74697479204D617070696E6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16E6167696E67204F626A65637420477261706820457874656E7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7687920496E6865726974616E63653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F64656C696E6720496E6865726974616E636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E756C6C61626C65205479706573"/>
</p:tagLst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EPIC</Template>
  <TotalTime>1653</TotalTime>
  <Words>1094</Words>
  <Application>Microsoft Office PowerPoint</Application>
  <PresentationFormat>Affichage à l'écran (4:3)</PresentationFormat>
  <Paragraphs>297</Paragraphs>
  <Slides>12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EPIC</vt:lpstr>
      <vt:lpstr>Mappage objet – relationnel complexe</vt:lpstr>
      <vt:lpstr>Relations plusieurs à plusieurs</vt:lpstr>
      <vt:lpstr>Collections réciproques</vt:lpstr>
      <vt:lpstr>Nécessité des mappages d’identités</vt:lpstr>
      <vt:lpstr>Le mappage d’identités</vt:lpstr>
      <vt:lpstr>Gérer l’extension d’un graphe objet</vt:lpstr>
      <vt:lpstr>Héritage relationnel</vt:lpstr>
      <vt:lpstr>Prise en charge de l’héritage par le Concepteur O/R</vt:lpstr>
      <vt:lpstr>Mappage de l’héritage mono-table</vt:lpstr>
      <vt:lpstr>Mappage de l’héritage multi-table</vt:lpstr>
      <vt:lpstr>Les types « nullables »</vt:lpstr>
      <vt:lpstr>Affectation de types nullables</vt:lpstr>
    </vt:vector>
  </TitlesOfParts>
  <Company>Learning Tree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Object-Relational Mapping</dc:title>
  <dc:creator>lindak</dc:creator>
  <dc:description>Tagged 7/30/2008 4:33:01 PM</dc:description>
  <cp:lastModifiedBy>Cyril Vincent</cp:lastModifiedBy>
  <cp:revision>378</cp:revision>
  <cp:lastPrinted>2009-01-30T14:04:57Z</cp:lastPrinted>
  <dcterms:created xsi:type="dcterms:W3CDTF">2008-05-20T17:39:04Z</dcterms:created>
  <dcterms:modified xsi:type="dcterms:W3CDTF">2014-11-28T10:32:07Z</dcterms:modified>
</cp:coreProperties>
</file>