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0"/>
  </p:notesMasterIdLst>
  <p:handoutMasterIdLst>
    <p:handoutMasterId r:id="rId11"/>
  </p:handoutMasterIdLst>
  <p:sldIdLst>
    <p:sldId id="264" r:id="rId2"/>
    <p:sldId id="265" r:id="rId3"/>
    <p:sldId id="271" r:id="rId4"/>
    <p:sldId id="272" r:id="rId5"/>
    <p:sldId id="273" r:id="rId6"/>
    <p:sldId id="274" r:id="rId7"/>
    <p:sldId id="275" r:id="rId8"/>
    <p:sldId id="276" r:id="rId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8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32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296785EE-A613-450A-80EB-2D93E2E2CCE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8477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27CEE7E7-BC92-4BBE-8C05-46D473984F3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74421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09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05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82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2DCE52D0-53D5-472E-9DFD-1EB3806A0667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1968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 smtClean="0"/>
              <a:t>Cliquez pour modifier le style du titre du masque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536" y="1628800"/>
            <a:ext cx="8564314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2" name="Picture 8" descr="cartevisit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7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Test </a:t>
            </a:r>
            <a:r>
              <a:rPr lang="fr-FR" altLang="fr-FR" dirty="0" err="1" smtClean="0"/>
              <a:t>Driven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Development</a:t>
            </a:r>
            <a:endParaRPr lang="fr-FR" altLang="fr-FR" dirty="0" smtClean="0"/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r-FR" altLang="fr-FR" dirty="0" smtClean="0"/>
          </a:p>
          <a:p>
            <a:pPr eaLnBrk="1" hangingPunct="1"/>
            <a:r>
              <a:rPr lang="fr-FR" altLang="fr-FR" dirty="0" smtClean="0"/>
              <a:t>Pragmatisme</a:t>
            </a:r>
            <a:endParaRPr lang="fr-FR" altLang="fr-FR" dirty="0" smtClean="0"/>
          </a:p>
        </p:txBody>
      </p:sp>
      <p:pic>
        <p:nvPicPr>
          <p:cNvPr id="32770" name="Picture 2" descr="http://www.davidarno.org/wp-content/uploads/2007/10/logo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412776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7772400" cy="1143000"/>
          </a:xfrm>
        </p:spPr>
        <p:txBody>
          <a:bodyPr/>
          <a:lstStyle/>
          <a:p>
            <a:r>
              <a:rPr lang="fr-FR" dirty="0" smtClean="0"/>
              <a:t>Mise en pratique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07288" cy="5306144"/>
          </a:xfrm>
        </p:spPr>
        <p:txBody>
          <a:bodyPr>
            <a:normAutofit/>
          </a:bodyPr>
          <a:lstStyle/>
          <a:p>
            <a:r>
              <a:rPr lang="fr-FR" sz="3600" dirty="0" smtClean="0">
                <a:cs typeface="Times New Roman" pitchFamily="18" charset="0"/>
              </a:rPr>
              <a:t>Erreurs / Pièges :</a:t>
            </a:r>
          </a:p>
          <a:p>
            <a:pPr lvl="1"/>
            <a:r>
              <a:rPr lang="fr-FR" sz="3200" dirty="0" smtClean="0">
                <a:cs typeface="Times New Roman" pitchFamily="18" charset="0"/>
              </a:rPr>
              <a:t>Ne pas </a:t>
            </a:r>
            <a:r>
              <a:rPr lang="fr-FR" sz="3200" dirty="0" smtClean="0">
                <a:cs typeface="Times New Roman" pitchFamily="18" charset="0"/>
              </a:rPr>
              <a:t>suivre </a:t>
            </a:r>
            <a:r>
              <a:rPr lang="fr-FR" sz="3200" dirty="0" smtClean="0">
                <a:cs typeface="Times New Roman" pitchFamily="18" charset="0"/>
              </a:rPr>
              <a:t>le cycle</a:t>
            </a:r>
          </a:p>
          <a:p>
            <a:pPr lvl="1"/>
            <a:r>
              <a:rPr lang="fr-FR" sz="3200" dirty="0" smtClean="0">
                <a:cs typeface="Times New Roman" pitchFamily="18" charset="0"/>
              </a:rPr>
              <a:t>Tests trop gros, trop complexes, inutiles, sous forme de scénarios, trop longs à exécuter</a:t>
            </a:r>
          </a:p>
          <a:p>
            <a:pPr lvl="1"/>
            <a:r>
              <a:rPr lang="fr-FR" sz="3200" dirty="0" smtClean="0">
                <a:cs typeface="Times New Roman" pitchFamily="18" charset="0"/>
              </a:rPr>
              <a:t>Code non lisible (</a:t>
            </a:r>
            <a:r>
              <a:rPr lang="fr-FR" sz="3200" dirty="0">
                <a:cs typeface="Times New Roman" pitchFamily="18" charset="0"/>
              </a:rPr>
              <a:t>test et </a:t>
            </a:r>
            <a:r>
              <a:rPr lang="fr-FR" sz="3200" dirty="0" err="1">
                <a:cs typeface="Times New Roman" pitchFamily="18" charset="0"/>
              </a:rPr>
              <a:t>prod</a:t>
            </a:r>
            <a:r>
              <a:rPr lang="fr-FR" sz="3200" dirty="0">
                <a:cs typeface="Times New Roman" pitchFamily="18" charset="0"/>
              </a:rPr>
              <a:t>) </a:t>
            </a:r>
            <a:endParaRPr lang="fr-FR" sz="3200" dirty="0" smtClean="0">
              <a:cs typeface="Times New Roman" pitchFamily="18" charset="0"/>
            </a:endParaRPr>
          </a:p>
          <a:p>
            <a:pPr lvl="1"/>
            <a:r>
              <a:rPr lang="fr-FR" sz="3200" dirty="0" smtClean="0">
                <a:cs typeface="Times New Roman" pitchFamily="18" charset="0"/>
              </a:rPr>
              <a:t>Démarche non collective de l'équipe</a:t>
            </a:r>
          </a:p>
          <a:p>
            <a:pPr lvl="1"/>
            <a:r>
              <a:rPr lang="fr-FR" sz="3200" dirty="0">
                <a:cs typeface="Times New Roman" pitchFamily="18" charset="0"/>
              </a:rPr>
              <a:t>Mauvais entretien collectif </a:t>
            </a:r>
            <a:r>
              <a:rPr lang="fr-FR" sz="3200" dirty="0" smtClean="0">
                <a:cs typeface="Times New Roman" pitchFamily="18" charset="0"/>
              </a:rPr>
              <a:t>des tests</a:t>
            </a:r>
            <a:endParaRPr lang="fr-FR" sz="3200" dirty="0">
              <a:cs typeface="Times New Roman" pitchFamily="18" charset="0"/>
            </a:endParaRPr>
          </a:p>
          <a:p>
            <a:pPr lvl="1"/>
            <a:r>
              <a:rPr lang="fr-FR" sz="3200" dirty="0">
                <a:cs typeface="Times New Roman" pitchFamily="18" charset="0"/>
              </a:rPr>
              <a:t>Manque de vision globale de l’architecture</a:t>
            </a:r>
          </a:p>
          <a:p>
            <a:pPr lvl="1"/>
            <a:endParaRPr lang="fr-FR" sz="3300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59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C’est quoi un bon test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Complet</a:t>
            </a:r>
          </a:p>
          <a:p>
            <a:r>
              <a:rPr lang="fr-FR" dirty="0" smtClean="0"/>
              <a:t>Répétable</a:t>
            </a:r>
          </a:p>
          <a:p>
            <a:r>
              <a:rPr lang="fr-FR" dirty="0" smtClean="0"/>
              <a:t>Automatique</a:t>
            </a:r>
          </a:p>
          <a:p>
            <a:r>
              <a:rPr lang="fr-FR" dirty="0" smtClean="0"/>
              <a:t>Clair</a:t>
            </a:r>
          </a:p>
          <a:p>
            <a:r>
              <a:rPr lang="fr-FR" dirty="0" smtClean="0"/>
              <a:t>En plus un test unitaire est</a:t>
            </a:r>
          </a:p>
          <a:p>
            <a:pPr lvl="1"/>
            <a:r>
              <a:rPr lang="fr-FR" dirty="0" smtClean="0"/>
              <a:t>Petit</a:t>
            </a:r>
          </a:p>
          <a:p>
            <a:pPr lvl="1"/>
            <a:r>
              <a:rPr lang="fr-FR" dirty="0" smtClean="0"/>
              <a:t>Isolé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9020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on fait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Comment faire pour le code existant ?</a:t>
            </a:r>
          </a:p>
          <a:p>
            <a:r>
              <a:rPr lang="fr-FR" dirty="0" smtClean="0"/>
              <a:t>Comment faire si on est pas agile ?</a:t>
            </a:r>
          </a:p>
          <a:p>
            <a:r>
              <a:rPr lang="fr-FR" dirty="0" smtClean="0"/>
              <a:t>Comment faire si on est pas Design Pattern ?</a:t>
            </a:r>
          </a:p>
          <a:p>
            <a:r>
              <a:rPr lang="fr-FR" dirty="0" smtClean="0"/>
              <a:t>Je commence pas où ?</a:t>
            </a:r>
          </a:p>
          <a:p>
            <a:r>
              <a:rPr lang="fr-FR" dirty="0" smtClean="0"/>
              <a:t>On écrit les tests pour tout le code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834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Soyons pragmatique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commence par écrire 1 test !</a:t>
            </a:r>
          </a:p>
          <a:p>
            <a:r>
              <a:rPr lang="fr-FR" dirty="0" smtClean="0"/>
              <a:t>On recherche les petites méthodes peu dépendantes</a:t>
            </a:r>
          </a:p>
          <a:p>
            <a:r>
              <a:rPr lang="fr-FR" dirty="0" smtClean="0"/>
              <a:t>On écrit des tests dessus</a:t>
            </a:r>
          </a:p>
          <a:p>
            <a:r>
              <a:rPr lang="fr-FR" dirty="0" smtClean="0"/>
              <a:t>Chaque fois qu'un bug met plus de 10 minutes a être résolu il doit être testé unitairement</a:t>
            </a:r>
          </a:p>
          <a:p>
            <a:pPr lvl="1"/>
            <a:r>
              <a:rPr lang="fr-FR" dirty="0" smtClean="0"/>
              <a:t>Isoler le bug</a:t>
            </a:r>
          </a:p>
          <a:p>
            <a:pPr lvl="1"/>
            <a:r>
              <a:rPr lang="fr-FR" dirty="0" smtClean="0"/>
              <a:t>Reproduire le bug</a:t>
            </a:r>
          </a:p>
          <a:p>
            <a:pPr lvl="1"/>
            <a:r>
              <a:rPr lang="fr-FR" dirty="0" smtClean="0"/>
              <a:t>Il n'y aura plus de régression</a:t>
            </a:r>
          </a:p>
        </p:txBody>
      </p:sp>
    </p:spTree>
    <p:extLst>
      <p:ext uri="{BB962C8B-B14F-4D97-AF65-F5344CB8AC3E}">
        <p14:creationId xmlns:p14="http://schemas.microsoft.com/office/powerpoint/2010/main" val="2461616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Reproduction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Dés qu'un bug nécessite plusieurs clics pour être reproduit il doit être testé unitairement</a:t>
            </a:r>
          </a:p>
          <a:p>
            <a:r>
              <a:rPr lang="fr-FR" dirty="0" smtClean="0"/>
              <a:t>Un bug reproduit est un bug résolu</a:t>
            </a:r>
          </a:p>
          <a:p>
            <a:r>
              <a:rPr lang="fr-FR" dirty="0"/>
              <a:t>Si la portion de code n’est pas testable</a:t>
            </a:r>
            <a:r>
              <a:rPr lang="fr-FR" dirty="0" smtClean="0"/>
              <a:t>, modifier </a:t>
            </a:r>
            <a:r>
              <a:rPr lang="fr-FR" dirty="0"/>
              <a:t>le code pour l’isoler et la tester !</a:t>
            </a:r>
          </a:p>
        </p:txBody>
      </p:sp>
    </p:spTree>
    <p:extLst>
      <p:ext uri="{BB962C8B-B14F-4D97-AF65-F5344CB8AC3E}">
        <p14:creationId xmlns:p14="http://schemas.microsoft.com/office/powerpoint/2010/main" val="82349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Lancez vos 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000000"/>
                </a:solidFill>
                <a:latin typeface="Calibri"/>
              </a:rPr>
              <a:t>Quand vous avez écrit vos tests, vous </a:t>
            </a:r>
            <a:r>
              <a:rPr lang="fr-FR" dirty="0" smtClean="0">
                <a:solidFill>
                  <a:srgbClr val="000000"/>
                </a:solidFill>
                <a:latin typeface="Calibri"/>
              </a:rPr>
              <a:t>devez les </a:t>
            </a:r>
            <a:r>
              <a:rPr lang="fr-FR" dirty="0">
                <a:solidFill>
                  <a:srgbClr val="000000"/>
                </a:solidFill>
                <a:latin typeface="Calibri"/>
              </a:rPr>
              <a:t>lancer !</a:t>
            </a:r>
          </a:p>
          <a:p>
            <a:r>
              <a:rPr lang="fr-FR" dirty="0">
                <a:solidFill>
                  <a:srgbClr val="000000"/>
                </a:solidFill>
                <a:latin typeface="Calibri"/>
              </a:rPr>
              <a:t>Si vous ne le faites pas, ils sont inutiles…</a:t>
            </a:r>
          </a:p>
          <a:p>
            <a:r>
              <a:rPr lang="fr-FR" dirty="0">
                <a:solidFill>
                  <a:srgbClr val="000000"/>
                </a:solidFill>
                <a:latin typeface="Calibri"/>
              </a:rPr>
              <a:t>Et c’est mieux si vous les faites </a:t>
            </a:r>
            <a:r>
              <a:rPr lang="fr-FR" dirty="0" smtClean="0">
                <a:solidFill>
                  <a:srgbClr val="000000"/>
                </a:solidFill>
                <a:latin typeface="Calibri"/>
              </a:rPr>
              <a:t>exécuter automatiquement</a:t>
            </a:r>
            <a:r>
              <a:rPr lang="fr-FR" dirty="0">
                <a:solidFill>
                  <a:srgbClr val="000000"/>
                </a:solidFill>
                <a:latin typeface="Calibri"/>
              </a:rPr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4961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Défauts du TDD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Coûteux en temps</a:t>
            </a:r>
          </a:p>
          <a:p>
            <a:r>
              <a:rPr lang="fr-FR" dirty="0" smtClean="0"/>
              <a:t>Parfois </a:t>
            </a:r>
            <a:r>
              <a:rPr lang="fr-FR" dirty="0"/>
              <a:t>complexe </a:t>
            </a:r>
            <a:r>
              <a:rPr lang="fr-FR" dirty="0" smtClean="0"/>
              <a:t>à concevoir</a:t>
            </a:r>
            <a:endParaRPr lang="fr-FR" dirty="0"/>
          </a:p>
          <a:p>
            <a:r>
              <a:rPr lang="fr-FR" dirty="0" smtClean="0"/>
              <a:t>Peut </a:t>
            </a:r>
            <a:r>
              <a:rPr lang="fr-FR" dirty="0"/>
              <a:t>sembler peu </a:t>
            </a:r>
            <a:r>
              <a:rPr lang="fr-FR" dirty="0" smtClean="0"/>
              <a:t>utile car </a:t>
            </a:r>
            <a:r>
              <a:rPr lang="fr-FR" dirty="0"/>
              <a:t>le développeur </a:t>
            </a:r>
            <a:r>
              <a:rPr lang="fr-FR" dirty="0" smtClean="0"/>
              <a:t>doit envisager </a:t>
            </a:r>
            <a:r>
              <a:rPr lang="fr-FR" dirty="0"/>
              <a:t>tous les cas </a:t>
            </a:r>
            <a:r>
              <a:rPr lang="fr-FR" dirty="0" smtClean="0"/>
              <a:t>de figure</a:t>
            </a:r>
            <a:r>
              <a:rPr lang="fr-FR" dirty="0"/>
              <a:t>, même ceux à</a:t>
            </a:r>
            <a:r>
              <a:rPr lang="fr-FR" dirty="0" smtClean="0"/>
              <a:t> priori </a:t>
            </a:r>
            <a:r>
              <a:rPr lang="fr-FR" dirty="0"/>
              <a:t>inutiles</a:t>
            </a:r>
          </a:p>
        </p:txBody>
      </p:sp>
    </p:spTree>
    <p:extLst>
      <p:ext uri="{BB962C8B-B14F-4D97-AF65-F5344CB8AC3E}">
        <p14:creationId xmlns:p14="http://schemas.microsoft.com/office/powerpoint/2010/main" val="384288045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3526</TotalTime>
  <Words>275</Words>
  <Application>Microsoft Office PowerPoint</Application>
  <PresentationFormat>Affichage à l'écran (4:3)</PresentationFormat>
  <Paragraphs>45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cvc</vt:lpstr>
      <vt:lpstr>Test Driven Development</vt:lpstr>
      <vt:lpstr>Mise en pratique ?</vt:lpstr>
      <vt:lpstr>C’est quoi un bon test ?</vt:lpstr>
      <vt:lpstr>Comment on fait ?</vt:lpstr>
      <vt:lpstr>Soyons pragmatique</vt:lpstr>
      <vt:lpstr>Reproduction</vt:lpstr>
      <vt:lpstr>Lancez vos tests</vt:lpstr>
      <vt:lpstr>Défauts du TDD</vt:lpstr>
    </vt:vector>
  </TitlesOfParts>
  <Company>jkhjkjkh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234</cp:revision>
  <dcterms:created xsi:type="dcterms:W3CDTF">2000-04-10T19:33:12Z</dcterms:created>
  <dcterms:modified xsi:type="dcterms:W3CDTF">2015-02-26T17:26:06Z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