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264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8" autoAdjust="0"/>
    <p:restoredTop sz="94590" autoAdjust="0"/>
  </p:normalViewPr>
  <p:slideViewPr>
    <p:cSldViewPr>
      <p:cViewPr varScale="1">
        <p:scale>
          <a:sx n="71" d="100"/>
          <a:sy n="71" d="100"/>
        </p:scale>
        <p:origin x="-474" y="9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296785EE-A613-450A-80EB-2D93E2E2CCE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477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27CEE7E7-BC92-4BBE-8C05-46D473984F3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74421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09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05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82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2DCE52D0-53D5-472E-9DFD-1EB3806A0667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968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Cliquez pour modifier le style du titre du masque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536" y="1628800"/>
            <a:ext cx="8564314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2" name="Picture 8" descr="cartevisit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7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Test </a:t>
            </a:r>
            <a:r>
              <a:rPr lang="fr-FR" altLang="fr-FR" dirty="0" err="1" smtClean="0"/>
              <a:t>Driven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Development</a:t>
            </a:r>
            <a:endParaRPr lang="fr-FR" altLang="fr-FR" dirty="0" smtClean="0"/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Jenkins</a:t>
            </a:r>
          </a:p>
        </p:txBody>
      </p:sp>
      <p:pic>
        <p:nvPicPr>
          <p:cNvPr id="32770" name="Picture 2" descr="http://www.davidarno.org/wp-content/uploads/2007/10/logo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1277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TDD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628800"/>
            <a:ext cx="5527195" cy="4114800"/>
          </a:xfrm>
        </p:spPr>
        <p:txBody>
          <a:bodyPr/>
          <a:lstStyle/>
          <a:p>
            <a:r>
              <a:rPr lang="fr-FR" dirty="0" smtClean="0"/>
              <a:t>Appeler </a:t>
            </a:r>
            <a:r>
              <a:rPr lang="fr-FR" dirty="0" err="1" smtClean="0"/>
              <a:t>MSTest</a:t>
            </a:r>
            <a:r>
              <a:rPr lang="fr-FR" dirty="0" smtClean="0"/>
              <a:t> ou </a:t>
            </a:r>
            <a:r>
              <a:rPr lang="fr-FR" dirty="0" err="1" smtClean="0"/>
              <a:t>NUnit</a:t>
            </a:r>
            <a:r>
              <a:rPr lang="fr-FR" dirty="0" smtClean="0"/>
              <a:t> sur les tests d'intégration</a:t>
            </a:r>
          </a:p>
          <a:p>
            <a:r>
              <a:rPr lang="fr-FR" dirty="0" smtClean="0"/>
              <a:t>Utiliser *.</a:t>
            </a:r>
            <a:r>
              <a:rPr lang="fr-FR" dirty="0" err="1" smtClean="0"/>
              <a:t>Release.Config</a:t>
            </a:r>
            <a:r>
              <a:rPr lang="fr-FR" dirty="0" smtClean="0"/>
              <a:t> ou *.</a:t>
            </a:r>
            <a:r>
              <a:rPr lang="fr-FR" dirty="0" err="1" smtClean="0"/>
              <a:t>Integration.Config</a:t>
            </a:r>
            <a:endParaRPr lang="fr-FR" dirty="0"/>
          </a:p>
        </p:txBody>
      </p:sp>
      <p:pic>
        <p:nvPicPr>
          <p:cNvPr id="7170" name="Picture 2" descr="test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731" y="1268760"/>
            <a:ext cx="32004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test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833" y="4437112"/>
            <a:ext cx="7410450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97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</a:t>
            </a:r>
            <a:r>
              <a:rPr lang="fr-FR" dirty="0" err="1" smtClean="0"/>
              <a:t>Result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9218" name="Picture 2" descr="test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" y="1052736"/>
            <a:ext cx="7419975" cy="554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test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717032"/>
            <a:ext cx="7410450" cy="554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1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Thanks</a:t>
            </a:r>
            <a:r>
              <a:rPr lang="fr-FR" dirty="0" smtClean="0"/>
              <a:t> Jenkins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http://justinramel.com/2012/09/17/jenkins-dot-net/</a:t>
            </a:r>
          </a:p>
        </p:txBody>
      </p:sp>
    </p:spTree>
    <p:extLst>
      <p:ext uri="{BB962C8B-B14F-4D97-AF65-F5344CB8AC3E}">
        <p14:creationId xmlns:p14="http://schemas.microsoft.com/office/powerpoint/2010/main" val="301107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 d'intégration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Microsoft TFS</a:t>
            </a:r>
          </a:p>
          <a:p>
            <a:r>
              <a:rPr lang="fr-FR" dirty="0" smtClean="0"/>
              <a:t>Oracle Hudson</a:t>
            </a:r>
            <a:endParaRPr lang="fr-FR" dirty="0"/>
          </a:p>
          <a:p>
            <a:r>
              <a:rPr lang="fr-FR" dirty="0" smtClean="0"/>
              <a:t>Jenkins .NET</a:t>
            </a:r>
          </a:p>
          <a:p>
            <a:pPr lvl="1"/>
            <a:r>
              <a:rPr lang="fr-FR" dirty="0" smtClean="0"/>
              <a:t>Portage de Jenkins</a:t>
            </a:r>
          </a:p>
          <a:p>
            <a:pPr lvl="2"/>
            <a:r>
              <a:rPr lang="fr-FR" dirty="0" smtClean="0"/>
              <a:t>Java</a:t>
            </a:r>
          </a:p>
          <a:p>
            <a:pPr lvl="1"/>
            <a:r>
              <a:rPr lang="fr-FR" dirty="0" smtClean="0"/>
              <a:t>Branche d'</a:t>
            </a:r>
            <a:r>
              <a:rPr lang="fr-FR" dirty="0" err="1" smtClean="0"/>
              <a:t>hudson</a:t>
            </a:r>
            <a:endParaRPr lang="fr-FR" dirty="0" smtClean="0"/>
          </a:p>
          <a:p>
            <a:pPr lvl="1"/>
            <a:r>
              <a:rPr lang="fr-FR" dirty="0"/>
              <a:t>http://</a:t>
            </a:r>
            <a:r>
              <a:rPr lang="fr-FR" dirty="0" smtClean="0"/>
              <a:t>mirrors.jenkins-ci.org/windows/latest</a:t>
            </a:r>
          </a:p>
          <a:p>
            <a:pPr lvl="1"/>
            <a:r>
              <a:rPr lang="fr-FR" dirty="0" smtClean="0"/>
              <a:t>Fonctionne comme un service Windows</a:t>
            </a:r>
          </a:p>
          <a:p>
            <a:pPr lvl="2"/>
            <a:r>
              <a:rPr lang="fr-FR" dirty="0" smtClean="0"/>
              <a:t>Programmé avec Apache </a:t>
            </a:r>
            <a:r>
              <a:rPr lang="fr-FR" dirty="0" err="1" smtClean="0"/>
              <a:t>Tomcat</a:t>
            </a:r>
            <a:endParaRPr lang="fr-FR" dirty="0" smtClean="0"/>
          </a:p>
          <a:p>
            <a:pPr lvl="2"/>
            <a:r>
              <a:rPr lang="fr-FR" dirty="0" smtClean="0"/>
              <a:t>Port 8080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590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Jenkins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2" name="Picture 4" descr="http://justinramel.com/images/jenkins-net/ch01/01-02-jenki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19" y="1196752"/>
            <a:ext cx="9235333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72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5603"/>
            <a:ext cx="7772400" cy="1143000"/>
          </a:xfrm>
        </p:spPr>
        <p:txBody>
          <a:bodyPr/>
          <a:lstStyle/>
          <a:p>
            <a:r>
              <a:rPr lang="fr-FR" dirty="0" smtClean="0"/>
              <a:t>Plugins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176822"/>
            <a:ext cx="8564314" cy="4114800"/>
          </a:xfrm>
        </p:spPr>
        <p:txBody>
          <a:bodyPr/>
          <a:lstStyle/>
          <a:p>
            <a:r>
              <a:rPr lang="fr-FR" sz="2000" dirty="0" err="1" smtClean="0"/>
              <a:t>MSBuild</a:t>
            </a:r>
            <a:endParaRPr lang="fr-FR" sz="2000" dirty="0"/>
          </a:p>
          <a:p>
            <a:pPr lvl="1"/>
            <a:r>
              <a:rPr lang="fr-FR" sz="1800" dirty="0" smtClean="0"/>
              <a:t>Lien vers </a:t>
            </a:r>
            <a:r>
              <a:rPr lang="fr-FR" sz="1800" dirty="0" err="1" smtClean="0"/>
              <a:t>MSBuid</a:t>
            </a:r>
            <a:r>
              <a:rPr lang="fr-FR" sz="1800" dirty="0" smtClean="0"/>
              <a:t> (obligatoire)</a:t>
            </a:r>
          </a:p>
          <a:p>
            <a:r>
              <a:rPr lang="fr-FR" sz="2000" dirty="0" err="1" smtClean="0"/>
              <a:t>MSTest</a:t>
            </a:r>
            <a:endParaRPr lang="fr-FR" sz="2000" dirty="0" smtClean="0"/>
          </a:p>
          <a:p>
            <a:pPr lvl="1"/>
            <a:r>
              <a:rPr lang="fr-FR" sz="1800" dirty="0" smtClean="0"/>
              <a:t>Ou </a:t>
            </a:r>
            <a:r>
              <a:rPr lang="fr-FR" sz="1800" dirty="0" err="1" smtClean="0"/>
              <a:t>NUnit</a:t>
            </a:r>
            <a:r>
              <a:rPr lang="fr-FR" sz="1800" dirty="0" smtClean="0"/>
              <a:t> (quasi obligatoire)</a:t>
            </a:r>
          </a:p>
          <a:p>
            <a:r>
              <a:rPr lang="fr-FR" sz="2000" dirty="0" smtClean="0"/>
              <a:t>Team </a:t>
            </a:r>
            <a:r>
              <a:rPr lang="fr-FR" sz="2000" dirty="0" err="1" smtClean="0"/>
              <a:t>Foundation</a:t>
            </a:r>
            <a:r>
              <a:rPr lang="fr-FR" sz="2000" dirty="0" smtClean="0"/>
              <a:t> Server</a:t>
            </a:r>
          </a:p>
          <a:p>
            <a:pPr lvl="1"/>
            <a:r>
              <a:rPr lang="fr-FR" sz="1800" dirty="0" smtClean="0"/>
              <a:t>Obligatoire si source dans TFS</a:t>
            </a:r>
          </a:p>
          <a:p>
            <a:pPr lvl="1"/>
            <a:r>
              <a:rPr lang="fr-FR" sz="1800" dirty="0" smtClean="0"/>
              <a:t>Git, </a:t>
            </a:r>
            <a:r>
              <a:rPr lang="fr-FR" sz="1800" dirty="0" err="1" smtClean="0"/>
              <a:t>Svn</a:t>
            </a:r>
            <a:r>
              <a:rPr lang="fr-FR" sz="1800" dirty="0" smtClean="0"/>
              <a:t> disponibles</a:t>
            </a:r>
          </a:p>
          <a:p>
            <a:r>
              <a:rPr lang="fr-FR" sz="2000" dirty="0" smtClean="0"/>
              <a:t>Copy </a:t>
            </a:r>
            <a:r>
              <a:rPr lang="fr-FR" sz="2000" dirty="0" err="1" smtClean="0"/>
              <a:t>project</a:t>
            </a:r>
            <a:r>
              <a:rPr lang="fr-FR" sz="2000" dirty="0" smtClean="0"/>
              <a:t> </a:t>
            </a:r>
            <a:r>
              <a:rPr lang="fr-FR" sz="2000" dirty="0" err="1" smtClean="0"/>
              <a:t>link</a:t>
            </a:r>
            <a:endParaRPr lang="fr-FR" sz="2000" dirty="0" smtClean="0"/>
          </a:p>
          <a:p>
            <a:pPr lvl="1"/>
            <a:r>
              <a:rPr lang="fr-FR" sz="1800" dirty="0" smtClean="0"/>
              <a:t>Pratique</a:t>
            </a:r>
          </a:p>
          <a:p>
            <a:r>
              <a:rPr lang="fr-FR" sz="2000" dirty="0" err="1" smtClean="0"/>
              <a:t>Radiator</a:t>
            </a:r>
            <a:r>
              <a:rPr lang="fr-FR" sz="2000" dirty="0" smtClean="0"/>
              <a:t> </a:t>
            </a:r>
            <a:r>
              <a:rPr lang="fr-FR" sz="2000" dirty="0" err="1" smtClean="0"/>
              <a:t>View</a:t>
            </a:r>
            <a:endParaRPr lang="fr-FR" sz="2000" dirty="0" smtClean="0"/>
          </a:p>
          <a:p>
            <a:pPr lvl="1"/>
            <a:r>
              <a:rPr lang="fr-FR" sz="1800" dirty="0" smtClean="0"/>
              <a:t>Viewer de job</a:t>
            </a:r>
          </a:p>
          <a:p>
            <a:r>
              <a:rPr lang="fr-FR" sz="2000" dirty="0" smtClean="0"/>
              <a:t>Active Directory</a:t>
            </a:r>
          </a:p>
          <a:p>
            <a:pPr lvl="1"/>
            <a:r>
              <a:rPr lang="fr-FR" sz="1800" dirty="0" smtClean="0"/>
              <a:t>Très conseillé</a:t>
            </a:r>
          </a:p>
          <a:p>
            <a:r>
              <a:rPr lang="fr-FR" sz="2000" dirty="0" smtClean="0"/>
              <a:t>PowerShell</a:t>
            </a:r>
          </a:p>
          <a:p>
            <a:r>
              <a:rPr lang="fr-FR" sz="2000" dirty="0" smtClean="0"/>
              <a:t>Change </a:t>
            </a:r>
            <a:r>
              <a:rPr lang="fr-FR" sz="2000" dirty="0" err="1" smtClean="0"/>
              <a:t>Assembly</a:t>
            </a:r>
            <a:r>
              <a:rPr lang="fr-FR" sz="2000" dirty="0" smtClean="0"/>
              <a:t> Version</a:t>
            </a:r>
            <a:endParaRPr lang="fr-FR" sz="2000" dirty="0"/>
          </a:p>
        </p:txBody>
      </p:sp>
      <p:pic>
        <p:nvPicPr>
          <p:cNvPr id="3074" name="Picture 2" descr="http://justinramel.com/images/jenkins-net/ch02/02-00-manage-jenkins-me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505" y="-819472"/>
            <a:ext cx="2643495" cy="393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justinramel.com/images/jenkins-net/ch02/02-00-manage-jenkins-p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755" y="3115916"/>
            <a:ext cx="5141245" cy="374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95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Configure System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configurer le chemin de </a:t>
            </a:r>
            <a:r>
              <a:rPr lang="fr-FR" dirty="0" err="1" smtClean="0"/>
              <a:t>MSBuild</a:t>
            </a:r>
            <a:endParaRPr lang="fr-FR" dirty="0" smtClean="0"/>
          </a:p>
          <a:p>
            <a:pPr lvl="1"/>
            <a:r>
              <a:rPr lang="fr-FR" sz="1800" dirty="0" smtClean="0"/>
              <a:t>Par exemple : </a:t>
            </a:r>
            <a:r>
              <a:rPr lang="fr-FR" sz="1800" dirty="0"/>
              <a:t>C:\</a:t>
            </a:r>
            <a:r>
              <a:rPr lang="fr-FR" sz="1800" dirty="0" smtClean="0"/>
              <a:t>Windows\Microsoft.NET\Framework\v3.5\MSBuild.exe</a:t>
            </a:r>
          </a:p>
          <a:p>
            <a:r>
              <a:rPr lang="fr-FR" dirty="0"/>
              <a:t>Il faut configurer le chemin de </a:t>
            </a:r>
            <a:r>
              <a:rPr lang="fr-FR" dirty="0" err="1" smtClean="0"/>
              <a:t>MSTest</a:t>
            </a:r>
            <a:endParaRPr lang="fr-FR" dirty="0"/>
          </a:p>
          <a:p>
            <a:pPr lvl="1"/>
            <a:endParaRPr lang="fr-FR" sz="1800" dirty="0"/>
          </a:p>
        </p:txBody>
      </p:sp>
      <p:pic>
        <p:nvPicPr>
          <p:cNvPr id="8194" name="Picture 2" descr="http://justinramel.com/images/jenkins-net/ch03/03-02-msbuild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41421"/>
            <a:ext cx="8748464" cy="642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53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First Job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098" name="Picture 2" descr="http://justinramel.com/images/jenkins-net/ch04/04-01-new-job-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2856"/>
            <a:ext cx="9131424" cy="436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25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 code management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Choisir SVN, Git, TFS, …</a:t>
            </a:r>
          </a:p>
          <a:p>
            <a:pPr lvl="1"/>
            <a:r>
              <a:rPr lang="fr-FR" dirty="0" smtClean="0"/>
              <a:t>Le plugin doit être installé</a:t>
            </a:r>
          </a:p>
          <a:p>
            <a:pPr lvl="1"/>
            <a:r>
              <a:rPr lang="fr-FR" dirty="0" smtClean="0"/>
              <a:t>SVN, Git nécessitent des </a:t>
            </a:r>
            <a:r>
              <a:rPr lang="fr-FR" smtClean="0"/>
              <a:t>crédentials</a:t>
            </a:r>
            <a:endParaRPr lang="fr-FR" dirty="0" smtClean="0"/>
          </a:p>
          <a:p>
            <a:pPr lvl="1"/>
            <a:r>
              <a:rPr lang="fr-FR" dirty="0" smtClean="0"/>
              <a:t>TFS nécessite AD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082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Build</a:t>
            </a:r>
            <a:r>
              <a:rPr lang="fr-FR" dirty="0" smtClean="0"/>
              <a:t> Triggers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Periodically</a:t>
            </a:r>
            <a:endParaRPr lang="fr-FR" dirty="0" smtClean="0"/>
          </a:p>
          <a:p>
            <a:pPr lvl="1"/>
            <a:r>
              <a:rPr lang="fr-FR" dirty="0" err="1" smtClean="0"/>
              <a:t>Nightly</a:t>
            </a:r>
            <a:r>
              <a:rPr lang="fr-FR" dirty="0" smtClean="0"/>
              <a:t> </a:t>
            </a:r>
            <a:r>
              <a:rPr lang="fr-FR" dirty="0" err="1" smtClean="0"/>
              <a:t>Build</a:t>
            </a:r>
            <a:endParaRPr lang="fr-FR" dirty="0" smtClean="0"/>
          </a:p>
          <a:p>
            <a:r>
              <a:rPr lang="fr-FR" dirty="0" err="1" smtClean="0"/>
              <a:t>Poll</a:t>
            </a:r>
            <a:r>
              <a:rPr lang="fr-FR" dirty="0" smtClean="0"/>
              <a:t> </a:t>
            </a:r>
            <a:r>
              <a:rPr lang="fr-FR" dirty="0" smtClean="0"/>
              <a:t>SCM</a:t>
            </a:r>
            <a:endParaRPr lang="fr-FR" dirty="0" smtClean="0"/>
          </a:p>
          <a:p>
            <a:pPr lvl="1"/>
            <a:r>
              <a:rPr lang="fr-FR" dirty="0" smtClean="0"/>
              <a:t>Continue</a:t>
            </a:r>
          </a:p>
          <a:p>
            <a:pPr lvl="1"/>
            <a:r>
              <a:rPr lang="fr-FR" dirty="0" smtClean="0"/>
              <a:t>5 * * * *</a:t>
            </a:r>
          </a:p>
          <a:p>
            <a:pPr lvl="1"/>
            <a:r>
              <a:rPr lang="fr-FR" dirty="0" smtClean="0"/>
              <a:t>Vérifie toute les 5 minutes</a:t>
            </a:r>
          </a:p>
        </p:txBody>
      </p:sp>
      <p:pic>
        <p:nvPicPr>
          <p:cNvPr id="5122" name="Picture 2" descr="http://justinramel.com/images/jenkins-net/ch04/build-trigg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893" y="2028310"/>
            <a:ext cx="7334250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0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Build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628800"/>
            <a:ext cx="4824536" cy="4114800"/>
          </a:xfrm>
        </p:spPr>
        <p:txBody>
          <a:bodyPr/>
          <a:lstStyle/>
          <a:p>
            <a:r>
              <a:rPr lang="fr-FR" dirty="0" smtClean="0"/>
              <a:t>Puis ajouter un </a:t>
            </a:r>
            <a:r>
              <a:rPr lang="fr-FR" dirty="0" err="1" smtClean="0"/>
              <a:t>Build</a:t>
            </a:r>
            <a:endParaRPr lang="fr-FR" dirty="0" smtClean="0"/>
          </a:p>
          <a:p>
            <a:r>
              <a:rPr lang="fr-FR" dirty="0" smtClean="0"/>
              <a:t>Il faut peut être compiler en mode Release ou </a:t>
            </a:r>
            <a:r>
              <a:rPr lang="fr-FR" dirty="0" err="1" smtClean="0"/>
              <a:t>Integration</a:t>
            </a:r>
            <a:endParaRPr lang="fr-FR" dirty="0" smtClean="0"/>
          </a:p>
          <a:p>
            <a:r>
              <a:rPr lang="fr-FR" dirty="0"/>
              <a:t>Par exemple /</a:t>
            </a:r>
            <a:r>
              <a:rPr lang="fr-FR" dirty="0" err="1" smtClean="0"/>
              <a:t>p:Configuration</a:t>
            </a:r>
            <a:r>
              <a:rPr lang="fr-FR" dirty="0" smtClean="0"/>
              <a:t>=Release</a:t>
            </a:r>
            <a:endParaRPr lang="fr-FR" dirty="0"/>
          </a:p>
        </p:txBody>
      </p:sp>
      <p:pic>
        <p:nvPicPr>
          <p:cNvPr id="6146" name="Picture 2" descr="http://justinramel.com/images/jenkins-net/ch04/add-build-ste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76338"/>
            <a:ext cx="4657725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justinramel.com/images/jenkins-net/ch04/bui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523" y="4581128"/>
            <a:ext cx="733425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01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4023</TotalTime>
  <Words>187</Words>
  <Application>Microsoft Office PowerPoint</Application>
  <PresentationFormat>Affichage à l'écran (4:3)</PresentationFormat>
  <Paragraphs>57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cvc</vt:lpstr>
      <vt:lpstr>Test Driven Development</vt:lpstr>
      <vt:lpstr>Serveur d'intégration</vt:lpstr>
      <vt:lpstr>Jenkins</vt:lpstr>
      <vt:lpstr>Plugins</vt:lpstr>
      <vt:lpstr>Configure System</vt:lpstr>
      <vt:lpstr>First Job</vt:lpstr>
      <vt:lpstr>Source code management</vt:lpstr>
      <vt:lpstr>Build Triggers</vt:lpstr>
      <vt:lpstr>Build</vt:lpstr>
      <vt:lpstr>TDD</vt:lpstr>
      <vt:lpstr>Test Result</vt:lpstr>
      <vt:lpstr>Thanks Jenkins</vt:lpstr>
    </vt:vector>
  </TitlesOfParts>
  <Company>jkhjkjkh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269</cp:revision>
  <dcterms:created xsi:type="dcterms:W3CDTF">2000-04-10T19:33:12Z</dcterms:created>
  <dcterms:modified xsi:type="dcterms:W3CDTF">2015-03-25T15:18:14Z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