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6" r:id="rId3"/>
    <p:sldId id="267" r:id="rId4"/>
    <p:sldId id="272" r:id="rId5"/>
    <p:sldId id="273" r:id="rId6"/>
    <p:sldId id="274" r:id="rId7"/>
    <p:sldId id="276" r:id="rId8"/>
    <p:sldId id="277" r:id="rId9"/>
    <p:sldId id="279" r:id="rId10"/>
    <p:sldId id="280" r:id="rId11"/>
    <p:sldId id="281" r:id="rId12"/>
    <p:sldId id="283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5" r:id="rId27"/>
    <p:sldId id="309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Rappels Python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691680" y="2117248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/>
              <a:t>"from"</a:t>
            </a:r>
            <a:r>
              <a:rPr lang="en-GB" altLang="fr-FR" dirty="0"/>
              <a:t> </a:t>
            </a:r>
            <a:r>
              <a:rPr lang="en-GB" altLang="fr-FR" dirty="0" err="1"/>
              <a:t>s'utilise</a:t>
            </a:r>
            <a:r>
              <a:rPr lang="en-GB" altLang="fr-FR" dirty="0"/>
              <a:t> avec "import" de la </a:t>
            </a:r>
            <a:r>
              <a:rPr lang="en-GB" altLang="fr-FR" dirty="0" err="1"/>
              <a:t>manière</a:t>
            </a:r>
            <a:r>
              <a:rPr lang="en-GB" altLang="fr-FR" dirty="0"/>
              <a:t> "from &lt;module&gt; import &lt;nom&gt;“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08920"/>
            <a:ext cx="3557550" cy="1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import </a:t>
            </a:r>
            <a:r>
              <a:rPr lang="en-GB" altLang="fr-FR" dirty="0" err="1"/>
              <a:t>n’utilise</a:t>
            </a:r>
            <a:r>
              <a:rPr lang="en-GB" altLang="fr-FR" dirty="0"/>
              <a:t> pas de namespace</a:t>
            </a:r>
          </a:p>
          <a:p>
            <a:r>
              <a:rPr lang="en-GB" altLang="fr-FR" dirty="0" err="1"/>
              <a:t>Dans</a:t>
            </a:r>
            <a:r>
              <a:rPr lang="en-GB" altLang="fr-FR" dirty="0"/>
              <a:t> "from &lt;module&gt; import &lt;nom&gt;“ </a:t>
            </a:r>
            <a:r>
              <a:rPr lang="en-GB" altLang="fr-FR" dirty="0" err="1"/>
              <a:t>seulement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&lt;nom&gt; du module &lt;module&gt; sera </a:t>
            </a:r>
            <a:r>
              <a:rPr lang="en-GB" altLang="fr-FR" dirty="0" err="1"/>
              <a:t>importé</a:t>
            </a:r>
            <a:r>
              <a:rPr lang="en-GB" altLang="fr-FR" dirty="0"/>
              <a:t>, le code </a:t>
            </a:r>
            <a:r>
              <a:rPr lang="en-GB" altLang="fr-FR" dirty="0" err="1"/>
              <a:t>restant</a:t>
            </a:r>
            <a:r>
              <a:rPr lang="en-GB" altLang="fr-FR" dirty="0"/>
              <a:t> du module sera </a:t>
            </a:r>
            <a:r>
              <a:rPr lang="en-GB" altLang="fr-FR" dirty="0" err="1"/>
              <a:t>aussi</a:t>
            </a:r>
            <a:r>
              <a:rPr lang="en-GB" altLang="fr-FR" dirty="0"/>
              <a:t> execute</a:t>
            </a:r>
          </a:p>
          <a:p>
            <a:pPr lvl="1"/>
            <a:r>
              <a:rPr lang="en-GB" altLang="fr-FR" dirty="0" err="1"/>
              <a:t>mais</a:t>
            </a:r>
            <a:r>
              <a:rPr lang="en-GB" altLang="fr-FR" dirty="0"/>
              <a:t> les </a:t>
            </a:r>
            <a:r>
              <a:rPr lang="en-GB" altLang="fr-FR" dirty="0" err="1"/>
              <a:t>objets</a:t>
            </a:r>
            <a:r>
              <a:rPr lang="en-GB" altLang="fr-FR" dirty="0"/>
              <a:t>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mémorisés</a:t>
            </a:r>
            <a:r>
              <a:rPr lang="en-GB" altLang="fr-FR" dirty="0"/>
              <a:t> et les </a:t>
            </a:r>
            <a:r>
              <a:rPr lang="en-GB" altLang="fr-FR" dirty="0" err="1"/>
              <a:t>éventuelles</a:t>
            </a:r>
            <a:r>
              <a:rPr lang="en-GB" altLang="fr-FR" dirty="0"/>
              <a:t> variables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affectées</a:t>
            </a:r>
            <a:endParaRPr lang="en-GB" altLang="fr-FR" b="1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nom, nous </a:t>
            </a:r>
            <a:r>
              <a:rPr lang="en-GB" altLang="fr-FR" dirty="0" err="1"/>
              <a:t>écrirons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“&lt;nom&gt;”.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85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vs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La grande différence entre "import &lt;module&gt;" et "</a:t>
            </a:r>
            <a:r>
              <a:rPr lang="fr-BE" altLang="fr-FR" dirty="0" err="1"/>
              <a:t>from</a:t>
            </a:r>
            <a:r>
              <a:rPr lang="fr-BE" altLang="fr-FR" dirty="0"/>
              <a:t> &lt;module&gt; import *" est que les noms ne sont pas mémorisés sur le même niveau</a:t>
            </a:r>
          </a:p>
          <a:p>
            <a:pPr lvl="1" eaLnBrk="1" hangingPunct="1"/>
            <a:r>
              <a:rPr lang="fr-BE" altLang="fr-FR" dirty="0"/>
              <a:t>Le premier sera mémorisé sous le nom du module, tandis qu'avec "</a:t>
            </a:r>
            <a:r>
              <a:rPr lang="fr-BE" altLang="fr-FR" dirty="0" err="1"/>
              <a:t>from</a:t>
            </a:r>
            <a:r>
              <a:rPr lang="fr-BE" altLang="fr-FR" dirty="0"/>
              <a:t>" la valeur est directement visible dans la racine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02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90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7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240467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40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/>
              <a:t>une</a:t>
            </a:r>
            <a:r>
              <a:rPr lang="en-GB" altLang="fr-FR" sz="2000" dirty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vraie</a:t>
            </a:r>
            <a:r>
              <a:rPr lang="en-GB" altLang="fr-FR" sz="20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def</a:t>
            </a: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 f(x): returnx%2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27627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».</a:t>
            </a:r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&lt;valeur&gt;</a:t>
            </a:r>
          </a:p>
          <a:p>
            <a:pPr eaLnBrk="1" hangingPunct="1"/>
            <a:r>
              <a:rPr lang="fr-BE" altLang="fr-FR" dirty="0"/>
              <a:t>La surcharge est </a:t>
            </a:r>
            <a:r>
              <a:rPr lang="fr-BE" altLang="fr-FR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97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d’appliquer une fonction à une liste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79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4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92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084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212707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&gt;&gt;&gt;tuple=(0,1.4,’world’)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tuple()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999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8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37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d’une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/>
              <a:t>parametre</a:t>
            </a:r>
            <a:r>
              <a:rPr lang="fr-BE" altLang="fr-FR" dirty="0"/>
              <a:t>=valeur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3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sur 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sont des types comme les autres</a:t>
            </a:r>
          </a:p>
          <a:p>
            <a:r>
              <a:rPr lang="fr-FR" dirty="0"/>
              <a:t>Les fonctions sont manipulables comme tous les 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être passée en paramètre d'une 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s’agit d’une écriture simplifiée d’une fonction</a:t>
            </a:r>
          </a:p>
          <a:p>
            <a:pPr lvl="1"/>
            <a:r>
              <a:rPr lang="fr-FR" dirty="0"/>
              <a:t>Très utile pour les fonctions arithmétiques</a:t>
            </a:r>
          </a:p>
          <a:p>
            <a:pPr lvl="1"/>
            <a:r>
              <a:rPr lang="fr-FR" dirty="0"/>
              <a:t>Permet </a:t>
            </a:r>
            <a:r>
              <a:rPr lang="fr-FR"/>
              <a:t>de stocker </a:t>
            </a:r>
            <a:r>
              <a:rPr lang="fr-FR" dirty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crées</a:t>
            </a:r>
          </a:p>
          <a:p>
            <a:pPr lvl="1" eaLnBrk="1" hangingPunct="1"/>
            <a:r>
              <a:rPr lang="fr-BE" altLang="fr-FR" dirty="0"/>
              <a:t>Elles 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66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b="1" dirty="0"/>
              <a:t>Un module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contenant</a:t>
            </a:r>
            <a:r>
              <a:rPr lang="en-GB" altLang="fr-FR" dirty="0"/>
              <a:t> des </a:t>
            </a:r>
            <a:r>
              <a:rPr lang="en-GB" altLang="fr-FR" dirty="0" err="1"/>
              <a:t>définitions</a:t>
            </a:r>
            <a:r>
              <a:rPr lang="en-GB" altLang="fr-FR" dirty="0"/>
              <a:t> et des instructions Python. Le nom du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</a:t>
            </a:r>
            <a:r>
              <a:rPr lang="en-GB" altLang="fr-FR" b="1" dirty="0"/>
              <a:t>nom du module</a:t>
            </a:r>
            <a:r>
              <a:rPr lang="en-GB" altLang="fr-FR" dirty="0"/>
              <a:t> </a:t>
            </a:r>
            <a:r>
              <a:rPr lang="en-GB" altLang="fr-FR" dirty="0" err="1"/>
              <a:t>auquel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ajouté</a:t>
            </a:r>
            <a:r>
              <a:rPr lang="en-GB" altLang="fr-FR" dirty="0"/>
              <a:t> le </a:t>
            </a:r>
            <a:r>
              <a:rPr lang="en-GB" altLang="fr-FR" dirty="0" err="1"/>
              <a:t>suffixe</a:t>
            </a:r>
            <a:r>
              <a:rPr lang="en-GB" altLang="fr-FR" dirty="0"/>
              <a:t> .</a:t>
            </a:r>
            <a:r>
              <a:rPr lang="en-GB" altLang="fr-FR" dirty="0" err="1"/>
              <a:t>py</a:t>
            </a:r>
            <a:r>
              <a:rPr lang="en-GB" altLang="fr-F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permet</a:t>
            </a:r>
            <a:r>
              <a:rPr lang="en-GB" altLang="fr-FR" dirty="0"/>
              <a:t> de </a:t>
            </a:r>
            <a:r>
              <a:rPr lang="en-GB" altLang="fr-FR" dirty="0" err="1"/>
              <a:t>relancer</a:t>
            </a:r>
            <a:r>
              <a:rPr lang="en-GB" altLang="fr-FR" dirty="0"/>
              <a:t> un </a:t>
            </a:r>
            <a:r>
              <a:rPr lang="en-GB" altLang="fr-FR" dirty="0" err="1"/>
              <a:t>même</a:t>
            </a:r>
            <a:r>
              <a:rPr lang="en-GB" altLang="fr-FR" dirty="0"/>
              <a:t> programme sans tout   	               </a:t>
            </a:r>
            <a:r>
              <a:rPr lang="en-GB" altLang="fr-FR" dirty="0" err="1"/>
              <a:t>réécrire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d’utiliser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plusieurs</a:t>
            </a:r>
            <a:r>
              <a:rPr lang="en-GB" altLang="fr-FR" dirty="0"/>
              <a:t> programmes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err="1"/>
              <a:t>fonction</a:t>
            </a:r>
            <a:r>
              <a:rPr lang="en-GB" altLang="fr-FR" dirty="0"/>
              <a:t>           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Chaque</a:t>
            </a:r>
            <a:r>
              <a:rPr lang="en-GB" altLang="fr-FR" dirty="0"/>
              <a:t> module a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b="1" dirty="0" err="1"/>
              <a:t>propre</a:t>
            </a:r>
            <a:r>
              <a:rPr lang="en-GB" altLang="fr-FR" b="1" dirty="0"/>
              <a:t> table de </a:t>
            </a:r>
            <a:r>
              <a:rPr lang="en-GB" altLang="fr-FR" b="1" dirty="0" err="1"/>
              <a:t>symboles</a:t>
            </a:r>
            <a:r>
              <a:rPr lang="en-GB" altLang="fr-FR" b="1" dirty="0"/>
              <a:t> </a:t>
            </a:r>
            <a:r>
              <a:rPr lang="en-GB" altLang="fr-FR" b="1" dirty="0" err="1"/>
              <a:t>privée</a:t>
            </a:r>
            <a:r>
              <a:rPr lang="en-GB" altLang="fr-FR" dirty="0"/>
              <a:t>,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utilisée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table de </a:t>
            </a:r>
            <a:r>
              <a:rPr lang="en-GB" altLang="fr-FR" dirty="0" err="1"/>
              <a:t>symbole</a:t>
            </a:r>
            <a:r>
              <a:rPr lang="en-GB" altLang="fr-FR" dirty="0"/>
              <a:t> </a:t>
            </a:r>
            <a:r>
              <a:rPr lang="en-GB" altLang="fr-FR" dirty="0" err="1"/>
              <a:t>globale</a:t>
            </a:r>
            <a:r>
              <a:rPr lang="en-GB" altLang="fr-FR" dirty="0"/>
              <a:t> par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définies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l'auteur</a:t>
            </a:r>
            <a:r>
              <a:rPr lang="en-GB" altLang="fr-FR" dirty="0"/>
              <a:t> d'un module </a:t>
            </a:r>
            <a:r>
              <a:rPr lang="en-GB" altLang="fr-FR" dirty="0" err="1"/>
              <a:t>peut</a:t>
            </a:r>
            <a:r>
              <a:rPr lang="en-GB" altLang="fr-FR" dirty="0"/>
              <a:t> utiliser des variables </a:t>
            </a:r>
            <a:r>
              <a:rPr lang="en-GB" altLang="fr-FR" b="1" dirty="0" err="1"/>
              <a:t>globales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 sans </a:t>
            </a:r>
            <a:r>
              <a:rPr lang="en-GB" altLang="fr-FR" dirty="0" err="1"/>
              <a:t>s'inquiéter</a:t>
            </a:r>
            <a:r>
              <a:rPr lang="en-GB" altLang="fr-FR" dirty="0"/>
              <a:t> des </a:t>
            </a:r>
            <a:r>
              <a:rPr lang="en-GB" altLang="fr-FR" dirty="0" err="1"/>
              <a:t>désaccords</a:t>
            </a:r>
            <a:r>
              <a:rPr lang="en-GB" altLang="fr-FR" dirty="0"/>
              <a:t> </a:t>
            </a:r>
            <a:r>
              <a:rPr lang="en-GB" altLang="fr-FR" dirty="0" err="1"/>
              <a:t>accidentels</a:t>
            </a:r>
            <a:r>
              <a:rPr lang="en-GB" altLang="fr-FR" dirty="0"/>
              <a:t> avec les variables </a:t>
            </a:r>
            <a:r>
              <a:rPr lang="en-GB" altLang="fr-FR" dirty="0" err="1"/>
              <a:t>globales</a:t>
            </a:r>
            <a:r>
              <a:rPr lang="en-GB" altLang="fr-FR" dirty="0"/>
              <a:t> d'un</a:t>
            </a:r>
            <a:r>
              <a:rPr lang="en-GB" altLang="fr-FR" b="1" dirty="0"/>
              <a:t> </a:t>
            </a:r>
            <a:r>
              <a:rPr lang="en-GB" altLang="fr-FR" b="1" dirty="0" err="1"/>
              <a:t>utilisateur</a:t>
            </a:r>
            <a:r>
              <a:rPr lang="en-GB" alt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9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 err="1"/>
              <a:t>L'instruction</a:t>
            </a:r>
            <a:r>
              <a:rPr lang="en-GB" altLang="fr-FR" b="1" dirty="0"/>
              <a:t> "import &lt;module&gt;"</a:t>
            </a:r>
            <a:r>
              <a:rPr lang="en-GB" altLang="fr-FR" dirty="0"/>
              <a:t> </a:t>
            </a:r>
            <a:r>
              <a:rPr lang="en-GB" altLang="fr-FR" dirty="0" err="1"/>
              <a:t>importe</a:t>
            </a:r>
            <a:r>
              <a:rPr lang="en-GB" altLang="fr-FR" dirty="0"/>
              <a:t> tout le module &lt;module&gt;,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exécutant</a:t>
            </a:r>
            <a:r>
              <a:rPr lang="en-GB" altLang="fr-FR" dirty="0"/>
              <a:t> le total du module</a:t>
            </a:r>
          </a:p>
          <a:p>
            <a:r>
              <a:rPr lang="en-GB" altLang="fr-FR" dirty="0"/>
              <a:t>Le module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exécuté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premier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pouvoir</a:t>
            </a:r>
            <a:r>
              <a:rPr lang="en-GB" altLang="fr-FR" dirty="0"/>
              <a:t> </a:t>
            </a:r>
            <a:r>
              <a:rPr lang="en-GB" altLang="fr-FR" dirty="0" err="1"/>
              <a:t>travailler</a:t>
            </a:r>
            <a:r>
              <a:rPr lang="en-GB" altLang="fr-FR" dirty="0"/>
              <a:t> sur les </a:t>
            </a:r>
            <a:r>
              <a:rPr lang="en-GB" altLang="fr-FR" dirty="0" err="1"/>
              <a:t>objets</a:t>
            </a:r>
            <a:endParaRPr lang="en-GB" altLang="fr-FR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le module, nous </a:t>
            </a:r>
            <a:r>
              <a:rPr lang="en-GB" altLang="fr-FR" dirty="0" err="1"/>
              <a:t>écrirons</a:t>
            </a:r>
            <a:r>
              <a:rPr lang="en-GB" altLang="fr-FR" dirty="0"/>
              <a:t> “&lt;module&gt;.nom”.</a:t>
            </a:r>
          </a:p>
          <a:p>
            <a:r>
              <a:rPr lang="en-GB" dirty="0" err="1"/>
              <a:t>Exemple</a:t>
            </a:r>
            <a:endParaRPr lang="en-GB" dirty="0"/>
          </a:p>
          <a:p>
            <a:pPr lvl="1"/>
            <a:r>
              <a:rPr lang="en-GB" dirty="0"/>
              <a:t>import math</a:t>
            </a:r>
          </a:p>
          <a:p>
            <a:pPr lvl="1"/>
            <a:r>
              <a:rPr lang="en-GB" dirty="0" err="1"/>
              <a:t>math.sqrt</a:t>
            </a:r>
            <a:r>
              <a:rPr lang="en-GB" dirty="0"/>
              <a:t>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57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différentie le module physique (math) par son </a:t>
            </a:r>
            <a:r>
              <a:rPr lang="fr-FR" dirty="0" err="1"/>
              <a:t>namespace</a:t>
            </a:r>
            <a:r>
              <a:rPr lang="fr-FR" dirty="0"/>
              <a:t> (</a:t>
            </a:r>
            <a:r>
              <a:rPr lang="fr-FR" dirty="0" err="1"/>
              <a:t>mathematique</a:t>
            </a:r>
            <a:r>
              <a:rPr lang="fr-FR" dirty="0"/>
              <a:t>) qui contient les variables et fonctions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174038" cy="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0848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1459</Words>
  <Application>Microsoft Office PowerPoint</Application>
  <PresentationFormat>Affichage à l'écran (4:3)</PresentationFormat>
  <Paragraphs>192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Fonctions</vt:lpstr>
      <vt:lpstr>Appel d’une fonction</vt:lpstr>
      <vt:lpstr>Remarques sur les fonctions</vt:lpstr>
      <vt:lpstr>Callback</vt:lpstr>
      <vt:lpstr>Fonctions lambda</vt:lpstr>
      <vt:lpstr>Module</vt:lpstr>
      <vt:lpstr>import</vt:lpstr>
      <vt:lpstr>as</vt:lpstr>
      <vt:lpstr>from</vt:lpstr>
      <vt:lpstr>from import</vt:lpstr>
      <vt:lpstr>From vs import</vt:lpstr>
      <vt:lpstr>Les listes</vt:lpstr>
      <vt:lpstr>Opérations de liste</vt:lpstr>
      <vt:lpstr>Exemples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Tuples</vt:lpstr>
      <vt:lpstr>Opération sur les tuples</vt:lpstr>
      <vt:lpstr>zip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236</cp:revision>
  <dcterms:created xsi:type="dcterms:W3CDTF">2000-04-10T19:33:12Z</dcterms:created>
  <dcterms:modified xsi:type="dcterms:W3CDTF">2021-09-27T10:57:44Z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