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78" r:id="rId12"/>
    <p:sldId id="27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11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Effacer les lignes nuls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ropna</a:t>
            </a:r>
            <a:r>
              <a:rPr lang="fr-FR" dirty="0" smtClean="0"/>
              <a:t>()</a:t>
            </a:r>
          </a:p>
          <a:p>
            <a:r>
              <a:rPr lang="fr-FR" smtClean="0"/>
              <a:t>Changement </a:t>
            </a:r>
            <a:r>
              <a:rPr lang="fr-FR" dirty="0" smtClean="0"/>
              <a:t>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354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MNIST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251</cp:revision>
  <dcterms:created xsi:type="dcterms:W3CDTF">2000-04-10T19:33:12Z</dcterms:created>
  <dcterms:modified xsi:type="dcterms:W3CDTF">2020-05-28T11:44:27Z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