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5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Successeur de </a:t>
            </a:r>
            <a:r>
              <a:rPr lang="fr-FR" dirty="0" err="1" smtClean="0"/>
              <a:t>IPython</a:t>
            </a:r>
            <a:endParaRPr lang="fr-FR" dirty="0" smtClean="0"/>
          </a:p>
          <a:p>
            <a:r>
              <a:rPr lang="fr-FR" dirty="0" smtClean="0"/>
              <a:t>Python en ligne</a:t>
            </a:r>
          </a:p>
          <a:p>
            <a:r>
              <a:rPr lang="fr-FR" dirty="0" smtClean="0"/>
              <a:t>Pour afficher un diagramme </a:t>
            </a:r>
            <a:r>
              <a:rPr lang="fr-FR" dirty="0" err="1" smtClean="0"/>
              <a:t>Matplotlib</a:t>
            </a:r>
            <a:r>
              <a:rPr lang="fr-FR" dirty="0" smtClean="0"/>
              <a:t> utiliser</a:t>
            </a:r>
          </a:p>
          <a:p>
            <a:pPr lvl="1"/>
            <a:r>
              <a:rPr lang="fr-FR" dirty="0" smtClean="0"/>
              <a:t>%</a:t>
            </a:r>
            <a:r>
              <a:rPr lang="fr-FR" dirty="0" err="1" smtClean="0"/>
              <a:t>matplotlib</a:t>
            </a:r>
            <a:r>
              <a:rPr lang="fr-FR" dirty="0" smtClean="0"/>
              <a:t> notebook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7233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3461</TotalTime>
  <Words>310</Words>
  <Application>Microsoft Office PowerPoint</Application>
  <PresentationFormat>Affichage à l'écran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234</cp:revision>
  <dcterms:created xsi:type="dcterms:W3CDTF">2000-04-10T19:33:12Z</dcterms:created>
  <dcterms:modified xsi:type="dcterms:W3CDTF">2020-03-06T17:45:12Z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