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7" r:id="rId3"/>
    <p:sldId id="268" r:id="rId4"/>
    <p:sldId id="286" r:id="rId5"/>
    <p:sldId id="285" r:id="rId6"/>
    <p:sldId id="274" r:id="rId7"/>
    <p:sldId id="283" r:id="rId8"/>
    <p:sldId id="284" r:id="rId9"/>
    <p:sldId id="277" r:id="rId10"/>
    <p:sldId id="288" r:id="rId11"/>
    <p:sldId id="291" r:id="rId12"/>
    <p:sldId id="289" r:id="rId13"/>
    <p:sldId id="292" r:id="rId14"/>
    <p:sldId id="290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matrices</a:t>
            </a:r>
          </a:p>
          <a:p>
            <a:pPr lvl="1"/>
            <a:r>
              <a:rPr lang="fr-FR" dirty="0" smtClean="0"/>
              <a:t>Soit un seul paramètre au lieu de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</a:t>
            </a:r>
            <a:r>
              <a:rPr lang="fr-FR" dirty="0" err="1" smtClean="0"/>
              <a:t>numpy</a:t>
            </a:r>
            <a:r>
              <a:rPr lang="fr-FR" dirty="0" smtClean="0"/>
              <a:t> sont les filtres Python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x:y</a:t>
            </a:r>
            <a:r>
              <a:rPr lang="fr-FR" dirty="0" smtClean="0"/>
              <a:t>] filtre les lignes de x à y-1</a:t>
            </a:r>
          </a:p>
          <a:p>
            <a:r>
              <a:rPr lang="fr-FR" dirty="0" smtClean="0"/>
              <a:t>[:y] filtre les lignes de 0 à y-1</a:t>
            </a:r>
          </a:p>
          <a:p>
            <a:r>
              <a:rPr lang="fr-FR" dirty="0" smtClean="0"/>
              <a:t>[x:] filtre les lignes de x à la fin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a:b</a:t>
            </a:r>
            <a:r>
              <a:rPr lang="fr-FR" dirty="0" smtClean="0"/>
              <a:t>, x:y] filtrer les lignes et les colonnes de x à y-1</a:t>
            </a:r>
            <a:endParaRPr lang="fr-FR" dirty="0"/>
          </a:p>
          <a:p>
            <a:r>
              <a:rPr lang="fr-FR" dirty="0" smtClean="0"/>
              <a:t>[:,</a:t>
            </a:r>
            <a:r>
              <a:rPr lang="fr-FR" dirty="0" err="1" smtClean="0"/>
              <a:t>x,y</a:t>
            </a:r>
            <a:r>
              <a:rPr lang="fr-FR" dirty="0" smtClean="0"/>
              <a:t>] filtre uniquement les colonnes</a:t>
            </a:r>
          </a:p>
          <a:p>
            <a:r>
              <a:rPr lang="fr-FR" dirty="0" smtClean="0"/>
              <a:t>[[</a:t>
            </a:r>
            <a:r>
              <a:rPr lang="fr-FR" dirty="0" err="1" smtClean="0"/>
              <a:t>True</a:t>
            </a:r>
            <a:r>
              <a:rPr lang="fr-FR" dirty="0" smtClean="0"/>
              <a:t>, False, </a:t>
            </a:r>
            <a:r>
              <a:rPr lang="fr-FR" dirty="0" err="1" smtClean="0"/>
              <a:t>True</a:t>
            </a:r>
            <a:r>
              <a:rPr lang="fr-FR" dirty="0" smtClean="0"/>
              <a:t>]] : filtre l’indice 0 et 2</a:t>
            </a:r>
          </a:p>
          <a:p>
            <a:r>
              <a:rPr lang="fr-FR" dirty="0" smtClean="0"/>
              <a:t>[x &lt; y] : Renvoie un tableau </a:t>
            </a:r>
            <a:r>
              <a:rPr lang="fr-FR" smtClean="0"/>
              <a:t>de booléen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np.ndarray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np.aaray</a:t>
            </a:r>
            <a:r>
              <a:rPr lang="fr-FR" dirty="0" smtClean="0"/>
              <a:t> sont en fait des </a:t>
            </a:r>
            <a:r>
              <a:rPr lang="fr-FR" dirty="0" err="1" smtClean="0"/>
              <a:t>np.ndarray</a:t>
            </a:r>
            <a:r>
              <a:rPr lang="fr-FR" dirty="0" smtClean="0"/>
              <a:t> soit des matrice de dimension n (cubes)</a:t>
            </a:r>
          </a:p>
          <a:p>
            <a:pPr lvl="1"/>
            <a:r>
              <a:rPr lang="fr-FR" dirty="0" smtClean="0"/>
              <a:t>Les axes peuvent être supérieurs à 1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peuvent être des </a:t>
            </a:r>
            <a:r>
              <a:rPr lang="fr-FR" dirty="0" err="1" smtClean="0"/>
              <a:t>tuples</a:t>
            </a:r>
            <a:r>
              <a:rPr lang="fr-FR" dirty="0" smtClean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cubes peuvent être filtrés</a:t>
            </a:r>
          </a:p>
          <a:p>
            <a:r>
              <a:rPr lang="fr-FR" dirty="0" smtClean="0"/>
              <a:t>[:,:,</a:t>
            </a:r>
            <a:r>
              <a:rPr lang="fr-FR" dirty="0" err="1" smtClean="0"/>
              <a:t>x:y</a:t>
            </a:r>
            <a:r>
              <a:rPr lang="fr-FR" dirty="0" smtClean="0"/>
              <a:t>] filtre la 3</a:t>
            </a:r>
            <a:r>
              <a:rPr lang="fr-FR" baseline="30000" dirty="0" smtClean="0"/>
              <a:t>ème</a:t>
            </a:r>
            <a:r>
              <a:rPr lang="fr-FR" dirty="0" smtClean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np.matrix</a:t>
            </a:r>
            <a:r>
              <a:rPr lang="fr-FR" dirty="0" smtClean="0"/>
              <a:t> est un </a:t>
            </a:r>
            <a:r>
              <a:rPr lang="fr-FR" dirty="0" err="1" smtClean="0"/>
              <a:t>np.array</a:t>
            </a:r>
            <a:r>
              <a:rPr lang="fr-FR" dirty="0" smtClean="0"/>
              <a:t> de dimension stricte 2</a:t>
            </a:r>
          </a:p>
          <a:p>
            <a:pPr lvl="1"/>
            <a:r>
              <a:rPr lang="fr-FR" dirty="0" smtClean="0"/>
              <a:t>Matrice rectangulaire</a:t>
            </a:r>
          </a:p>
          <a:p>
            <a:pPr lvl="1"/>
            <a:r>
              <a:rPr lang="fr-FR" dirty="0" smtClean="0"/>
              <a:t>Dérive de </a:t>
            </a:r>
            <a:r>
              <a:rPr lang="fr-FR" dirty="0" err="1" smtClean="0"/>
              <a:t>np.ndarray</a:t>
            </a:r>
            <a:endParaRPr lang="fr-FR" dirty="0" smtClean="0"/>
          </a:p>
          <a:p>
            <a:r>
              <a:rPr lang="fr-FR" dirty="0" smtClean="0"/>
              <a:t>Possède des opérateurs supplémentaires</a:t>
            </a:r>
          </a:p>
          <a:p>
            <a:pPr lvl="1"/>
            <a:r>
              <a:rPr lang="fr-FR" dirty="0" smtClean="0"/>
              <a:t>@ : </a:t>
            </a:r>
            <a:r>
              <a:rPr lang="fr-FR" dirty="0" err="1" smtClean="0"/>
              <a:t>x@y</a:t>
            </a:r>
            <a:r>
              <a:rPr lang="fr-FR" dirty="0" smtClean="0"/>
              <a:t> est le produit scalaire</a:t>
            </a:r>
          </a:p>
          <a:p>
            <a:pPr lvl="1"/>
            <a:r>
              <a:rPr lang="fr-FR" dirty="0" smtClean="0"/>
              <a:t>.I : </a:t>
            </a:r>
            <a:r>
              <a:rPr lang="fr-FR" dirty="0" err="1" smtClean="0"/>
              <a:t>x.I</a:t>
            </a:r>
            <a:r>
              <a:rPr lang="fr-FR" dirty="0" smtClean="0"/>
              <a:t> est la matrice inverse</a:t>
            </a:r>
          </a:p>
          <a:p>
            <a:pPr lvl="1"/>
            <a:r>
              <a:rPr lang="fr-FR" dirty="0" smtClean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</a:p>
          <a:p>
            <a:pPr lvl="1"/>
            <a:r>
              <a:rPr lang="fr-FR" dirty="0" smtClean="0"/>
              <a:t>Donne la dimension et les longueurs de chaque dimension d’une matrice (ou d’un cube)</a:t>
            </a:r>
          </a:p>
          <a:p>
            <a:r>
              <a:rPr lang="fr-FR" dirty="0" err="1" smtClean="0"/>
              <a:t>reshape</a:t>
            </a:r>
            <a:r>
              <a:rPr lang="fr-FR" dirty="0" smtClean="0"/>
              <a:t> redimensionne la matrice</a:t>
            </a:r>
          </a:p>
          <a:p>
            <a:pPr lvl="1"/>
            <a:r>
              <a:rPr lang="fr-FR" dirty="0" smtClean="0"/>
              <a:t>Vérifie que c’est faisable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09" y="4509120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d’une 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x.T</a:t>
            </a:r>
            <a:endParaRPr lang="fr-FR" dirty="0" smtClean="0"/>
          </a:p>
          <a:p>
            <a:pPr lvl="1"/>
            <a:r>
              <a:rPr lang="fr-FR" dirty="0" smtClean="0"/>
              <a:t>Transposition d’une matrice </a:t>
            </a:r>
          </a:p>
          <a:p>
            <a:pPr lvl="1"/>
            <a:r>
              <a:rPr lang="fr-FR" dirty="0" smtClean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scalaire de 2 matrices</a:t>
            </a:r>
            <a:endParaRPr lang="fr-FR" dirty="0"/>
          </a:p>
          <a:p>
            <a:r>
              <a:rPr lang="fr-FR" dirty="0"/>
              <a:t>x</a:t>
            </a:r>
            <a:r>
              <a:rPr lang="fr-FR" dirty="0" smtClean="0"/>
              <a:t>.dot(y)</a:t>
            </a:r>
          </a:p>
          <a:p>
            <a:pPr lvl="1"/>
            <a:r>
              <a:rPr lang="fr-FR" dirty="0" smtClean="0"/>
              <a:t>Ecriture 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</TotalTime>
  <Words>367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Matrices</vt:lpstr>
      <vt:lpstr>Calcul Matriciel</vt:lpstr>
      <vt:lpstr>Shape</vt:lpstr>
      <vt:lpstr>Inversion d’une matrice</vt:lpstr>
      <vt:lpstr>Random</vt:lpstr>
      <vt:lpstr>Transposée</vt:lpstr>
      <vt:lpstr>Produit scalaire</vt:lpstr>
      <vt:lpstr>Calcul de la régression linéaire</vt:lpstr>
      <vt:lpstr>Matplotlib</vt:lpstr>
      <vt:lpstr>Les filtres</vt:lpstr>
      <vt:lpstr>Cubes</vt:lpstr>
      <vt:lpstr>Les filtres</vt:lpstr>
      <vt:lpstr>Matrix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2020-03-06T17:45:09Z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