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  <p:sldId id="277" r:id="rId15"/>
    <p:sldId id="278" r:id="rId16"/>
    <p:sldId id="280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MatPlotLib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y avoir plusieurs commande par </a:t>
            </a:r>
            <a:r>
              <a:rPr lang="fr-FR" dirty="0" err="1"/>
              <a:t>pyplot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legend()</a:t>
            </a:r>
            <a:endParaRPr lang="fr-FR" dirty="0"/>
          </a:p>
          <a:p>
            <a:r>
              <a:rPr lang="fr-FR" dirty="0"/>
              <a:t>Show() va calculer le graphique final</a:t>
            </a:r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</a:t>
            </a:r>
            <a:r>
              <a:rPr lang="fr-FR" dirty="0" err="1"/>
              <a:t>IPython</a:t>
            </a:r>
            <a:endParaRPr lang="fr-FR" dirty="0"/>
          </a:p>
          <a:p>
            <a:r>
              <a:rPr lang="fr-FR" dirty="0"/>
              <a:t>Python en ligne</a:t>
            </a:r>
          </a:p>
          <a:p>
            <a:r>
              <a:rPr lang="fr-FR" dirty="0"/>
              <a:t>Pour afficher un diagramme </a:t>
            </a:r>
            <a:r>
              <a:rPr lang="fr-FR" dirty="0" err="1"/>
              <a:t>Matplotlib</a:t>
            </a:r>
            <a:r>
              <a:rPr lang="fr-FR" dirty="0"/>
              <a:t> utiliser</a:t>
            </a:r>
          </a:p>
          <a:p>
            <a:pPr lvl="1"/>
            <a:r>
              <a:rPr lang="fr-FR" dirty="0"/>
              <a:t>%</a:t>
            </a:r>
            <a:r>
              <a:rPr lang="fr-FR" dirty="0" err="1"/>
              <a:t>matplotlib</a:t>
            </a:r>
            <a:r>
              <a:rPr lang="fr-FR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7233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3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62087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graphique 2D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matplotlib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x et y sont les listes à 1 dimension de même longueur</a:t>
            </a:r>
          </a:p>
          <a:p>
            <a:r>
              <a:rPr lang="fr-FR" dirty="0"/>
              <a:t>plot(y)</a:t>
            </a:r>
          </a:p>
          <a:p>
            <a:pPr lvl="1"/>
            <a:r>
              <a:rPr lang="fr-FR" dirty="0"/>
              <a:t>x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/>
              <a:t>')</a:t>
            </a:r>
          </a:p>
          <a:p>
            <a:pPr lvl="1"/>
            <a:r>
              <a:rPr lang="fr-FR" dirty="0"/>
              <a:t>Le troisième paramètre est le style</a:t>
            </a:r>
          </a:p>
          <a:p>
            <a:pPr lvl="1"/>
            <a:r>
              <a:rPr lang="fr-FR" dirty="0"/>
              <a:t>Le premier caractère est la couleur</a:t>
            </a:r>
          </a:p>
          <a:p>
            <a:pPr lvl="1"/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caractère est le style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'g-')</a:t>
            </a:r>
          </a:p>
          <a:p>
            <a:pPr lvl="1"/>
            <a:r>
              <a:rPr lang="es-ES" dirty="0" err="1"/>
              <a:t>Chaque</a:t>
            </a:r>
            <a:r>
              <a:rPr lang="es-ES" dirty="0"/>
              <a:t>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possède</a:t>
            </a:r>
            <a:r>
              <a:rPr lang="es-ES" dirty="0"/>
              <a:t> par </a:t>
            </a:r>
            <a:r>
              <a:rPr lang="es-ES" dirty="0" err="1"/>
              <a:t>défaut</a:t>
            </a:r>
            <a:r>
              <a:rPr lang="es-ES" dirty="0"/>
              <a:t> un </a:t>
            </a:r>
            <a:r>
              <a:rPr lang="es-ES" dirty="0" err="1"/>
              <a:t>style</a:t>
            </a:r>
            <a:r>
              <a:rPr lang="es-ES" dirty="0"/>
              <a:t> de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différent</a:t>
            </a:r>
            <a:endParaRPr lang="es-ES" dirty="0"/>
          </a:p>
          <a:p>
            <a:r>
              <a:rPr lang="es-ES" dirty="0"/>
              <a:t>Le </a:t>
            </a:r>
            <a:r>
              <a:rPr lang="es-ES" dirty="0" err="1"/>
              <a:t>retour</a:t>
            </a:r>
            <a:r>
              <a:rPr lang="es-ES" dirty="0"/>
              <a:t> de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la liste des </a:t>
            </a:r>
            <a:r>
              <a:rPr lang="es-ES" dirty="0" err="1"/>
              <a:t>lignes</a:t>
            </a:r>
            <a:r>
              <a:rPr lang="es-ES" dirty="0"/>
              <a:t> </a:t>
            </a:r>
            <a:r>
              <a:rPr lang="es-ES" dirty="0" err="1"/>
              <a:t>calculées</a:t>
            </a:r>
            <a:endParaRPr lang="es-E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paramètres **</a:t>
            </a:r>
            <a:r>
              <a:rPr lang="fr-FR" dirty="0" err="1"/>
              <a:t>kwargs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marker='o', </a:t>
            </a:r>
            <a:r>
              <a:rPr lang="fr-FR" dirty="0" err="1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d’avoir plusieurs graphiques</a:t>
            </a:r>
          </a:p>
          <a:p>
            <a:r>
              <a:rPr lang="fr-FR" dirty="0" err="1"/>
              <a:t>Plt.subplot</a:t>
            </a:r>
            <a:r>
              <a:rPr lang="fr-FR" dirty="0"/>
              <a:t>([</a:t>
            </a:r>
            <a:r>
              <a:rPr lang="fr-FR" dirty="0" err="1"/>
              <a:t>nrows</a:t>
            </a:r>
            <a:r>
              <a:rPr lang="fr-FR" dirty="0"/>
              <a:t>, </a:t>
            </a:r>
            <a:r>
              <a:rPr lang="fr-FR" dirty="0" err="1"/>
              <a:t>ncols</a:t>
            </a:r>
            <a:r>
              <a:rPr lang="fr-FR"/>
              <a:t>, index])</a:t>
            </a:r>
            <a:endParaRPr lang="fr-FR" dirty="0"/>
          </a:p>
          <a:p>
            <a:pPr lvl="1"/>
            <a:r>
              <a:rPr lang="fr-FR" dirty="0" err="1"/>
              <a:t>nrows</a:t>
            </a:r>
            <a:r>
              <a:rPr lang="fr-FR" dirty="0"/>
              <a:t> = nombre de ligne</a:t>
            </a:r>
          </a:p>
          <a:p>
            <a:pPr lvl="1"/>
            <a:r>
              <a:rPr lang="fr-FR" dirty="0" err="1"/>
              <a:t>ncols</a:t>
            </a:r>
            <a:r>
              <a:rPr lang="fr-FR" dirty="0"/>
              <a:t> = nombre de colonne</a:t>
            </a:r>
          </a:p>
          <a:p>
            <a:pPr lvl="1"/>
            <a:r>
              <a:rPr lang="fr-FR" dirty="0"/>
              <a:t>index = position</a:t>
            </a:r>
          </a:p>
          <a:p>
            <a:r>
              <a:rPr lang="fr-FR" dirty="0" err="1"/>
              <a:t>Scatter</a:t>
            </a:r>
            <a:endParaRPr lang="fr-FR" dirty="0"/>
          </a:p>
          <a:p>
            <a:pPr lvl="1"/>
            <a:r>
              <a:rPr lang="fr-FR" dirty="0"/>
              <a:t>Idem à plot sans relier les points entre eux</a:t>
            </a:r>
          </a:p>
          <a:p>
            <a:r>
              <a:rPr lang="fr-FR" dirty="0"/>
              <a:t>Bar</a:t>
            </a:r>
          </a:p>
          <a:p>
            <a:pPr lvl="1"/>
            <a:r>
              <a:rPr lang="fr-FR" dirty="0"/>
              <a:t>Afficher des barres</a:t>
            </a:r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</TotalTime>
  <Words>347</Words>
  <Application>Microsoft Office PowerPoint</Application>
  <PresentationFormat>Affichage à l'écran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  <vt:lpstr>Jupyter</vt:lpstr>
      <vt:lpstr>Jupyter</vt:lpstr>
      <vt:lpstr>Google Colab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236</cp:revision>
  <dcterms:created xsi:type="dcterms:W3CDTF">2000-04-10T19:33:12Z</dcterms:created>
  <dcterms:modified xsi:type="dcterms:W3CDTF">2022-09-19T09:09:41Z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