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dataframe.chol.isnull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 moyenne + du bruit</a:t>
            </a:r>
          </a:p>
          <a:p>
            <a:pPr lvl="1"/>
            <a:r>
              <a:rPr lang="fr-FR" sz="1600" dirty="0" err="1"/>
              <a:t>df.fillna</a:t>
            </a:r>
            <a:r>
              <a:rPr lang="fr-FR" sz="1600" dirty="0"/>
              <a:t>({"</a:t>
            </a:r>
            <a:r>
              <a:rPr lang="fr-FR" sz="1600" dirty="0" err="1"/>
              <a:t>chol</a:t>
            </a:r>
            <a:r>
              <a:rPr lang="fr-FR" sz="1600" dirty="0"/>
              <a:t>": </a:t>
            </a:r>
            <a:r>
              <a:rPr lang="fr-FR" sz="1600" dirty="0" err="1"/>
              <a:t>mean_chol</a:t>
            </a:r>
            <a:r>
              <a:rPr lang="fr-FR" sz="1600" dirty="0"/>
              <a:t> + (</a:t>
            </a:r>
            <a:r>
              <a:rPr lang="fr-FR" sz="1600" dirty="0" err="1"/>
              <a:t>np.random.rand</a:t>
            </a:r>
            <a:r>
              <a:rPr lang="fr-FR" sz="1600" dirty="0"/>
              <a:t>() - 0.5) * </a:t>
            </a:r>
            <a:r>
              <a:rPr lang="fr-FR" sz="1600" dirty="0" err="1"/>
              <a:t>std_chol</a:t>
            </a:r>
            <a:r>
              <a:rPr lang="fr-FR" sz="1600" dirty="0"/>
              <a:t>}, </a:t>
            </a:r>
            <a:r>
              <a:rPr lang="fr-FR" sz="1600" dirty="0" err="1"/>
              <a:t>inplace</a:t>
            </a:r>
            <a:r>
              <a:rPr lang="fr-FR" sz="1600" dirty="0"/>
              <a:t>=</a:t>
            </a:r>
            <a:r>
              <a:rPr lang="fr-FR" sz="1600" dirty="0" err="1"/>
              <a:t>True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466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eleve12</cp:lastModifiedBy>
  <cp:revision>265</cp:revision>
  <dcterms:created xsi:type="dcterms:W3CDTF">2000-04-10T19:33:12Z</dcterms:created>
  <dcterms:modified xsi:type="dcterms:W3CDTF">2024-11-06T08:59:37Z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