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93" r:id="rId3"/>
    <p:sldId id="294" r:id="rId4"/>
    <p:sldId id="267" r:id="rId5"/>
    <p:sldId id="268" r:id="rId6"/>
    <p:sldId id="286" r:id="rId7"/>
    <p:sldId id="296" r:id="rId8"/>
    <p:sldId id="285" r:id="rId9"/>
    <p:sldId id="283" r:id="rId10"/>
    <p:sldId id="274" r:id="rId11"/>
    <p:sldId id="284" r:id="rId12"/>
    <p:sldId id="288" r:id="rId13"/>
    <p:sldId id="291" r:id="rId14"/>
    <p:sldId id="297" r:id="rId15"/>
    <p:sldId id="298" r:id="rId16"/>
    <p:sldId id="299" r:id="rId17"/>
    <p:sldId id="289" r:id="rId18"/>
    <p:sldId id="292" r:id="rId19"/>
    <p:sldId id="290" r:id="rId20"/>
    <p:sldId id="295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dirty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0 veut dire par ligne</a:t>
            </a:r>
          </a:p>
          <a:p>
            <a:r>
              <a:rPr lang="fr-FR" sz="2000" dirty="0" smtClean="0"/>
              <a:t>1 veut dire par colonne</a:t>
            </a:r>
          </a:p>
          <a:p>
            <a:r>
              <a:rPr lang="fr-FR" sz="2000" dirty="0" smtClean="0"/>
              <a:t>Absent veut dire somme totale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Produit scalaire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np.dot(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Multiplication scalaire de 2 matrices</a:t>
            </a:r>
            <a:endParaRPr lang="fr-FR" dirty="0"/>
          </a:p>
          <a:p>
            <a:r>
              <a:rPr lang="fr-FR" dirty="0"/>
              <a:t>x</a:t>
            </a:r>
            <a:r>
              <a:rPr lang="fr-FR" dirty="0" smtClean="0"/>
              <a:t>.dot(y)</a:t>
            </a:r>
          </a:p>
          <a:p>
            <a:pPr lvl="1"/>
            <a:r>
              <a:rPr lang="fr-FR" dirty="0" smtClean="0"/>
              <a:t>Ecriture 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r>
              <a:rPr lang="fr-FR" dirty="0" smtClean="0"/>
              <a:t> est complètement compatible avec les matrices</a:t>
            </a:r>
          </a:p>
          <a:p>
            <a:pPr lvl="1"/>
            <a:r>
              <a:rPr lang="fr-FR" dirty="0" smtClean="0"/>
              <a:t>Soit un seul paramètre au lieu de 2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filtres </a:t>
            </a:r>
            <a:r>
              <a:rPr lang="fr-FR" dirty="0" err="1" smtClean="0"/>
              <a:t>numpy</a:t>
            </a:r>
            <a:r>
              <a:rPr lang="fr-FR" dirty="0" smtClean="0"/>
              <a:t> sont les filtres Python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x:y</a:t>
            </a:r>
            <a:r>
              <a:rPr lang="fr-FR" dirty="0" smtClean="0"/>
              <a:t>] filtre les lignes de x à y-1</a:t>
            </a:r>
          </a:p>
          <a:p>
            <a:r>
              <a:rPr lang="fr-FR" dirty="0" smtClean="0"/>
              <a:t>[:y] filtre les lignes de 0 à y-1</a:t>
            </a:r>
          </a:p>
          <a:p>
            <a:r>
              <a:rPr lang="fr-FR" dirty="0" smtClean="0"/>
              <a:t>[x:] filtre les lignes de x à la fin</a:t>
            </a:r>
          </a:p>
          <a:p>
            <a:r>
              <a:rPr lang="fr-FR" dirty="0" smtClean="0"/>
              <a:t>[</a:t>
            </a:r>
            <a:r>
              <a:rPr lang="fr-FR" dirty="0" err="1" smtClean="0"/>
              <a:t>a:b</a:t>
            </a:r>
            <a:r>
              <a:rPr lang="fr-FR" dirty="0" smtClean="0"/>
              <a:t>, x:y] filtrer les lignes et les colonnes de x à y-1</a:t>
            </a:r>
            <a:endParaRPr lang="fr-FR" dirty="0"/>
          </a:p>
          <a:p>
            <a:r>
              <a:rPr lang="fr-FR" dirty="0" smtClean="0"/>
              <a:t>[:,</a:t>
            </a:r>
            <a:r>
              <a:rPr lang="fr-FR" dirty="0" err="1" smtClean="0"/>
              <a:t>x,y</a:t>
            </a:r>
            <a:r>
              <a:rPr lang="fr-FR" dirty="0" smtClean="0"/>
              <a:t>] filtre uniquement les colonnes</a:t>
            </a:r>
          </a:p>
          <a:p>
            <a:r>
              <a:rPr lang="fr-FR" dirty="0" smtClean="0"/>
              <a:t>[[</a:t>
            </a:r>
            <a:r>
              <a:rPr lang="fr-FR" dirty="0" err="1" smtClean="0"/>
              <a:t>True</a:t>
            </a:r>
            <a:r>
              <a:rPr lang="fr-FR" dirty="0" smtClean="0"/>
              <a:t>, False, </a:t>
            </a:r>
            <a:r>
              <a:rPr lang="fr-FR" dirty="0" err="1" smtClean="0"/>
              <a:t>True</a:t>
            </a:r>
            <a:r>
              <a:rPr lang="fr-FR" dirty="0" smtClean="0"/>
              <a:t>]] : filtre l’indice 0 et 2</a:t>
            </a:r>
          </a:p>
          <a:p>
            <a:r>
              <a:rPr lang="fr-FR" dirty="0" smtClean="0"/>
              <a:t>[x &lt; y] : Renvoie un tableau </a:t>
            </a:r>
            <a:r>
              <a:rPr lang="fr-FR" smtClean="0"/>
              <a:t>de booléen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Axes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Cubes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np.ndarray</a:t>
            </a:r>
            <a:endParaRPr lang="fr-FR" dirty="0" smtClean="0"/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np.aaray</a:t>
            </a:r>
            <a:r>
              <a:rPr lang="fr-FR" dirty="0" smtClean="0"/>
              <a:t> sont en fait des </a:t>
            </a:r>
            <a:r>
              <a:rPr lang="fr-FR" dirty="0" err="1" smtClean="0"/>
              <a:t>np.ndarray</a:t>
            </a:r>
            <a:r>
              <a:rPr lang="fr-FR" dirty="0" smtClean="0"/>
              <a:t> soit des matrice de dimension n (cubes)</a:t>
            </a:r>
          </a:p>
          <a:p>
            <a:pPr lvl="1"/>
            <a:r>
              <a:rPr lang="fr-FR" dirty="0" smtClean="0"/>
              <a:t>Les axes peuvent être supérieurs à 1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shapes</a:t>
            </a:r>
            <a:r>
              <a:rPr lang="fr-FR" dirty="0" smtClean="0"/>
              <a:t> peuvent être des </a:t>
            </a:r>
            <a:r>
              <a:rPr lang="fr-FR" dirty="0" err="1" smtClean="0"/>
              <a:t>tuples</a:t>
            </a:r>
            <a:r>
              <a:rPr lang="fr-FR" dirty="0" smtClean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filtres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cubes peuvent être filtrés</a:t>
            </a:r>
          </a:p>
          <a:p>
            <a:r>
              <a:rPr lang="fr-FR" dirty="0" smtClean="0"/>
              <a:t>[:,:,</a:t>
            </a:r>
            <a:r>
              <a:rPr lang="fr-FR" dirty="0" err="1" smtClean="0"/>
              <a:t>x:y</a:t>
            </a:r>
            <a:r>
              <a:rPr lang="fr-FR" dirty="0" smtClean="0"/>
              <a:t>] filtre la 3</a:t>
            </a:r>
            <a:r>
              <a:rPr lang="fr-FR" baseline="30000" dirty="0" smtClean="0"/>
              <a:t>ème</a:t>
            </a:r>
            <a:r>
              <a:rPr lang="fr-FR" dirty="0" smtClean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np.matrix</a:t>
            </a:r>
            <a:r>
              <a:rPr lang="fr-FR" dirty="0" smtClean="0"/>
              <a:t> est un </a:t>
            </a:r>
            <a:r>
              <a:rPr lang="fr-FR" dirty="0" err="1" smtClean="0"/>
              <a:t>np.array</a:t>
            </a:r>
            <a:r>
              <a:rPr lang="fr-FR" dirty="0" smtClean="0"/>
              <a:t> de dimension stricte 2</a:t>
            </a:r>
          </a:p>
          <a:p>
            <a:pPr lvl="1"/>
            <a:r>
              <a:rPr lang="fr-FR" dirty="0" smtClean="0"/>
              <a:t>Matrice rectangulaire</a:t>
            </a:r>
          </a:p>
          <a:p>
            <a:pPr lvl="1"/>
            <a:r>
              <a:rPr lang="fr-FR" dirty="0" smtClean="0"/>
              <a:t>Dérive de </a:t>
            </a:r>
            <a:r>
              <a:rPr lang="fr-FR" dirty="0" err="1" smtClean="0"/>
              <a:t>np.ndarray</a:t>
            </a:r>
            <a:endParaRPr lang="fr-FR" dirty="0" smtClean="0"/>
          </a:p>
          <a:p>
            <a:r>
              <a:rPr lang="fr-FR" dirty="0" smtClean="0"/>
              <a:t>Possède des opérateurs supplémentaires</a:t>
            </a:r>
          </a:p>
          <a:p>
            <a:pPr lvl="1"/>
            <a:r>
              <a:rPr lang="fr-FR" dirty="0" smtClean="0"/>
              <a:t>@ : </a:t>
            </a:r>
            <a:r>
              <a:rPr lang="fr-FR" dirty="0" err="1" smtClean="0"/>
              <a:t>x@y</a:t>
            </a:r>
            <a:r>
              <a:rPr lang="fr-FR" dirty="0" smtClean="0"/>
              <a:t> est le produit scalaire</a:t>
            </a:r>
          </a:p>
          <a:p>
            <a:pPr lvl="1"/>
            <a:r>
              <a:rPr lang="fr-FR" dirty="0" smtClean="0"/>
              <a:t>.I : </a:t>
            </a:r>
            <a:r>
              <a:rPr lang="fr-FR" dirty="0" err="1" smtClean="0"/>
              <a:t>x.I</a:t>
            </a:r>
            <a:r>
              <a:rPr lang="fr-FR" dirty="0" smtClean="0"/>
              <a:t> est la matrice inverse</a:t>
            </a:r>
          </a:p>
          <a:p>
            <a:pPr lvl="1"/>
            <a:r>
              <a:rPr lang="fr-FR" dirty="0" smtClean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 la 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</a:t>
            </a:r>
            <a:r>
              <a:rPr lang="fr-FR" dirty="0" smtClean="0"/>
              <a:t>)</a:t>
            </a:r>
          </a:p>
          <a:p>
            <a:r>
              <a:rPr lang="fr-FR" dirty="0" smtClean="0"/>
              <a:t>#</a:t>
            </a:r>
            <a:r>
              <a:rPr lang="fr-FR" dirty="0" err="1" smtClean="0"/>
              <a:t>theta</a:t>
            </a:r>
            <a:r>
              <a:rPr lang="fr-FR" dirty="0" smtClean="0"/>
              <a:t> = (b, a) pour f=</a:t>
            </a:r>
            <a:r>
              <a:rPr lang="fr-FR" dirty="0" err="1" smtClean="0"/>
              <a:t>ax+b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matrices sont des objets mathématiques très utilisés</a:t>
            </a:r>
          </a:p>
          <a:p>
            <a:r>
              <a:rPr lang="fr-FR" dirty="0" smtClean="0"/>
              <a:t>Une matrice est un vecteur de vecteurs</a:t>
            </a:r>
          </a:p>
          <a:p>
            <a:pPr lvl="1"/>
            <a:r>
              <a:rPr lang="fr-FR" dirty="0" smtClean="0"/>
              <a:t>Ou un élément de dimension 2</a:t>
            </a:r>
            <a:endParaRPr lang="fr-FR" dirty="0"/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Tableaux à 2 dimensions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Matrices particulières</a:t>
            </a:r>
          </a:p>
          <a:p>
            <a:pPr lvl="1"/>
            <a:r>
              <a:rPr lang="fr-FR" dirty="0" err="1" smtClean="0"/>
              <a:t>zeros</a:t>
            </a:r>
            <a:r>
              <a:rPr lang="fr-FR" dirty="0" smtClean="0"/>
              <a:t>(n) : remplie de 0</a:t>
            </a:r>
          </a:p>
          <a:p>
            <a:pPr lvl="1"/>
            <a:r>
              <a:rPr lang="fr-FR" dirty="0" smtClean="0"/>
              <a:t>one(n) : remplie de 1</a:t>
            </a:r>
          </a:p>
          <a:p>
            <a:pPr lvl="1"/>
            <a:r>
              <a:rPr lang="fr-FR" dirty="0" err="1" smtClean="0"/>
              <a:t>eye</a:t>
            </a:r>
            <a:r>
              <a:rPr lang="fr-FR" dirty="0" smtClean="0"/>
              <a:t>(n) : 1 en diagonale, 0 ailleurs</a:t>
            </a:r>
          </a:p>
          <a:p>
            <a:pPr lvl="1"/>
            <a:r>
              <a:rPr lang="fr-FR" dirty="0" err="1" smtClean="0"/>
              <a:t>diag</a:t>
            </a:r>
            <a:r>
              <a:rPr lang="fr-FR" dirty="0" smtClean="0"/>
              <a:t>(</a:t>
            </a:r>
            <a:r>
              <a:rPr lang="fr-FR" dirty="0" err="1" smtClean="0"/>
              <a:t>v,k</a:t>
            </a:r>
            <a:r>
              <a:rPr lang="fr-FR" dirty="0" smtClean="0"/>
              <a:t>) : vecteur v en diagonal décalé de k</a:t>
            </a:r>
          </a:p>
          <a:p>
            <a:pPr lvl="1"/>
            <a:r>
              <a:rPr lang="fr-FR" dirty="0" err="1"/>
              <a:t>r</a:t>
            </a:r>
            <a:r>
              <a:rPr lang="fr-FR" dirty="0" err="1" smtClean="0"/>
              <a:t>andom.rand</a:t>
            </a:r>
            <a:r>
              <a:rPr lang="fr-FR" dirty="0" smtClean="0"/>
              <a:t>(n) : aléatoire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Matriciel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standard sont surchargés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Shape</a:t>
            </a:r>
          </a:p>
          <a:p>
            <a:pPr lvl="1"/>
            <a:r>
              <a:rPr lang="fr-FR" dirty="0" smtClean="0"/>
              <a:t>Donne la dimension et les longueurs de chaque dimension d’une matrice (ou d’un cube)</a:t>
            </a:r>
          </a:p>
          <a:p>
            <a:r>
              <a:rPr lang="fr-FR" dirty="0" err="1" smtClean="0"/>
              <a:t>reshape</a:t>
            </a:r>
            <a:r>
              <a:rPr lang="fr-FR" dirty="0" smtClean="0"/>
              <a:t> redimensionne la matrice</a:t>
            </a:r>
          </a:p>
          <a:p>
            <a:pPr lvl="1"/>
            <a:r>
              <a:rPr lang="fr-FR" dirty="0" smtClean="0"/>
              <a:t>Vérifie que c’est faisable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09" y="4509120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3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Total number of elements cannot change.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-1 to infer axis shape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Row-major by default (MATLAB is column-major)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linalg.inv</a:t>
            </a:r>
            <a:r>
              <a:rPr lang="fr-FR" dirty="0" smtClean="0"/>
              <a:t> inverse une matrice</a:t>
            </a:r>
          </a:p>
          <a:p>
            <a:pPr lvl="1"/>
            <a:r>
              <a:rPr lang="fr-FR" dirty="0" smtClean="0"/>
              <a:t>Vérifier d’abord si elle est inversable avec </a:t>
            </a:r>
            <a:r>
              <a:rPr lang="fr-FR" dirty="0" err="1" smtClean="0"/>
              <a:t>rank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p.trace</a:t>
            </a:r>
            <a:r>
              <a:rPr lang="fr-FR" dirty="0" smtClean="0"/>
              <a:t> calcul la trace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Transposée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x.T</a:t>
            </a:r>
            <a:endParaRPr lang="fr-FR" dirty="0" smtClean="0"/>
          </a:p>
          <a:p>
            <a:pPr lvl="1"/>
            <a:r>
              <a:rPr lang="fr-FR" dirty="0" smtClean="0"/>
              <a:t>Transposition d’une matrice </a:t>
            </a:r>
          </a:p>
          <a:p>
            <a:pPr lvl="1"/>
            <a:r>
              <a:rPr lang="fr-FR" dirty="0" smtClean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5681</TotalTime>
  <Words>518</Words>
  <Application>Microsoft Office PowerPoint</Application>
  <PresentationFormat>Affichage à l'écran (4:3)</PresentationFormat>
  <Paragraphs>112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Shape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306</cp:revision>
  <dcterms:created xsi:type="dcterms:W3CDTF">2000-04-10T19:33:12Z</dcterms:created>
  <dcterms:modified xsi:type="dcterms:W3CDTF">2020-03-07T19:03:55Z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