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4" r:id="rId11"/>
    <p:sldId id="298" r:id="rId12"/>
    <p:sldId id="318" r:id="rId13"/>
    <p:sldId id="322" r:id="rId14"/>
    <p:sldId id="323" r:id="rId15"/>
    <p:sldId id="324" r:id="rId16"/>
    <p:sldId id="278" r:id="rId17"/>
    <p:sldId id="283" r:id="rId18"/>
    <p:sldId id="280" r:id="rId19"/>
    <p:sldId id="326" r:id="rId20"/>
    <p:sldId id="327" r:id="rId21"/>
    <p:sldId id="328" r:id="rId22"/>
    <p:sldId id="329" r:id="rId23"/>
    <p:sldId id="325" r:id="rId24"/>
    <p:sldId id="330" r:id="rId25"/>
    <p:sldId id="331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10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Scipy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 Free 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0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14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</a:t>
            </a:r>
            <a:r>
              <a:rPr lang="fr-FR" dirty="0" smtClean="0"/>
              <a:t>statistiques</a:t>
            </a:r>
          </a:p>
          <a:p>
            <a:r>
              <a:rPr lang="fr-FR" dirty="0" err="1" smtClean="0"/>
              <a:t>Scipy.integrate</a:t>
            </a:r>
            <a:endParaRPr lang="fr-FR" dirty="0" smtClean="0"/>
          </a:p>
          <a:p>
            <a:pPr lvl="1"/>
            <a:r>
              <a:rPr lang="fr-FR" dirty="0" smtClean="0"/>
              <a:t>Calcul des intégrales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intercept</a:t>
            </a:r>
            <a:r>
              <a:rPr lang="fr-FR" dirty="0" smtClean="0"/>
              <a:t> 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s’appel le Dataset</a:t>
            </a:r>
          </a:p>
        </p:txBody>
      </p:sp>
    </p:spTree>
    <p:extLst>
      <p:ext uri="{BB962C8B-B14F-4D97-AF65-F5344CB8AC3E}">
        <p14:creationId xmlns:p14="http://schemas.microsoft.com/office/powerpoint/2010/main" val="419733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de type S</a:t>
            </a:r>
          </a:p>
          <a:p>
            <a:r>
              <a:rPr lang="fr-FR" dirty="0" smtClean="0"/>
              <a:t>Modèle </a:t>
            </a:r>
            <a:r>
              <a:rPr lang="fr-FR" dirty="0" err="1" smtClean="0"/>
              <a:t>logit</a:t>
            </a:r>
            <a:endParaRPr lang="fr-FR" dirty="0" smtClean="0"/>
          </a:p>
          <a:p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sklearn</a:t>
            </a:r>
            <a:r>
              <a:rPr lang="fr-FR" dirty="0" smtClean="0"/>
              <a:t> et MLP</a:t>
            </a:r>
            <a:endParaRPr lang="fr-FR" dirty="0"/>
          </a:p>
        </p:txBody>
      </p:sp>
      <p:pic>
        <p:nvPicPr>
          <p:cNvPr id="1026" name="Picture 2" descr="https://upload.wikimedia.org/wikipedia/commons/thumb/6/6d/Exam_pass_logistic_curve.jpeg/400px-Exam_pass_logistic_curv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3340"/>
            <a:ext cx="4896544" cy="3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Curvefit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Curvefit</a:t>
            </a:r>
            <a:r>
              <a:rPr lang="fr-FR" dirty="0" smtClean="0"/>
              <a:t> permet d’effectuer une régression sur n’importe quelle fonction</a:t>
            </a:r>
          </a:p>
          <a:p>
            <a:pPr lvl="1"/>
            <a:r>
              <a:rPr lang="fr-FR" dirty="0" smtClean="0"/>
              <a:t>Uniquement à partir de </a:t>
            </a:r>
            <a:r>
              <a:rPr lang="fr-FR" smtClean="0"/>
              <a:t>np.array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10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Scipy.Integrate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Calcul</a:t>
            </a:r>
            <a:r>
              <a:rPr lang="en-US" sz="2000" dirty="0" smtClean="0"/>
              <a:t> des integrals avec </a:t>
            </a:r>
            <a:r>
              <a:rPr lang="en-US" sz="2000" dirty="0" err="1" smtClean="0"/>
              <a:t>plusieurs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algorithmes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en-US" sz="2000" dirty="0"/>
              <a:t> -- General purpose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dblquad</a:t>
            </a:r>
            <a:r>
              <a:rPr lang="en-US" sz="2000" dirty="0"/>
              <a:t> -- General purpose double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tplquad</a:t>
            </a:r>
            <a:r>
              <a:rPr lang="en-US" sz="2000" dirty="0"/>
              <a:t> -- General purpose triple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fixed_quad</a:t>
            </a:r>
            <a:r>
              <a:rPr lang="en-US" sz="2000" dirty="0"/>
              <a:t> -- Integrate </a:t>
            </a:r>
            <a:r>
              <a:rPr lang="en-US" sz="2000" dirty="0" err="1"/>
              <a:t>func</a:t>
            </a:r>
            <a:r>
              <a:rPr lang="en-US" sz="2000" dirty="0"/>
              <a:t>(x) using Gaussian quadrature of order 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quadrature</a:t>
            </a:r>
            <a:r>
              <a:rPr lang="en-US" sz="2000" dirty="0"/>
              <a:t> -- Integrate with given tolerance using Gaussian quadrature.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romberg</a:t>
            </a:r>
            <a:r>
              <a:rPr lang="en-US" sz="2000" dirty="0"/>
              <a:t> -- Integrate </a:t>
            </a:r>
            <a:r>
              <a:rPr lang="en-US" sz="2000" dirty="0" err="1"/>
              <a:t>func</a:t>
            </a:r>
            <a:r>
              <a:rPr lang="en-US" sz="2000" dirty="0"/>
              <a:t> using Romberg integration.</a:t>
            </a:r>
          </a:p>
          <a:p>
            <a:r>
              <a:rPr lang="en-US" sz="2000" dirty="0"/>
              <a:t>Methods for Integrating Functions given a fixed set of samples: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trapz</a:t>
            </a:r>
            <a:r>
              <a:rPr lang="en-US" sz="2000" dirty="0"/>
              <a:t> -- Use trapezoidal rule to compute integral from samples.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cumtrapz</a:t>
            </a:r>
            <a:r>
              <a:rPr lang="en-US" sz="2000" dirty="0"/>
              <a:t> -- Use trapezoidal rule to cumulatively compute integral.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simps</a:t>
            </a:r>
            <a:r>
              <a:rPr lang="en-US" sz="2000" dirty="0"/>
              <a:t> -- Use Simpson's rule to compute integral from samples.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romb</a:t>
            </a:r>
            <a:r>
              <a:rPr lang="en-US" sz="2000" dirty="0"/>
              <a:t> -- Use Romberg Integration to compute integral from (2**k + 1) evenly-spaced samples.</a:t>
            </a:r>
          </a:p>
        </p:txBody>
      </p:sp>
    </p:spTree>
    <p:extLst>
      <p:ext uri="{BB962C8B-B14F-4D97-AF65-F5344CB8AC3E}">
        <p14:creationId xmlns:p14="http://schemas.microsoft.com/office/powerpoint/2010/main" val="66048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0, </a:t>
            </a:r>
            <a:r>
              <a:rPr lang="fr-FR" dirty="0" err="1"/>
              <a:t>np.pi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(</a:t>
            </a:r>
            <a:r>
              <a:rPr lang="fr-FR" dirty="0"/>
              <a:t>2.0, 2.220446049250313e-14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margin</a:t>
            </a:r>
            <a:r>
              <a:rPr lang="fr-FR" dirty="0" smtClean="0"/>
              <a:t>!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-np.inf, +np.inf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(</a:t>
            </a:r>
            <a:r>
              <a:rPr lang="fr-FR" dirty="0"/>
              <a:t>0.0, 0.0) </a:t>
            </a:r>
            <a:r>
              <a:rPr lang="fr-FR" dirty="0" err="1" smtClean="0"/>
              <a:t>Integral</a:t>
            </a:r>
            <a:r>
              <a:rPr lang="fr-FR" dirty="0" smtClean="0"/>
              <a:t> </a:t>
            </a:r>
            <a:r>
              <a:rPr lang="fr-FR" dirty="0" err="1"/>
              <a:t>does</a:t>
            </a:r>
            <a:r>
              <a:rPr lang="fr-FR" dirty="0"/>
              <a:t> not converge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293096"/>
            <a:ext cx="2445155" cy="16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data </a:t>
            </a:r>
            <a:r>
              <a:rPr lang="fr-FR" dirty="0"/>
              <a:t>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dirty="0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80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16949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493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703</Words>
  <Application>Microsoft Office PowerPoint</Application>
  <PresentationFormat>Affichage à l'écran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1ère étape</vt:lpstr>
      <vt:lpstr>But</vt:lpstr>
      <vt:lpstr>Exemple</vt:lpstr>
      <vt:lpstr>Graphique</vt:lpstr>
      <vt:lpstr>Régression</vt:lpstr>
      <vt:lpstr>Régression linéaire</vt:lpstr>
      <vt:lpstr>Trouver le bon modèle</vt:lpstr>
      <vt:lpstr>Quartet d’Ascombe</vt:lpstr>
      <vt:lpstr>La régression n’est pas tous les temps linéaire</vt:lpstr>
      <vt:lpstr>Machine Learning</vt:lpstr>
      <vt:lpstr>No Free Lunch</vt:lpstr>
      <vt:lpstr>Erreur</vt:lpstr>
      <vt:lpstr>Erreur quadratique</vt:lpstr>
      <vt:lpstr>Problème non modélisables</vt:lpstr>
      <vt:lpstr>SciPy</vt:lpstr>
      <vt:lpstr>Régression linéaire</vt:lpstr>
      <vt:lpstr>Interprétation des résultats</vt:lpstr>
      <vt:lpstr>Les différents types de régression</vt:lpstr>
      <vt:lpstr>Les différents types de régression</vt:lpstr>
      <vt:lpstr>Les différents types de régression</vt:lpstr>
      <vt:lpstr>Régression logistique</vt:lpstr>
      <vt:lpstr>Curvefit</vt:lpstr>
      <vt:lpstr>Scipy.Integrate</vt:lpstr>
      <vt:lpstr>Quad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302</cp:revision>
  <dcterms:created xsi:type="dcterms:W3CDTF">2000-04-10T19:33:12Z</dcterms:created>
  <dcterms:modified xsi:type="dcterms:W3CDTF">2020-03-07T19:06:59Z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