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290" r:id="rId19"/>
    <p:sldId id="29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dirty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scalaire de 2 matrices</a:t>
            </a:r>
            <a:endParaRPr lang="fr-FR" dirty="0"/>
          </a:p>
          <a:p>
            <a:r>
              <a:rPr lang="fr-FR" dirty="0"/>
              <a:t>x</a:t>
            </a:r>
            <a:r>
              <a:rPr lang="fr-FR" dirty="0" smtClean="0"/>
              <a:t>.dot(y)</a:t>
            </a:r>
          </a:p>
          <a:p>
            <a:pPr lvl="1"/>
            <a:r>
              <a:rPr lang="fr-FR" dirty="0" smtClean="0"/>
              <a:t>Ecriture 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matrices</a:t>
            </a:r>
          </a:p>
          <a:p>
            <a:pPr lvl="1"/>
            <a:r>
              <a:rPr lang="fr-FR" dirty="0" smtClean="0"/>
              <a:t>Soit un seul paramètre au lieu de 2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filtres </a:t>
            </a:r>
            <a:r>
              <a:rPr lang="fr-FR" dirty="0" err="1" smtClean="0"/>
              <a:t>numpy</a:t>
            </a:r>
            <a:r>
              <a:rPr lang="fr-FR" dirty="0" smtClean="0"/>
              <a:t> sont les filtres Python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x:y</a:t>
            </a:r>
            <a:r>
              <a:rPr lang="fr-FR" dirty="0" smtClean="0"/>
              <a:t>] filtre les lignes de x à y-1</a:t>
            </a:r>
          </a:p>
          <a:p>
            <a:r>
              <a:rPr lang="fr-FR" dirty="0" smtClean="0"/>
              <a:t>[:y] filtre les lignes de 0 à y-1</a:t>
            </a:r>
          </a:p>
          <a:p>
            <a:r>
              <a:rPr lang="fr-FR" dirty="0" smtClean="0"/>
              <a:t>[x:] filtre les lignes de x à la fin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a:b</a:t>
            </a:r>
            <a:r>
              <a:rPr lang="fr-FR" dirty="0" smtClean="0"/>
              <a:t>, x:y] filtrer les lignes et les colonnes de x à y-1</a:t>
            </a:r>
            <a:endParaRPr lang="fr-FR" dirty="0"/>
          </a:p>
          <a:p>
            <a:r>
              <a:rPr lang="fr-FR" dirty="0" smtClean="0"/>
              <a:t>[:,</a:t>
            </a:r>
            <a:r>
              <a:rPr lang="fr-FR" dirty="0" err="1" smtClean="0"/>
              <a:t>x,y</a:t>
            </a:r>
            <a:r>
              <a:rPr lang="fr-FR" dirty="0" smtClean="0"/>
              <a:t>] filtre uniquement les colonnes</a:t>
            </a:r>
          </a:p>
          <a:p>
            <a:r>
              <a:rPr lang="fr-FR" dirty="0" smtClean="0"/>
              <a:t>[[</a:t>
            </a:r>
            <a:r>
              <a:rPr lang="fr-FR" dirty="0" err="1" smtClean="0"/>
              <a:t>True</a:t>
            </a:r>
            <a:r>
              <a:rPr lang="fr-FR" dirty="0" smtClean="0"/>
              <a:t>, False, </a:t>
            </a:r>
            <a:r>
              <a:rPr lang="fr-FR" dirty="0" err="1" smtClean="0"/>
              <a:t>True</a:t>
            </a:r>
            <a:r>
              <a:rPr lang="fr-FR" dirty="0" smtClean="0"/>
              <a:t>]] : filtre l’indice 0 et 2</a:t>
            </a:r>
          </a:p>
          <a:p>
            <a:r>
              <a:rPr lang="fr-FR" dirty="0" smtClean="0"/>
              <a:t>[x &lt; y] : Renvoie un tableau de booléen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np.ndarray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np.array</a:t>
            </a:r>
            <a:r>
              <a:rPr lang="fr-FR" dirty="0" smtClean="0"/>
              <a:t> </a:t>
            </a:r>
            <a:r>
              <a:rPr lang="fr-FR" dirty="0" smtClean="0"/>
              <a:t>sont en fait des </a:t>
            </a:r>
            <a:r>
              <a:rPr lang="fr-FR" dirty="0" err="1" smtClean="0"/>
              <a:t>np.ndarray</a:t>
            </a:r>
            <a:r>
              <a:rPr lang="fr-FR" dirty="0" smtClean="0"/>
              <a:t> soit des </a:t>
            </a:r>
            <a:r>
              <a:rPr lang="fr-FR" dirty="0" smtClean="0"/>
              <a:t>matrices </a:t>
            </a:r>
            <a:r>
              <a:rPr lang="fr-FR" dirty="0" smtClean="0"/>
              <a:t>de dimension n (cubes)</a:t>
            </a:r>
          </a:p>
          <a:p>
            <a:pPr lvl="1"/>
            <a:r>
              <a:rPr lang="fr-FR" dirty="0" smtClean="0"/>
              <a:t>Les axes peuvent être supérieurs à 1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shapes</a:t>
            </a:r>
            <a:r>
              <a:rPr lang="fr-FR" dirty="0" smtClean="0"/>
              <a:t> peuvent être des </a:t>
            </a:r>
            <a:r>
              <a:rPr lang="fr-FR" dirty="0" err="1" smtClean="0"/>
              <a:t>tuples</a:t>
            </a:r>
            <a:r>
              <a:rPr lang="fr-FR" dirty="0" smtClean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cubes peuvent être filtrés</a:t>
            </a:r>
          </a:p>
          <a:p>
            <a:r>
              <a:rPr lang="fr-FR" dirty="0" smtClean="0"/>
              <a:t>[:,:,</a:t>
            </a:r>
            <a:r>
              <a:rPr lang="fr-FR" dirty="0" err="1" smtClean="0"/>
              <a:t>x:y</a:t>
            </a:r>
            <a:r>
              <a:rPr lang="fr-FR" dirty="0" smtClean="0"/>
              <a:t>] filtre la 3</a:t>
            </a:r>
            <a:r>
              <a:rPr lang="fr-FR" baseline="30000" dirty="0" smtClean="0"/>
              <a:t>ème</a:t>
            </a:r>
            <a:r>
              <a:rPr lang="fr-FR" dirty="0" smtClean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np.matrix</a:t>
            </a:r>
            <a:r>
              <a:rPr lang="fr-FR" dirty="0" smtClean="0"/>
              <a:t> est un </a:t>
            </a:r>
            <a:r>
              <a:rPr lang="fr-FR" dirty="0" err="1" smtClean="0"/>
              <a:t>np.array</a:t>
            </a:r>
            <a:r>
              <a:rPr lang="fr-FR" dirty="0" smtClean="0"/>
              <a:t> de dimension stricte 2</a:t>
            </a:r>
          </a:p>
          <a:p>
            <a:pPr lvl="1"/>
            <a:r>
              <a:rPr lang="fr-FR" dirty="0" smtClean="0"/>
              <a:t>Matrice rectangulaire</a:t>
            </a:r>
          </a:p>
          <a:p>
            <a:pPr lvl="1"/>
            <a:r>
              <a:rPr lang="fr-FR" dirty="0" smtClean="0"/>
              <a:t>Dérive de </a:t>
            </a:r>
            <a:r>
              <a:rPr lang="fr-FR" dirty="0" err="1" smtClean="0"/>
              <a:t>np.ndarray</a:t>
            </a:r>
            <a:endParaRPr lang="fr-FR" dirty="0" smtClean="0"/>
          </a:p>
          <a:p>
            <a:r>
              <a:rPr lang="fr-FR" dirty="0" smtClean="0"/>
              <a:t>Possède des opérateurs supplémentaires</a:t>
            </a:r>
          </a:p>
          <a:p>
            <a:pPr lvl="1"/>
            <a:r>
              <a:rPr lang="fr-FR" dirty="0" smtClean="0"/>
              <a:t>@ : </a:t>
            </a:r>
            <a:r>
              <a:rPr lang="fr-FR" dirty="0" err="1" smtClean="0"/>
              <a:t>x@y</a:t>
            </a:r>
            <a:r>
              <a:rPr lang="fr-FR" dirty="0" smtClean="0"/>
              <a:t> est le produit scalaire</a:t>
            </a:r>
          </a:p>
          <a:p>
            <a:pPr lvl="1"/>
            <a:r>
              <a:rPr lang="fr-FR" dirty="0" smtClean="0"/>
              <a:t>.I : </a:t>
            </a:r>
            <a:r>
              <a:rPr lang="fr-FR" dirty="0" err="1" smtClean="0"/>
              <a:t>x.I</a:t>
            </a:r>
            <a:r>
              <a:rPr lang="fr-FR" dirty="0" smtClean="0"/>
              <a:t> est la matrice inverse</a:t>
            </a:r>
          </a:p>
          <a:p>
            <a:pPr lvl="1"/>
            <a:r>
              <a:rPr lang="fr-FR" dirty="0" smtClean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matrices sont des objets mathématiques très utilisés</a:t>
            </a:r>
          </a:p>
          <a:p>
            <a:r>
              <a:rPr lang="fr-FR" dirty="0" smtClean="0"/>
              <a:t>Une matrice est un vecteur de vecteurs</a:t>
            </a:r>
          </a:p>
          <a:p>
            <a:pPr lvl="1"/>
            <a:r>
              <a:rPr lang="fr-FR" dirty="0" smtClean="0"/>
              <a:t>Ou un élément de dimension 2</a:t>
            </a:r>
            <a:endParaRPr lang="fr-FR" dirty="0"/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p.trace</a:t>
            </a:r>
            <a:r>
              <a:rPr lang="fr-FR" dirty="0" smtClean="0"/>
              <a:t> calcul la trace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x.T</a:t>
            </a:r>
            <a:endParaRPr lang="fr-FR" dirty="0" smtClean="0"/>
          </a:p>
          <a:p>
            <a:pPr lvl="1"/>
            <a:r>
              <a:rPr lang="fr-FR" dirty="0" smtClean="0"/>
              <a:t>Transposition d’une matrice </a:t>
            </a:r>
          </a:p>
          <a:p>
            <a:pPr lvl="1"/>
            <a:r>
              <a:rPr lang="fr-FR" dirty="0" smtClean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5836</TotalTime>
  <Words>492</Words>
  <Application>Microsoft Office PowerPoint</Application>
  <PresentationFormat>Affichage à l'écran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309</cp:revision>
  <dcterms:created xsi:type="dcterms:W3CDTF">2000-04-10T19:33:12Z</dcterms:created>
  <dcterms:modified xsi:type="dcterms:W3CDTF">2020-04-09T10:59:21Z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