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6" r:id="rId4"/>
    <p:sldId id="274" r:id="rId5"/>
    <p:sldId id="275" r:id="rId6"/>
    <p:sldId id="280" r:id="rId7"/>
    <p:sldId id="281" r:id="rId8"/>
    <p:sldId id="276" r:id="rId9"/>
    <p:sldId id="282" r:id="rId10"/>
    <p:sldId id="283" r:id="rId11"/>
    <p:sldId id="278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11</a:t>
            </a:r>
            <a:endParaRPr lang="fr-FR" altLang="fr-FR" dirty="0"/>
          </a:p>
          <a:p>
            <a:pPr eaLnBrk="1" hangingPunct="1"/>
            <a:r>
              <a:rPr lang="fr-FR" altLang="fr-FR" dirty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la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/>
              <a:t>Wdbc.data</a:t>
            </a:r>
            <a:endParaRPr lang="fr-FR" sz="2000" dirty="0"/>
          </a:p>
          <a:p>
            <a:pPr lvl="1"/>
            <a:r>
              <a:rPr lang="fr-FR" sz="1800" dirty="0"/>
              <a:t>Id</a:t>
            </a:r>
          </a:p>
          <a:p>
            <a:pPr lvl="1"/>
            <a:r>
              <a:rPr lang="fr-FR" sz="1800" dirty="0"/>
              <a:t>Diagnostique M = Maligne, B = </a:t>
            </a:r>
            <a:r>
              <a:rPr lang="fr-FR" sz="1800" dirty="0" err="1"/>
              <a:t>Benigne</a:t>
            </a:r>
            <a:endParaRPr lang="fr-FR" sz="1800" dirty="0"/>
          </a:p>
          <a:p>
            <a:r>
              <a:rPr lang="fr-FR" sz="2000" dirty="0"/>
              <a:t>Les données biologique sont interprétés depuis l’image de la tumeur</a:t>
            </a:r>
          </a:p>
          <a:p>
            <a:pPr lvl="1"/>
            <a:r>
              <a:rPr lang="fr-FR" sz="1800" dirty="0"/>
              <a:t>Rayon</a:t>
            </a:r>
          </a:p>
          <a:p>
            <a:pPr lvl="1"/>
            <a:r>
              <a:rPr lang="fr-FR" sz="1800" dirty="0"/>
              <a:t>Texture (</a:t>
            </a:r>
            <a:r>
              <a:rPr lang="en-US" sz="1800" dirty="0"/>
              <a:t>standard deviation of gray-scale values)</a:t>
            </a:r>
          </a:p>
          <a:p>
            <a:pPr lvl="1"/>
            <a:r>
              <a:rPr lang="en-US" sz="1800" dirty="0" err="1"/>
              <a:t>Périmetre</a:t>
            </a:r>
            <a:endParaRPr lang="en-US" sz="1800" dirty="0"/>
          </a:p>
          <a:p>
            <a:pPr lvl="1"/>
            <a:r>
              <a:rPr lang="en-US" sz="1800" dirty="0" err="1"/>
              <a:t>Superficie</a:t>
            </a:r>
            <a:endParaRPr lang="en-US" sz="1800" dirty="0"/>
          </a:p>
          <a:p>
            <a:pPr lvl="1"/>
            <a:r>
              <a:rPr lang="en-US" sz="1800" dirty="0"/>
              <a:t>Smoothness (variation du rayon)</a:t>
            </a:r>
          </a:p>
          <a:p>
            <a:pPr lvl="1"/>
            <a:r>
              <a:rPr lang="en-US" sz="1800" dirty="0" err="1"/>
              <a:t>Compacité</a:t>
            </a:r>
            <a:r>
              <a:rPr lang="en-US" sz="1800" dirty="0"/>
              <a:t> (perimeter**2 / </a:t>
            </a:r>
            <a:r>
              <a:rPr lang="en-US" sz="1800" dirty="0" err="1"/>
              <a:t>superficie</a:t>
            </a:r>
            <a:r>
              <a:rPr lang="en-US" sz="1800" dirty="0"/>
              <a:t> – 1)</a:t>
            </a:r>
          </a:p>
          <a:p>
            <a:pPr lvl="1"/>
            <a:r>
              <a:rPr lang="en-US" sz="1800" dirty="0" err="1"/>
              <a:t>Concavité</a:t>
            </a:r>
            <a:r>
              <a:rPr lang="en-US" sz="1800" dirty="0"/>
              <a:t> (severity of concave portions of the contour)</a:t>
            </a:r>
          </a:p>
          <a:p>
            <a:pPr lvl="1"/>
            <a:r>
              <a:rPr lang="en-US" sz="1800" dirty="0"/>
              <a:t>Points concaves (</a:t>
            </a:r>
            <a:r>
              <a:rPr lang="en-US" sz="1800" dirty="0" err="1"/>
              <a:t>nombre</a:t>
            </a:r>
            <a:r>
              <a:rPr lang="en-US" sz="1800" dirty="0"/>
              <a:t> de portion concave)</a:t>
            </a:r>
          </a:p>
          <a:p>
            <a:pPr lvl="1"/>
            <a:r>
              <a:rPr lang="en-US" sz="1800" dirty="0" err="1"/>
              <a:t>Symetrie</a:t>
            </a:r>
            <a:endParaRPr lang="en-US" sz="1800" dirty="0"/>
          </a:p>
          <a:p>
            <a:pPr lvl="1"/>
            <a:r>
              <a:rPr lang="en-US" sz="1800" dirty="0"/>
              <a:t>Dimension </a:t>
            </a:r>
            <a:r>
              <a:rPr lang="en-US" sz="1800" dirty="0" err="1"/>
              <a:t>Fractale</a:t>
            </a:r>
            <a:r>
              <a:rPr lang="en-US" sz="1800" dirty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– 1)</a:t>
            </a:r>
            <a:endParaRPr lang="en-US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2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MNIST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Banque de données</a:t>
            </a:r>
          </a:p>
          <a:p>
            <a:pPr lvl="1"/>
            <a:r>
              <a:rPr lang="fr-FR" dirty="0"/>
              <a:t>Ici des chiffres manuscrits 28x28 en 255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3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pandas</a:t>
            </a:r>
          </a:p>
          <a:p>
            <a:pPr lvl="1"/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fournit 2 structures de données fondamentales</a:t>
            </a:r>
          </a:p>
          <a:p>
            <a:pPr lvl="1"/>
            <a:r>
              <a:rPr lang="fr-FR" dirty="0"/>
              <a:t>la </a:t>
            </a:r>
            <a:r>
              <a:rPr lang="fr-FR" dirty="0" err="1"/>
              <a:t>Series</a:t>
            </a:r>
            <a:r>
              <a:rPr lang="fr-FR" dirty="0"/>
              <a:t> et le </a:t>
            </a:r>
            <a:r>
              <a:rPr lang="fr-FR" dirty="0" err="1"/>
              <a:t>DataFrame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On peut voir ces structures comme une généralisation des tableaux et des matrices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La 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explicites</a:t>
            </a:r>
          </a:p>
          <a:p>
            <a:pPr lvl="1"/>
            <a:r>
              <a:rPr lang="fr-FR" dirty="0"/>
              <a:t>Là 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/>
              <a:t>Puis les converti en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conn)</a:t>
            </a:r>
          </a:p>
          <a:p>
            <a:r>
              <a:rPr lang="fr-FR" dirty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pouvoir enlever les données aberrante</a:t>
            </a:r>
          </a:p>
          <a:p>
            <a:r>
              <a:rPr lang="fr-FR" dirty="0"/>
              <a:t>Ou les données non significatives</a:t>
            </a:r>
          </a:p>
          <a:p>
            <a:r>
              <a:rPr lang="fr-FR" dirty="0"/>
              <a:t>Ou les données trop en dehors de l’écart type</a:t>
            </a:r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après 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pouvons filtrer les surfaces &gt; 300</a:t>
            </a:r>
          </a:p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34.Surface + 71</a:t>
            </a:r>
          </a:p>
          <a:p>
            <a:pPr lvl="1"/>
            <a:r>
              <a:rPr lang="fr-FR" dirty="0"/>
              <a:t>Corrélation = 84.7% (En baisse)</a:t>
            </a:r>
          </a:p>
          <a:p>
            <a:r>
              <a:rPr lang="fr-FR" dirty="0"/>
              <a:t>Meilleur résultat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Filtrage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 err="1"/>
              <a:t>Dataframe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</a:t>
            </a:r>
            <a:r>
              <a:rPr lang="fr-FR" dirty="0" err="1"/>
              <a:t>dataframe.surface</a:t>
            </a:r>
            <a:r>
              <a:rPr lang="fr-FR" dirty="0"/>
              <a:t> &lt; 200]</a:t>
            </a:r>
          </a:p>
          <a:p>
            <a:r>
              <a:rPr lang="fr-FR" dirty="0"/>
              <a:t>Enlever une dimension</a:t>
            </a:r>
          </a:p>
          <a:p>
            <a:pPr lvl="1"/>
            <a:r>
              <a:rPr lang="fr-FR" dirty="0" err="1"/>
              <a:t>Dataframe.drop</a:t>
            </a:r>
            <a:r>
              <a:rPr lang="fr-FR" dirty="0"/>
              <a:t>(‘Colonne’,1)</a:t>
            </a:r>
          </a:p>
          <a:p>
            <a:r>
              <a:rPr lang="fr-FR" dirty="0"/>
              <a:t>Ajouter un colonne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["Colonne"] = </a:t>
            </a:r>
            <a:r>
              <a:rPr lang="fr-FR" dirty="0" err="1"/>
              <a:t>series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des na values</a:t>
            </a:r>
          </a:p>
          <a:p>
            <a:pPr lvl="1"/>
            <a:r>
              <a:rPr lang="fr-FR" dirty="0"/>
              <a:t>Attribut </a:t>
            </a:r>
            <a:r>
              <a:rPr lang="fr-FR" dirty="0" err="1"/>
              <a:t>na_values</a:t>
            </a:r>
            <a:r>
              <a:rPr lang="fr-FR" dirty="0"/>
              <a:t>="." dans </a:t>
            </a:r>
            <a:r>
              <a:rPr lang="fr-FR" dirty="0" err="1"/>
              <a:t>read_csv</a:t>
            </a:r>
            <a:endParaRPr lang="fr-FR" dirty="0"/>
          </a:p>
          <a:p>
            <a:r>
              <a:rPr lang="fr-FR" dirty="0"/>
              <a:t>Remplacer les champs nuls</a:t>
            </a:r>
          </a:p>
          <a:p>
            <a:pPr lvl="1"/>
            <a:r>
              <a:rPr lang="fr-FR" dirty="0" err="1"/>
              <a:t>dataframe.codePostal</a:t>
            </a:r>
            <a:r>
              <a:rPr lang="fr-FR" dirty="0"/>
              <a:t> = </a:t>
            </a:r>
            <a:r>
              <a:rPr lang="fr-FR" dirty="0" err="1"/>
              <a:t>dataframe.codePostal.fillna</a:t>
            </a:r>
            <a:r>
              <a:rPr lang="fr-FR" dirty="0"/>
              <a:t>('38000')</a:t>
            </a:r>
          </a:p>
          <a:p>
            <a:r>
              <a:rPr lang="fr-FR" dirty="0"/>
              <a:t>Effacer les lignes nuls</a:t>
            </a:r>
          </a:p>
          <a:p>
            <a:pPr lvl="1"/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r>
              <a:rPr lang="fr-FR" dirty="0"/>
              <a:t>Changement de valeurs</a:t>
            </a:r>
          </a:p>
          <a:p>
            <a:pPr lvl="1"/>
            <a:r>
              <a:rPr lang="fr-FR" dirty="0" err="1"/>
              <a:t>dataframe.surface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[‘surface'].replace(',',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25207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8557</TotalTime>
  <Words>491</Words>
  <Application>Microsoft Office PowerPoint</Application>
  <PresentationFormat>Affichage à l'écran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Filtrage</vt:lpstr>
      <vt:lpstr>Interprétation après filtrage</vt:lpstr>
      <vt:lpstr>Filtrage</vt:lpstr>
      <vt:lpstr>Filtrage</vt:lpstr>
      <vt:lpstr>Structure de la base</vt:lpstr>
      <vt:lpstr>MNIST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259</cp:revision>
  <dcterms:created xsi:type="dcterms:W3CDTF">2000-04-10T19:33:12Z</dcterms:created>
  <dcterms:modified xsi:type="dcterms:W3CDTF">2021-03-26T15:12:59Z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