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77" r:id="rId10"/>
    <p:sldId id="282" r:id="rId11"/>
    <p:sldId id="278" r:id="rId12"/>
    <p:sldId id="279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11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Remplacer </a:t>
            </a:r>
            <a:r>
              <a:rPr lang="fr-FR" dirty="0" smtClean="0"/>
              <a:t>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Effacer les lignes nuls</a:t>
            </a:r>
          </a:p>
          <a:p>
            <a:pPr lvl="1"/>
            <a:r>
              <a:rPr lang="fr-FR" dirty="0" err="1" smtClean="0"/>
              <a:t>Dropna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Par défaut</a:t>
            </a:r>
            <a:endParaRPr lang="fr-FR" dirty="0" smtClean="0"/>
          </a:p>
          <a:p>
            <a:r>
              <a:rPr lang="fr-FR" dirty="0" smtClean="0"/>
              <a:t>Changement 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pouvons filtrer les surfaces &gt; 300</a:t>
            </a:r>
          </a:p>
          <a:p>
            <a:r>
              <a:rPr lang="fr-FR" dirty="0" smtClean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34.Surface + 71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84.7% (En baisse)</a:t>
            </a:r>
            <a:endParaRPr lang="fr-FR" dirty="0"/>
          </a:p>
          <a:p>
            <a:r>
              <a:rPr lang="fr-FR" dirty="0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3526</TotalTime>
  <Words>356</Words>
  <Application>Microsoft Office PowerPoint</Application>
  <PresentationFormat>Affichage à l'écran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Structure de la base</vt:lpstr>
      <vt:lpstr>Filtrage</vt:lpstr>
      <vt:lpstr>MNIST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250</cp:revision>
  <dcterms:created xsi:type="dcterms:W3CDTF">2000-04-10T19:33:12Z</dcterms:created>
  <dcterms:modified xsi:type="dcterms:W3CDTF">2020-04-16T11:01:57Z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