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4"/>
  </p:notesMasterIdLst>
  <p:handoutMasterIdLst>
    <p:handoutMasterId r:id="rId55"/>
  </p:handoutMasterIdLst>
  <p:sldIdLst>
    <p:sldId id="264" r:id="rId2"/>
    <p:sldId id="285" r:id="rId3"/>
    <p:sldId id="265" r:id="rId4"/>
    <p:sldId id="266" r:id="rId5"/>
    <p:sldId id="284" r:id="rId6"/>
    <p:sldId id="278" r:id="rId7"/>
    <p:sldId id="268" r:id="rId8"/>
    <p:sldId id="270" r:id="rId9"/>
    <p:sldId id="375" r:id="rId10"/>
    <p:sldId id="376" r:id="rId11"/>
    <p:sldId id="273" r:id="rId12"/>
    <p:sldId id="275" r:id="rId13"/>
    <p:sldId id="274" r:id="rId14"/>
    <p:sldId id="276" r:id="rId15"/>
    <p:sldId id="286" r:id="rId16"/>
    <p:sldId id="287" r:id="rId17"/>
    <p:sldId id="288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300" r:id="rId27"/>
    <p:sldId id="301" r:id="rId28"/>
    <p:sldId id="363" r:id="rId29"/>
    <p:sldId id="364" r:id="rId30"/>
    <p:sldId id="365" r:id="rId31"/>
    <p:sldId id="366" r:id="rId32"/>
    <p:sldId id="367" r:id="rId33"/>
    <p:sldId id="372" r:id="rId34"/>
    <p:sldId id="373" r:id="rId35"/>
    <p:sldId id="374" r:id="rId36"/>
    <p:sldId id="304" r:id="rId37"/>
    <p:sldId id="306" r:id="rId38"/>
    <p:sldId id="307" r:id="rId39"/>
    <p:sldId id="308" r:id="rId40"/>
    <p:sldId id="309" r:id="rId41"/>
    <p:sldId id="310" r:id="rId42"/>
    <p:sldId id="334" r:id="rId43"/>
    <p:sldId id="338" r:id="rId44"/>
    <p:sldId id="344" r:id="rId45"/>
    <p:sldId id="345" r:id="rId46"/>
    <p:sldId id="353" r:id="rId47"/>
    <p:sldId id="354" r:id="rId48"/>
    <p:sldId id="355" r:id="rId49"/>
    <p:sldId id="356" r:id="rId50"/>
    <p:sldId id="358" r:id="rId51"/>
    <p:sldId id="359" r:id="rId52"/>
    <p:sldId id="360" r:id="rId5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12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smtClean="0"/>
              <a:t>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C</a:t>
            </a:r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 smtClean="0"/>
              <a:t>Il essayer les différents algorithmes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Il faut essayer les 2 poids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points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successive, 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/>
              <a:t>les </a:t>
            </a:r>
            <a:r>
              <a:rPr lang="fr-FR" sz="2400" smtClean="0"/>
              <a:t>données</a:t>
            </a:r>
            <a:endParaRPr lang="fr-FR" sz="2400" dirty="0" smtClean="0"/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956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7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</TotalTime>
  <Words>1845</Words>
  <Application>Microsoft Office PowerPoint</Application>
  <PresentationFormat>Affichage à l'écran (4:3)</PresentationFormat>
  <Paragraphs>275</Paragraphs>
  <Slides>52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52</vt:i4>
      </vt:variant>
    </vt:vector>
  </HeadingPairs>
  <TitlesOfParts>
    <vt:vector size="57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Randomisation</vt:lpstr>
      <vt:lpstr>Randomisation</vt:lpstr>
      <vt:lpstr>Surapprentissage</vt:lpstr>
      <vt:lpstr>Echantillonage</vt:lpstr>
      <vt:lpstr>Régression polynomiale</vt:lpstr>
      <vt:lpstr>PreProcessing</vt:lpstr>
      <vt:lpstr>Pipeline</vt:lpstr>
      <vt:lpstr>Interprétation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  <vt:lpstr>Standardisation d’un jeux de données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328</cp:revision>
  <dcterms:created xsi:type="dcterms:W3CDTF">2000-04-10T19:33:12Z</dcterms:created>
  <dcterms:modified xsi:type="dcterms:W3CDTF">2020-04-16T11:00:12Z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