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3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Yield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05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262</Words>
  <Application>Microsoft Office PowerPoint</Application>
  <PresentationFormat>Affichage à l'écran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227</cp:revision>
  <dcterms:created xsi:type="dcterms:W3CDTF">2000-04-10T19:33:12Z</dcterms:created>
  <dcterms:modified xsi:type="dcterms:W3CDTF">2020-03-05T21:39:28Z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