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 smtClean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</a:t>
            </a:r>
            <a:r>
              <a:rPr lang="es-ES" dirty="0" smtClean="0"/>
              <a:t>')</a:t>
            </a:r>
          </a:p>
          <a:p>
            <a:pPr lvl="1"/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possède</a:t>
            </a:r>
            <a:r>
              <a:rPr lang="es-ES" dirty="0" smtClean="0"/>
              <a:t> par </a:t>
            </a:r>
            <a:r>
              <a:rPr lang="es-ES" dirty="0" err="1" smtClean="0"/>
              <a:t>défaut</a:t>
            </a:r>
            <a:r>
              <a:rPr lang="es-ES" dirty="0" smtClean="0"/>
              <a:t> un </a:t>
            </a:r>
            <a:r>
              <a:rPr lang="es-ES" dirty="0" err="1" smtClean="0"/>
              <a:t>style</a:t>
            </a:r>
            <a:r>
              <a:rPr lang="es-ES" dirty="0" smtClean="0"/>
              <a:t> de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différent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 err="1" smtClean="0"/>
              <a:t>retour</a:t>
            </a:r>
            <a:r>
              <a:rPr lang="es-ES" dirty="0" smtClean="0"/>
              <a:t> de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la liste des </a:t>
            </a:r>
            <a:r>
              <a:rPr lang="es-ES" dirty="0" err="1" smtClean="0"/>
              <a:t>lignes</a:t>
            </a:r>
            <a:r>
              <a:rPr lang="es-ES" dirty="0" smtClean="0"/>
              <a:t> </a:t>
            </a:r>
            <a:r>
              <a:rPr lang="es-ES" dirty="0" err="1" smtClean="0"/>
              <a:t>calculées</a:t>
            </a:r>
            <a:endParaRPr lang="es-E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paramètres **</a:t>
            </a:r>
            <a:r>
              <a:rPr lang="fr-FR" dirty="0" err="1" smtClean="0"/>
              <a:t>kwargs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</a:t>
            </a:r>
            <a:r>
              <a:rPr lang="en-US" dirty="0" smtClean="0"/>
              <a:t>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</a:t>
            </a:r>
            <a:r>
              <a:rPr lang="es-ES" dirty="0" smtClean="0"/>
              <a:t>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</a:t>
            </a:r>
            <a:r>
              <a:rPr lang="fr-FR" dirty="0" smtClean="0"/>
              <a:t>', </a:t>
            </a:r>
            <a:r>
              <a:rPr lang="fr-FR" dirty="0" err="1" smtClean="0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3432</TotalTime>
  <Words>294</Words>
  <Application>Microsoft Office PowerPoint</Application>
  <PresentationFormat>Affichage à l'écran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232</cp:revision>
  <dcterms:created xsi:type="dcterms:W3CDTF">2000-04-10T19:33:12Z</dcterms:created>
  <dcterms:modified xsi:type="dcterms:W3CDTF">2020-03-05T21:39:42Z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