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7"/>
  </p:notesMasterIdLst>
  <p:handoutMasterIdLst>
    <p:handoutMasterId r:id="rId8"/>
  </p:handoutMasterIdLst>
  <p:sldIdLst>
    <p:sldId id="264" r:id="rId2"/>
    <p:sldId id="265" r:id="rId3"/>
    <p:sldId id="266" r:id="rId4"/>
    <p:sldId id="274" r:id="rId5"/>
    <p:sldId id="283" r:id="rId6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</a:t>
            </a:r>
            <a:r>
              <a:rPr lang="fr-FR" altLang="fr-FR" smtClean="0"/>
              <a:t>6</a:t>
            </a:r>
            <a:endParaRPr lang="fr-FR" altLang="fr-FR" dirty="0" smtClean="0"/>
          </a:p>
          <a:p>
            <a:pPr eaLnBrk="1" hangingPunct="1"/>
            <a:r>
              <a:rPr lang="fr-FR" altLang="fr-FR" dirty="0" err="1" smtClean="0"/>
              <a:t>Numpy</a:t>
            </a:r>
            <a:endParaRPr lang="fr-FR" altLang="fr-FR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902037" y="2132856"/>
            <a:ext cx="53399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dirty="0"/>
              <a:t>Python</a:t>
            </a:r>
          </a:p>
          <a:p>
            <a:pPr algn="ctr"/>
            <a:r>
              <a:rPr lang="fr-FR" sz="3600" dirty="0"/>
              <a:t>pour le calcul scientifique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Python et les Maths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Python a rencontré un grand succès dans le monde scientifique, mathématiques et de l’IA</a:t>
            </a:r>
          </a:p>
          <a:p>
            <a:r>
              <a:rPr lang="fr-FR" dirty="0" smtClean="0"/>
              <a:t>De nombreux modules sont à disposition</a:t>
            </a:r>
          </a:p>
          <a:p>
            <a:pPr lvl="1"/>
            <a:r>
              <a:rPr lang="fr-FR" dirty="0" err="1" smtClean="0"/>
              <a:t>Numpy</a:t>
            </a:r>
            <a:r>
              <a:rPr lang="fr-FR" dirty="0" smtClean="0"/>
              <a:t>, </a:t>
            </a:r>
            <a:r>
              <a:rPr lang="fr-FR" dirty="0" err="1" smtClean="0"/>
              <a:t>Scipy</a:t>
            </a:r>
            <a:r>
              <a:rPr lang="fr-FR" dirty="0" smtClean="0"/>
              <a:t>, </a:t>
            </a:r>
            <a:r>
              <a:rPr lang="fr-FR" dirty="0" err="1" smtClean="0"/>
              <a:t>Scikit-learn</a:t>
            </a:r>
            <a:r>
              <a:rPr lang="fr-FR" dirty="0" smtClean="0"/>
              <a:t>, …</a:t>
            </a:r>
          </a:p>
          <a:p>
            <a:r>
              <a:rPr lang="fr-FR" dirty="0" smtClean="0"/>
              <a:t>Le module math possède les méthodes de base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861048"/>
            <a:ext cx="4968552" cy="196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0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un module </a:t>
            </a:r>
            <a:r>
              <a:rPr lang="en-US" dirty="0" err="1" smtClean="0"/>
              <a:t>scientifique</a:t>
            </a:r>
            <a:r>
              <a:rPr lang="en-US" dirty="0" smtClean="0"/>
              <a:t> de </a:t>
            </a:r>
            <a:r>
              <a:rPr lang="en-US" dirty="0" err="1" smtClean="0"/>
              <a:t>calcul</a:t>
            </a:r>
            <a:r>
              <a:rPr lang="en-US" dirty="0" smtClean="0"/>
              <a:t> qui </a:t>
            </a:r>
            <a:r>
              <a:rPr lang="en-US" dirty="0" err="1" smtClean="0"/>
              <a:t>peut</a:t>
            </a:r>
            <a:r>
              <a:rPr lang="en-US" dirty="0" smtClean="0"/>
              <a:t> :</a:t>
            </a:r>
            <a:endParaRPr lang="en-US" dirty="0"/>
          </a:p>
          <a:p>
            <a:pPr lvl="1"/>
            <a:r>
              <a:rPr lang="en-US" dirty="0" err="1" smtClean="0"/>
              <a:t>Algèbre</a:t>
            </a:r>
            <a:r>
              <a:rPr lang="en-US" dirty="0" smtClean="0"/>
              <a:t> </a:t>
            </a:r>
            <a:r>
              <a:rPr lang="en-US" dirty="0" err="1" smtClean="0"/>
              <a:t>linéaire</a:t>
            </a:r>
            <a:endParaRPr lang="en-US" dirty="0" smtClean="0"/>
          </a:p>
          <a:p>
            <a:pPr lvl="1"/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  <a:endParaRPr lang="en-US" dirty="0" smtClean="0"/>
          </a:p>
          <a:p>
            <a:pPr lvl="1"/>
            <a:r>
              <a:rPr lang="en-US" dirty="0" smtClean="0"/>
              <a:t>Travail sur des </a:t>
            </a:r>
            <a:r>
              <a:rPr lang="en-US" dirty="0" err="1" smtClean="0"/>
              <a:t>np.array</a:t>
            </a:r>
            <a:endParaRPr lang="en-US" dirty="0" smtClean="0"/>
          </a:p>
          <a:p>
            <a:pPr lvl="1"/>
            <a:r>
              <a:rPr lang="en-US" dirty="0" smtClean="0"/>
              <a:t>PIP install </a:t>
            </a:r>
            <a:r>
              <a:rPr lang="en-US" dirty="0" err="1" smtClean="0"/>
              <a:t>numpy</a:t>
            </a:r>
            <a:endParaRPr lang="en-US" dirty="0" smtClean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84380"/>
            <a:ext cx="1790700" cy="6000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884" y="3573016"/>
            <a:ext cx="4886116" cy="298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63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Random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56209"/>
            <a:ext cx="7466207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60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Matplotlib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Matplotlib</a:t>
            </a:r>
            <a:r>
              <a:rPr lang="fr-FR" dirty="0" smtClean="0"/>
              <a:t> est complètement compatible avec les </a:t>
            </a:r>
            <a:r>
              <a:rPr lang="fr-FR" dirty="0" err="1" smtClean="0"/>
              <a:t>np.array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2925228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5621</TotalTime>
  <Words>80</Words>
  <Application>Microsoft Office PowerPoint</Application>
  <PresentationFormat>Affichage à l'écran (4:3)</PresentationFormat>
  <Paragraphs>17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Monotype Sorts</vt:lpstr>
      <vt:lpstr>Times New Roman</vt:lpstr>
      <vt:lpstr>cvc</vt:lpstr>
      <vt:lpstr>Présentation PowerPoint</vt:lpstr>
      <vt:lpstr>Python et les Maths</vt:lpstr>
      <vt:lpstr>Présentation PowerPoint</vt:lpstr>
      <vt:lpstr>Random</vt:lpstr>
      <vt:lpstr>Matplotlib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299</cp:revision>
  <dcterms:created xsi:type="dcterms:W3CDTF">2000-04-10T19:33:12Z</dcterms:created>
  <dcterms:modified xsi:type="dcterms:W3CDTF">2020-03-05T21:39:50Z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