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7" r:id="rId3"/>
    <p:sldId id="268" r:id="rId4"/>
    <p:sldId id="286" r:id="rId5"/>
    <p:sldId id="285" r:id="rId6"/>
    <p:sldId id="274" r:id="rId7"/>
    <p:sldId id="283" r:id="rId8"/>
    <p:sldId id="284" r:id="rId9"/>
    <p:sldId id="277" r:id="rId10"/>
    <p:sldId id="288" r:id="rId11"/>
    <p:sldId id="289" r:id="rId12"/>
    <p:sldId id="290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dirty="0"/>
              <a:t>7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Algèbre linéaire sur matrice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r>
              <a:rPr lang="fr-FR" dirty="0" smtClean="0"/>
              <a:t> est complètement compatible avec les matrices</a:t>
            </a:r>
          </a:p>
          <a:p>
            <a:pPr lvl="1"/>
            <a:r>
              <a:rPr lang="fr-FR" dirty="0" smtClean="0"/>
              <a:t>Soit un seul paramètre au lieu de 2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68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Cubes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np.ndarray</a:t>
            </a:r>
            <a:endParaRPr lang="fr-FR" dirty="0" smtClean="0"/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np.aaray</a:t>
            </a:r>
            <a:r>
              <a:rPr lang="fr-FR" dirty="0" smtClean="0"/>
              <a:t> sont en fait des </a:t>
            </a:r>
            <a:r>
              <a:rPr lang="fr-FR" dirty="0" err="1" smtClean="0"/>
              <a:t>np.ndarray</a:t>
            </a:r>
            <a:r>
              <a:rPr lang="fr-FR" dirty="0" smtClean="0"/>
              <a:t> soit des matrice de dimension n (cubes)</a:t>
            </a:r>
          </a:p>
          <a:p>
            <a:pPr lvl="1"/>
            <a:r>
              <a:rPr lang="fr-FR" dirty="0" smtClean="0"/>
              <a:t>Les axes peuvent être supérieurs à 1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shapes</a:t>
            </a:r>
            <a:r>
              <a:rPr lang="fr-FR" dirty="0" smtClean="0"/>
              <a:t> peuvent être des </a:t>
            </a:r>
            <a:r>
              <a:rPr lang="fr-FR" dirty="0" err="1" smtClean="0"/>
              <a:t>tuples</a:t>
            </a:r>
            <a:r>
              <a:rPr lang="fr-FR" dirty="0" smtClean="0"/>
              <a:t> de taille infinis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20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np.matrix</a:t>
            </a:r>
            <a:r>
              <a:rPr lang="fr-FR" dirty="0" smtClean="0"/>
              <a:t> est un </a:t>
            </a:r>
            <a:r>
              <a:rPr lang="fr-FR" dirty="0" err="1" smtClean="0"/>
              <a:t>np.array</a:t>
            </a:r>
            <a:r>
              <a:rPr lang="fr-FR" dirty="0" smtClean="0"/>
              <a:t> de dimension stricte 2</a:t>
            </a:r>
          </a:p>
          <a:p>
            <a:pPr lvl="1"/>
            <a:r>
              <a:rPr lang="fr-FR" dirty="0" smtClean="0"/>
              <a:t>Matrice rectangulaire</a:t>
            </a:r>
          </a:p>
          <a:p>
            <a:pPr lvl="1"/>
            <a:r>
              <a:rPr lang="fr-FR" dirty="0" smtClean="0"/>
              <a:t>Dérive de </a:t>
            </a:r>
            <a:r>
              <a:rPr lang="fr-FR" dirty="0" err="1" smtClean="0"/>
              <a:t>np.ndarray</a:t>
            </a:r>
            <a:endParaRPr lang="fr-FR" dirty="0" smtClean="0"/>
          </a:p>
          <a:p>
            <a:r>
              <a:rPr lang="fr-FR" dirty="0" smtClean="0"/>
              <a:t>Possède des opérateurs supplémentaires</a:t>
            </a:r>
          </a:p>
          <a:p>
            <a:pPr lvl="1"/>
            <a:r>
              <a:rPr lang="fr-FR" dirty="0" smtClean="0"/>
              <a:t>@ : </a:t>
            </a:r>
            <a:r>
              <a:rPr lang="fr-FR" dirty="0" err="1" smtClean="0"/>
              <a:t>x@y</a:t>
            </a:r>
            <a:r>
              <a:rPr lang="fr-FR" dirty="0" smtClean="0"/>
              <a:t> est le produit scalaire</a:t>
            </a:r>
          </a:p>
          <a:p>
            <a:pPr lvl="1"/>
            <a:r>
              <a:rPr lang="fr-FR" dirty="0" smtClean="0"/>
              <a:t>.I : </a:t>
            </a:r>
            <a:r>
              <a:rPr lang="fr-FR" dirty="0" err="1" smtClean="0"/>
              <a:t>x.I</a:t>
            </a:r>
            <a:r>
              <a:rPr lang="fr-FR" dirty="0" smtClean="0"/>
              <a:t> est la matrice inverse</a:t>
            </a:r>
          </a:p>
          <a:p>
            <a:pPr lvl="1"/>
            <a:r>
              <a:rPr lang="fr-FR" dirty="0" smtClean="0"/>
              <a:t>** : x**y est la puissance scalaire</a:t>
            </a:r>
          </a:p>
        </p:txBody>
      </p:sp>
    </p:spTree>
    <p:extLst>
      <p:ext uri="{BB962C8B-B14F-4D97-AF65-F5344CB8AC3E}">
        <p14:creationId xmlns:p14="http://schemas.microsoft.com/office/powerpoint/2010/main" val="111632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Tableaux à 2 dimensions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Matrices particulières</a:t>
            </a:r>
          </a:p>
          <a:p>
            <a:pPr lvl="1"/>
            <a:r>
              <a:rPr lang="fr-FR" dirty="0" err="1" smtClean="0"/>
              <a:t>zeros</a:t>
            </a:r>
            <a:r>
              <a:rPr lang="fr-FR" dirty="0" smtClean="0"/>
              <a:t>(n) : remplie de 0</a:t>
            </a:r>
          </a:p>
          <a:p>
            <a:pPr lvl="1"/>
            <a:r>
              <a:rPr lang="fr-FR" dirty="0" smtClean="0"/>
              <a:t>one(n) : remplie de 1</a:t>
            </a:r>
          </a:p>
          <a:p>
            <a:pPr lvl="1"/>
            <a:r>
              <a:rPr lang="fr-FR" dirty="0" err="1" smtClean="0"/>
              <a:t>eye</a:t>
            </a:r>
            <a:r>
              <a:rPr lang="fr-FR" dirty="0" smtClean="0"/>
              <a:t>(n) : 1 en diagonale, 0 ailleurs</a:t>
            </a:r>
          </a:p>
          <a:p>
            <a:pPr lvl="1"/>
            <a:r>
              <a:rPr lang="fr-FR" dirty="0" err="1" smtClean="0"/>
              <a:t>diag</a:t>
            </a:r>
            <a:r>
              <a:rPr lang="fr-FR" dirty="0" smtClean="0"/>
              <a:t>(</a:t>
            </a:r>
            <a:r>
              <a:rPr lang="fr-FR" dirty="0" err="1" smtClean="0"/>
              <a:t>v,k</a:t>
            </a:r>
            <a:r>
              <a:rPr lang="fr-FR" dirty="0" smtClean="0"/>
              <a:t>) : vecteur v en diagonal décalé de k</a:t>
            </a:r>
          </a:p>
          <a:p>
            <a:pPr lvl="1"/>
            <a:r>
              <a:rPr lang="fr-FR" dirty="0" err="1"/>
              <a:t>r</a:t>
            </a:r>
            <a:r>
              <a:rPr lang="fr-FR" dirty="0" err="1" smtClean="0"/>
              <a:t>andom.rand</a:t>
            </a:r>
            <a:r>
              <a:rPr lang="fr-FR" dirty="0" smtClean="0"/>
              <a:t>(n) : aléatoire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844824"/>
            <a:ext cx="2880320" cy="11961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55" y="3573016"/>
            <a:ext cx="3048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opérateurs standard sont surchargés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39775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Shape</a:t>
            </a:r>
          </a:p>
          <a:p>
            <a:pPr lvl="1"/>
            <a:r>
              <a:rPr lang="fr-FR" dirty="0" smtClean="0"/>
              <a:t>Donne la dimension et les longueurs de chaque dimension d’une matrice (ou d’un cube)</a:t>
            </a:r>
          </a:p>
          <a:p>
            <a:r>
              <a:rPr lang="fr-FR" dirty="0" err="1" smtClean="0"/>
              <a:t>reshape</a:t>
            </a:r>
            <a:r>
              <a:rPr lang="fr-FR" dirty="0" smtClean="0"/>
              <a:t> redimensionne la matrice</a:t>
            </a:r>
          </a:p>
          <a:p>
            <a:pPr lvl="1"/>
            <a:r>
              <a:rPr lang="fr-FR" dirty="0" smtClean="0"/>
              <a:t>Vérifie que c’est faisable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09" y="4509120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Inversion d’une matrice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linalg.inv</a:t>
            </a:r>
            <a:r>
              <a:rPr lang="fr-FR" dirty="0" smtClean="0"/>
              <a:t> inverse une matrice</a:t>
            </a:r>
          </a:p>
          <a:p>
            <a:pPr lvl="1"/>
            <a:r>
              <a:rPr lang="fr-FR" dirty="0" smtClean="0"/>
              <a:t>Vérifier d’abord si elle est inversable avec </a:t>
            </a:r>
            <a:r>
              <a:rPr lang="fr-FR" dirty="0" err="1" smtClean="0"/>
              <a:t>rank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87" y="2852936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7" y="4925348"/>
            <a:ext cx="4130270" cy="7200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33099" y="4968542"/>
            <a:ext cx="364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0 veut dire par ligne</a:t>
            </a:r>
          </a:p>
          <a:p>
            <a:r>
              <a:rPr lang="fr-FR" sz="2000" dirty="0" smtClean="0"/>
              <a:t>1 veut dire par colonne</a:t>
            </a:r>
          </a:p>
          <a:p>
            <a:r>
              <a:rPr lang="fr-FR" sz="2000" dirty="0" smtClean="0"/>
              <a:t>Absent veut dire somme totale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Transposée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x.T</a:t>
            </a:r>
            <a:endParaRPr lang="fr-FR" dirty="0" smtClean="0"/>
          </a:p>
          <a:p>
            <a:pPr lvl="1"/>
            <a:r>
              <a:rPr lang="fr-FR" dirty="0" smtClean="0"/>
              <a:t>Transposition d’une matrice </a:t>
            </a:r>
          </a:p>
          <a:p>
            <a:pPr lvl="1"/>
            <a:r>
              <a:rPr lang="fr-FR" dirty="0" smtClean="0"/>
              <a:t>inversion ligne colonne</a:t>
            </a:r>
          </a:p>
        </p:txBody>
      </p:sp>
    </p:spTree>
    <p:extLst>
      <p:ext uri="{BB962C8B-B14F-4D97-AF65-F5344CB8AC3E}">
        <p14:creationId xmlns:p14="http://schemas.microsoft.com/office/powerpoint/2010/main" val="23780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scalaire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np.dot(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Multiplication scalaire de 2 matrices</a:t>
            </a:r>
            <a:endParaRPr lang="fr-FR" dirty="0"/>
          </a:p>
          <a:p>
            <a:r>
              <a:rPr lang="fr-FR" dirty="0"/>
              <a:t>x</a:t>
            </a:r>
            <a:r>
              <a:rPr lang="fr-FR" dirty="0" smtClean="0"/>
              <a:t>.dot(y)</a:t>
            </a:r>
          </a:p>
          <a:p>
            <a:pPr lvl="1"/>
            <a:r>
              <a:rPr lang="fr-FR" dirty="0" smtClean="0"/>
              <a:t>Ecriture 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65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de la 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np.matrix</a:t>
            </a:r>
            <a:r>
              <a:rPr lang="fr-FR" dirty="0"/>
              <a:t>([</a:t>
            </a:r>
            <a:r>
              <a:rPr lang="fr-FR" dirty="0" err="1"/>
              <a:t>np.ones</a:t>
            </a:r>
            <a:r>
              <a:rPr lang="fr-FR" dirty="0"/>
              <a:t>(</a:t>
            </a:r>
            <a:r>
              <a:rPr lang="fr-FR" dirty="0" err="1"/>
              <a:t>surfaces.shape</a:t>
            </a:r>
            <a:r>
              <a:rPr lang="fr-FR" dirty="0"/>
              <a:t>[0]), surfaces]).T</a:t>
            </a:r>
          </a:p>
          <a:p>
            <a:r>
              <a:rPr lang="fr-FR" dirty="0"/>
              <a:t>y = </a:t>
            </a:r>
            <a:r>
              <a:rPr lang="fr-FR" dirty="0" err="1"/>
              <a:t>np.matrix</a:t>
            </a:r>
            <a:r>
              <a:rPr lang="fr-FR" dirty="0"/>
              <a:t>(loyers).T</a:t>
            </a:r>
          </a:p>
          <a:p>
            <a:r>
              <a:rPr lang="fr-FR" dirty="0" err="1"/>
              <a:t>theta</a:t>
            </a:r>
            <a:r>
              <a:rPr lang="fr-FR" dirty="0"/>
              <a:t> = </a:t>
            </a:r>
            <a:r>
              <a:rPr lang="fr-FR" dirty="0" err="1"/>
              <a:t>np.linalg.inv</a:t>
            </a:r>
            <a:r>
              <a:rPr lang="fr-FR" dirty="0"/>
              <a:t>(x.T.dot(x)).dot(</a:t>
            </a:r>
            <a:r>
              <a:rPr lang="fr-FR" dirty="0" err="1"/>
              <a:t>x.T</a:t>
            </a:r>
            <a:r>
              <a:rPr lang="fr-FR" dirty="0"/>
              <a:t>).dot(y</a:t>
            </a:r>
            <a:r>
              <a:rPr lang="fr-FR" dirty="0" smtClean="0"/>
              <a:t>)</a:t>
            </a:r>
          </a:p>
          <a:p>
            <a:r>
              <a:rPr lang="fr-FR" dirty="0" smtClean="0"/>
              <a:t>#</a:t>
            </a:r>
            <a:r>
              <a:rPr lang="fr-FR" dirty="0" err="1" smtClean="0"/>
              <a:t>theta</a:t>
            </a:r>
            <a:r>
              <a:rPr lang="fr-FR" dirty="0" smtClean="0"/>
              <a:t> = (b, a) pour f=</a:t>
            </a:r>
            <a:r>
              <a:rPr lang="fr-FR" dirty="0" err="1" smtClean="0"/>
              <a:t>ax+b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234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5659</TotalTime>
  <Words>267</Words>
  <Application>Microsoft Office PowerPoint</Application>
  <PresentationFormat>Affichage à l'écran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Monotype Sorts</vt:lpstr>
      <vt:lpstr>Times New Roman</vt:lpstr>
      <vt:lpstr>cvc</vt:lpstr>
      <vt:lpstr>Présentation PowerPoint</vt:lpstr>
      <vt:lpstr>Matrices</vt:lpstr>
      <vt:lpstr>Calcul Matriciel</vt:lpstr>
      <vt:lpstr>Shape</vt:lpstr>
      <vt:lpstr>Inversion d’une matrice</vt:lpstr>
      <vt:lpstr>Random</vt:lpstr>
      <vt:lpstr>Transposée</vt:lpstr>
      <vt:lpstr>Produit scalaire</vt:lpstr>
      <vt:lpstr>Calcul de la régression linéaire</vt:lpstr>
      <vt:lpstr>Matplotlib</vt:lpstr>
      <vt:lpstr>Cubes</vt:lpstr>
      <vt:lpstr>Matrix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301</cp:revision>
  <dcterms:created xsi:type="dcterms:W3CDTF">2000-04-10T19:33:12Z</dcterms:created>
  <dcterms:modified xsi:type="dcterms:W3CDTF">2020-03-05T21:40:11Z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