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8" r:id="rId10"/>
    <p:sldId id="279" r:id="rId11"/>
    <p:sldId id="277" r:id="rId1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r>
              <a:rPr lang="fr-FR" dirty="0" smtClean="0"/>
              <a:t>Remplacer 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3312</TotalTime>
  <Words>347</Words>
  <Application>Microsoft Office PowerPoint</Application>
  <PresentationFormat>Affichage à l'écran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MNIST</vt:lpstr>
      <vt:lpstr>MNIST</vt:lpstr>
      <vt:lpstr>Structure de la base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246</cp:revision>
  <dcterms:created xsi:type="dcterms:W3CDTF">2000-04-10T19:33:12Z</dcterms:created>
  <dcterms:modified xsi:type="dcterms:W3CDTF">2020-03-05T21:40:43Z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