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82" r:id="rId10"/>
    <p:sldId id="283" r:id="rId11"/>
    <p:sldId id="278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Banque de données</a:t>
            </a:r>
          </a:p>
          <a:p>
            <a:pPr lvl="1"/>
            <a:r>
              <a:rPr lang="fr-FR" dirty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r>
              <a:rPr lang="fr-FR" dirty="0"/>
              <a:t>Ajouter un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5602</TotalTime>
  <Words>491</Words>
  <Application>Microsoft Office PowerPoint</Application>
  <PresentationFormat>Affichage à l'écran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Filtrage</vt:lpstr>
      <vt:lpstr>Structure de la base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256</cp:revision>
  <dcterms:created xsi:type="dcterms:W3CDTF">2000-04-10T19:33:12Z</dcterms:created>
  <dcterms:modified xsi:type="dcterms:W3CDTF">2021-03-24T07:56:40Z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