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290" r:id="rId19"/>
    <p:sldId id="29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680</Words>
  <Application>Microsoft Office PowerPoint</Application>
  <PresentationFormat>Affichage à l'écran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312</cp:revision>
  <dcterms:created xsi:type="dcterms:W3CDTF">2000-04-10T19:33:12Z</dcterms:created>
  <dcterms:modified xsi:type="dcterms:W3CDTF">2021-03-23T10:18:50Z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