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9" r:id="rId4"/>
    <p:sldId id="271" r:id="rId5"/>
    <p:sldId id="268" r:id="rId6"/>
    <p:sldId id="270" r:id="rId7"/>
    <p:sldId id="272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590" autoAdjust="0"/>
  </p:normalViewPr>
  <p:slideViewPr>
    <p:cSldViewPr>
      <p:cViewPr varScale="1">
        <p:scale>
          <a:sx n="75" d="100"/>
          <a:sy n="75" d="100"/>
        </p:scale>
        <p:origin x="126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Big</a:t>
            </a:r>
            <a:r>
              <a:rPr lang="fr-FR" sz="1600" smtClean="0"/>
              <a:t> Data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9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MongoDB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Big</a:t>
            </a:r>
            <a:r>
              <a:rPr lang="fr-FR" sz="3600" dirty="0" smtClean="0"/>
              <a:t> Data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MongoDB</a:t>
            </a:r>
            <a:r>
              <a:rPr lang="fr-FR" dirty="0" smtClean="0"/>
              <a:t> est une base de données JSON</a:t>
            </a:r>
          </a:p>
          <a:p>
            <a:r>
              <a:rPr lang="fr-FR" dirty="0" err="1" smtClean="0"/>
              <a:t>NoSql</a:t>
            </a:r>
            <a:endParaRPr lang="fr-FR" dirty="0" smtClean="0"/>
          </a:p>
          <a:p>
            <a:pPr lvl="1"/>
            <a:r>
              <a:rPr lang="fr-FR" dirty="0" smtClean="0"/>
              <a:t>JSON</a:t>
            </a:r>
          </a:p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 lvl="1"/>
            <a:r>
              <a:rPr lang="fr-FR" dirty="0" err="1" smtClean="0"/>
              <a:t>Peta</a:t>
            </a:r>
            <a:r>
              <a:rPr lang="fr-FR" dirty="0" smtClean="0"/>
              <a:t> octets</a:t>
            </a:r>
          </a:p>
          <a:p>
            <a:r>
              <a:rPr lang="fr-FR" dirty="0" smtClean="0"/>
              <a:t>Indexation JSON</a:t>
            </a:r>
          </a:p>
          <a:p>
            <a:r>
              <a:rPr lang="fr-FR" dirty="0" smtClean="0"/>
              <a:t>Démarrage</a:t>
            </a:r>
          </a:p>
          <a:p>
            <a:pPr lvl="1"/>
            <a:r>
              <a:rPr lang="fr-FR" dirty="0" err="1" smtClean="0"/>
              <a:t>Mongod</a:t>
            </a:r>
            <a:endParaRPr lang="fr-FR" dirty="0" smtClean="0"/>
          </a:p>
          <a:p>
            <a:r>
              <a:rPr lang="fr-FR" dirty="0" smtClean="0"/>
              <a:t>Administration</a:t>
            </a:r>
          </a:p>
          <a:p>
            <a:pPr lvl="1"/>
            <a:r>
              <a:rPr lang="fr-FR" dirty="0" err="1" smtClean="0"/>
              <a:t>MongoDB</a:t>
            </a:r>
            <a:r>
              <a:rPr lang="fr-FR" dirty="0" smtClean="0"/>
              <a:t> </a:t>
            </a:r>
            <a:r>
              <a:rPr lang="fr-FR" dirty="0" err="1" smtClean="0"/>
              <a:t>compass</a:t>
            </a:r>
            <a:r>
              <a:rPr lang="fr-FR" dirty="0" smtClean="0"/>
              <a:t> et </a:t>
            </a:r>
            <a:r>
              <a:rPr lang="fr-FR" dirty="0" err="1" smtClean="0"/>
              <a:t>MongoDB</a:t>
            </a:r>
            <a:r>
              <a:rPr lang="fr-FR" dirty="0" smtClean="0"/>
              <a:t> Management Studio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Chaque instance de Mongo contient plusieurs bases</a:t>
            </a:r>
          </a:p>
          <a:p>
            <a:r>
              <a:rPr lang="fr-FR" dirty="0" smtClean="0"/>
              <a:t>Chaque base contient des collections</a:t>
            </a:r>
          </a:p>
          <a:p>
            <a:r>
              <a:rPr lang="fr-FR" dirty="0" smtClean="0"/>
              <a:t>Chaque collection contient des JSON</a:t>
            </a:r>
          </a:p>
          <a:p>
            <a:r>
              <a:rPr lang="fr-FR" dirty="0" smtClean="0"/>
              <a:t>Recherche par JSON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MongoDB</a:t>
            </a:r>
            <a:r>
              <a:rPr lang="fr-FR" dirty="0" smtClean="0"/>
              <a:t> est surtout utilisé comme </a:t>
            </a:r>
            <a:r>
              <a:rPr lang="fr-FR" dirty="0" err="1" smtClean="0"/>
              <a:t>DataMart</a:t>
            </a:r>
            <a:endParaRPr lang="fr-FR" dirty="0" smtClean="0"/>
          </a:p>
          <a:p>
            <a:pPr lvl="1"/>
            <a:r>
              <a:rPr lang="fr-FR" dirty="0" err="1" smtClean="0"/>
              <a:t>Hadoop</a:t>
            </a:r>
            <a:r>
              <a:rPr lang="fr-FR" dirty="0" smtClean="0"/>
              <a:t> est quand à lui un </a:t>
            </a:r>
            <a:r>
              <a:rPr lang="fr-FR" dirty="0" err="1" smtClean="0"/>
              <a:t>DataLake</a:t>
            </a:r>
            <a:r>
              <a:rPr lang="fr-FR" dirty="0" smtClean="0"/>
              <a:t> et/ou un </a:t>
            </a:r>
            <a:r>
              <a:rPr lang="fr-FR" dirty="0" err="1" smtClean="0"/>
              <a:t>DataMart</a:t>
            </a:r>
            <a:endParaRPr lang="fr-FR" dirty="0" smtClean="0"/>
          </a:p>
          <a:p>
            <a:r>
              <a:rPr lang="fr-FR" dirty="0" err="1" smtClean="0"/>
              <a:t>MongoDB</a:t>
            </a:r>
            <a:r>
              <a:rPr lang="fr-FR" dirty="0" smtClean="0"/>
              <a:t> fonctionne sur HDFS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for </a:t>
            </a:r>
            <a:r>
              <a:rPr lang="fr-FR" dirty="0" err="1"/>
              <a:t>Hadoop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../../_images/hadoop-data-ware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672408" cy="26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5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PyMongo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d’accéder à Mongo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 as client: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db.loyers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={"id":1,"hello":"world"}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collection.insert_one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inserted_id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key":”value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d’accéder à un objet par son </a:t>
            </a:r>
            <a:r>
              <a:rPr lang="fr-FR" dirty="0" err="1" smtClean="0"/>
              <a:t>ObjectId</a:t>
            </a:r>
            <a:endParaRPr lang="fr-FR" dirty="0" smtClean="0"/>
          </a:p>
          <a:p>
            <a:pPr marL="0" indent="0">
              <a:buNone/>
            </a:pPr>
            <a:endParaRPr lang="fr-FR" sz="20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bson.objectid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({"_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id" :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("5a3454f724f3eb1ea0073cba")})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(l[0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"][0]["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"][0])</a:t>
            </a:r>
          </a:p>
        </p:txBody>
      </p:sp>
    </p:spTree>
    <p:extLst>
      <p:ext uri="{BB962C8B-B14F-4D97-AF65-F5344CB8AC3E}">
        <p14:creationId xmlns:p14="http://schemas.microsoft.com/office/powerpoint/2010/main" val="19987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Perte de l’acidité</a:t>
            </a:r>
          </a:p>
          <a:p>
            <a:r>
              <a:rPr lang="fr-FR" dirty="0" smtClean="0"/>
              <a:t>Atomique</a:t>
            </a:r>
          </a:p>
          <a:p>
            <a:pPr lvl="1"/>
            <a:r>
              <a:rPr lang="fr-FR" dirty="0" smtClean="0"/>
              <a:t>JSON n’est </a:t>
            </a:r>
            <a:r>
              <a:rPr lang="fr-FR" smtClean="0"/>
              <a:t>pas atomique</a:t>
            </a:r>
          </a:p>
          <a:p>
            <a:r>
              <a:rPr lang="fr-FR" dirty="0" smtClean="0"/>
              <a:t>Cohérence</a:t>
            </a:r>
          </a:p>
          <a:p>
            <a:pPr lvl="1"/>
            <a:r>
              <a:rPr lang="fr-FR" dirty="0" smtClean="0"/>
              <a:t>Différents nœuds peuvent êtres dans un état différent</a:t>
            </a:r>
          </a:p>
          <a:p>
            <a:r>
              <a:rPr lang="fr-FR" dirty="0" smtClean="0"/>
              <a:t>Intègre</a:t>
            </a:r>
          </a:p>
          <a:p>
            <a:pPr lvl="1"/>
            <a:r>
              <a:rPr lang="fr-FR" dirty="0" smtClean="0"/>
              <a:t>Les champs de ne sont pas typés et les relations non vérifiées</a:t>
            </a:r>
          </a:p>
          <a:p>
            <a:r>
              <a:rPr lang="fr-FR" dirty="0" smtClean="0"/>
              <a:t>Disponible</a:t>
            </a:r>
          </a:p>
          <a:p>
            <a:pPr lvl="1"/>
            <a:r>
              <a:rPr lang="fr-FR" dirty="0" smtClean="0"/>
              <a:t>Certains nœuds peuvent être down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1039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188</Words>
  <Application>Microsoft Office PowerPoint</Application>
  <PresentationFormat>Affichage à l'écran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MongoDB</vt:lpstr>
      <vt:lpstr>PyMongo</vt:lpstr>
      <vt:lpstr>BSON</vt:lpstr>
      <vt:lpstr>ACID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233</cp:revision>
  <dcterms:created xsi:type="dcterms:W3CDTF">2000-04-10T19:33:12Z</dcterms:created>
  <dcterms:modified xsi:type="dcterms:W3CDTF">2019-05-16T09:46:44Z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