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66" r:id="rId4"/>
    <p:sldId id="274" r:id="rId5"/>
    <p:sldId id="275" r:id="rId6"/>
    <p:sldId id="276" r:id="rId7"/>
    <p:sldId id="279" r:id="rId8"/>
    <p:sldId id="277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</a:t>
            </a:r>
            <a:r>
              <a:rPr lang="fr-FR" altLang="fr-FR" dirty="0" smtClean="0"/>
              <a:t>12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Cancer du Sein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Base de données du cancer du Sein du Wisconsin</a:t>
            </a:r>
          </a:p>
          <a:p>
            <a:pPr lvl="1"/>
            <a:r>
              <a:rPr lang="en-US" dirty="0"/>
              <a:t>Wisconsin Diagnostic Breast Cancer (WDBC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589" y="518160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03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3135</TotalTime>
  <Words>282</Words>
  <Application>Microsoft Office PowerPoint</Application>
  <PresentationFormat>Affichage à l'écran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Cancer du Sein</vt:lpstr>
      <vt:lpstr>Structure de la base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2019-05-08T19:17:29Z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