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80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Introduction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Wikipedia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Gouvernance des données est une stratégie d'entreprise pour gérer les données, leur flux, leurs accès, leur stockage, leur mise à jour, et leur consommation en son sein, afin d'en optimiser la valeur et l'efficience de traitement</a:t>
            </a:r>
          </a:p>
        </p:txBody>
      </p:sp>
    </p:spTree>
    <p:extLst>
      <p:ext uri="{BB962C8B-B14F-4D97-AF65-F5344CB8AC3E}">
        <p14:creationId xmlns:p14="http://schemas.microsoft.com/office/powerpoint/2010/main" val="177393685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49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Wikipedia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236</cp:revision>
  <dcterms:created xsi:type="dcterms:W3CDTF">2000-04-10T19:33:12Z</dcterms:created>
  <dcterms:modified xsi:type="dcterms:W3CDTF">2022-06-25T11:20:06Z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