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
  </p:notesMasterIdLst>
  <p:handoutMasterIdLst>
    <p:handoutMasterId r:id="rId8"/>
  </p:handoutMasterIdLst>
  <p:sldIdLst>
    <p:sldId id="264" r:id="rId2"/>
    <p:sldId id="280" r:id="rId3"/>
    <p:sldId id="310" r:id="rId4"/>
    <p:sldId id="311" r:id="rId5"/>
    <p:sldId id="312" r:id="rId6"/>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Big</a:t>
            </a:r>
            <a:r>
              <a:rPr lang="fr-FR" sz="1600" dirty="0"/>
              <a:t> Data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r.wikipedia.org/wiki/Gestion_des_donn%C3%A9es_de_r%C3%A9f%C3%A9r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3</a:t>
            </a:r>
          </a:p>
          <a:p>
            <a:pPr eaLnBrk="1" hangingPunct="1"/>
            <a:r>
              <a:rPr lang="fr-FR" altLang="fr-FR"/>
              <a:t>MDM</a:t>
            </a:r>
            <a:endParaRPr lang="fr-FR" altLang="fr-FR" dirty="0"/>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Master Data Management MDM</a:t>
            </a:r>
          </a:p>
          <a:p>
            <a:r>
              <a:rPr lang="fr-FR" dirty="0"/>
              <a:t>Le MDM est une branche des technologies de l'information qui définit un ensemble de concepts et de processus visant à définir, stocker, maintenir, distribuer et imposer une vue complète, fiable et à jour des données référentielles au sein d’un système d’information, indépendamment des canaux de communications, du secteur d'activité ou des subdivisions métiers ou géographiques.</a:t>
            </a:r>
          </a:p>
        </p:txBody>
      </p:sp>
    </p:spTree>
    <p:extLst>
      <p:ext uri="{BB962C8B-B14F-4D97-AF65-F5344CB8AC3E}">
        <p14:creationId xmlns:p14="http://schemas.microsoft.com/office/powerpoint/2010/main" val="177393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1BDF0-DF6B-D820-FFCD-868B50F708D4}"/>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83F493A2-FB1C-A50B-63EC-2D06A57CD31B}"/>
              </a:ext>
            </a:extLst>
          </p:cNvPr>
          <p:cNvSpPr>
            <a:spLocks noGrp="1"/>
          </p:cNvSpPr>
          <p:nvPr>
            <p:ph idx="1"/>
          </p:nvPr>
        </p:nvSpPr>
        <p:spPr/>
        <p:txBody>
          <a:bodyPr/>
          <a:lstStyle/>
          <a:p>
            <a:r>
              <a:rPr lang="fr-FR" dirty="0"/>
              <a:t>Les MDM sous-tendent l’ensemble du système d’information, ce qui explique pourquoi leur gestion est devenue un enjeu crucial dans toutes les organisations depuis une dizaine d’années. Classiquement, trois types de données référentielles sont la cible de la MDM :</a:t>
            </a:r>
          </a:p>
          <a:p>
            <a:pPr lvl="1"/>
            <a:r>
              <a:rPr lang="fr-FR" dirty="0"/>
              <a:t>les données « clients/fournisseurs »</a:t>
            </a:r>
          </a:p>
          <a:p>
            <a:pPr lvl="1"/>
            <a:r>
              <a:rPr lang="fr-FR" dirty="0"/>
              <a:t>les données « produits »</a:t>
            </a:r>
          </a:p>
          <a:p>
            <a:pPr lvl="1"/>
            <a:r>
              <a:rPr lang="fr-FR" dirty="0"/>
              <a:t>les données « financières »</a:t>
            </a:r>
          </a:p>
        </p:txBody>
      </p:sp>
    </p:spTree>
    <p:extLst>
      <p:ext uri="{BB962C8B-B14F-4D97-AF65-F5344CB8AC3E}">
        <p14:creationId xmlns:p14="http://schemas.microsoft.com/office/powerpoint/2010/main" val="118878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2DB70-0790-74EC-9B59-E9D54A795FCC}"/>
              </a:ext>
            </a:extLst>
          </p:cNvPr>
          <p:cNvSpPr>
            <a:spLocks noGrp="1"/>
          </p:cNvSpPr>
          <p:nvPr>
            <p:ph type="title"/>
          </p:nvPr>
        </p:nvSpPr>
        <p:spPr/>
        <p:txBody>
          <a:bodyPr/>
          <a:lstStyle/>
          <a:p>
            <a:r>
              <a:rPr lang="fr-FR" dirty="0"/>
              <a:t>Single Source of Truth</a:t>
            </a:r>
          </a:p>
        </p:txBody>
      </p:sp>
      <p:sp>
        <p:nvSpPr>
          <p:cNvPr id="3" name="Espace réservé du contenu 2">
            <a:extLst>
              <a:ext uri="{FF2B5EF4-FFF2-40B4-BE49-F238E27FC236}">
                <a16:creationId xmlns:a16="http://schemas.microsoft.com/office/drawing/2014/main" id="{6954EE91-467B-DC49-0121-EAB252DAC445}"/>
              </a:ext>
            </a:extLst>
          </p:cNvPr>
          <p:cNvSpPr>
            <a:spLocks noGrp="1"/>
          </p:cNvSpPr>
          <p:nvPr>
            <p:ph idx="1"/>
          </p:nvPr>
        </p:nvSpPr>
        <p:spPr/>
        <p:txBody>
          <a:bodyPr/>
          <a:lstStyle/>
          <a:p>
            <a:r>
              <a:rPr lang="fr-FR" dirty="0"/>
              <a:t>MDM est composé de :</a:t>
            </a:r>
          </a:p>
          <a:p>
            <a:pPr lvl="1"/>
            <a:r>
              <a:rPr lang="fr-FR" dirty="0"/>
              <a:t>Product Information Management PIM</a:t>
            </a:r>
          </a:p>
          <a:p>
            <a:pPr lvl="1"/>
            <a:r>
              <a:rPr lang="fr-FR" dirty="0"/>
              <a:t>Digital Asset Management DAM</a:t>
            </a:r>
          </a:p>
          <a:p>
            <a:pPr lvl="1"/>
            <a:r>
              <a:rPr lang="fr-FR" dirty="0"/>
              <a:t>Content Mangement System CMS</a:t>
            </a:r>
          </a:p>
          <a:p>
            <a:r>
              <a:rPr lang="fr-FR" dirty="0"/>
              <a:t>Ainsi les données sont centralisées en un seul et unique fichier, autrement dit le référentiel unique</a:t>
            </a:r>
          </a:p>
          <a:p>
            <a:r>
              <a:rPr lang="fr-FR" dirty="0"/>
              <a:t>Single Source of Truth</a:t>
            </a:r>
          </a:p>
        </p:txBody>
      </p:sp>
    </p:spTree>
    <p:extLst>
      <p:ext uri="{BB962C8B-B14F-4D97-AF65-F5344CB8AC3E}">
        <p14:creationId xmlns:p14="http://schemas.microsoft.com/office/powerpoint/2010/main" val="399093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CA9D04-F6AB-B0EE-68AF-D25FDA80384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45A698F-5E61-A7E0-EDB4-CE6C273FEBC0}"/>
              </a:ext>
            </a:extLst>
          </p:cNvPr>
          <p:cNvSpPr>
            <a:spLocks noGrp="1"/>
          </p:cNvSpPr>
          <p:nvPr>
            <p:ph idx="1"/>
          </p:nvPr>
        </p:nvSpPr>
        <p:spPr/>
        <p:txBody>
          <a:bodyPr/>
          <a:lstStyle/>
          <a:p>
            <a:r>
              <a:rPr lang="fr-FR" dirty="0"/>
              <a:t>TODO</a:t>
            </a:r>
          </a:p>
          <a:p>
            <a:r>
              <a:rPr lang="fr-FR" dirty="0">
                <a:hlinkClick r:id="rId2"/>
              </a:rPr>
              <a:t>https://fr.wikipedia.org/wiki/Gestion_des_donn%C3%A9es_de_r%C3%A9f%C3%A9rence</a:t>
            </a:r>
            <a:endParaRPr lang="fr-FR" dirty="0"/>
          </a:p>
          <a:p>
            <a:endParaRPr lang="fr-FR" dirty="0"/>
          </a:p>
        </p:txBody>
      </p:sp>
    </p:spTree>
    <p:extLst>
      <p:ext uri="{BB962C8B-B14F-4D97-AF65-F5344CB8AC3E}">
        <p14:creationId xmlns:p14="http://schemas.microsoft.com/office/powerpoint/2010/main" val="436370292"/>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3116</TotalTime>
  <Words>207</Words>
  <Application>Microsoft Office PowerPoint</Application>
  <PresentationFormat>Affichage à l'écran (4:3)</PresentationFormat>
  <Paragraphs>20</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Monotype Sorts</vt:lpstr>
      <vt:lpstr>Times New Roman</vt:lpstr>
      <vt:lpstr>cvc</vt:lpstr>
      <vt:lpstr>Présentation PowerPoint</vt:lpstr>
      <vt:lpstr>Wikipedia</vt:lpstr>
      <vt:lpstr>Wikipedia</vt:lpstr>
      <vt:lpstr>Single Source of Truth</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234</cp:revision>
  <dcterms:created xsi:type="dcterms:W3CDTF">2000-04-10T19:33:12Z</dcterms:created>
  <dcterms:modified xsi:type="dcterms:W3CDTF">2022-06-25T11:19:08Z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