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Security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B4256-0F74-4B32-ED2C-FD2F1D3B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A2694-EF2B-06AA-1236-EE778746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cryptage</a:t>
            </a:r>
          </a:p>
          <a:p>
            <a:r>
              <a:rPr lang="fr-FR" dirty="0"/>
              <a:t>La signature</a:t>
            </a:r>
          </a:p>
          <a:p>
            <a:r>
              <a:rPr lang="fr-FR" dirty="0"/>
              <a:t>L’authentification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22469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13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La sécurité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248</cp:revision>
  <dcterms:created xsi:type="dcterms:W3CDTF">2000-04-10T19:33:12Z</dcterms:created>
  <dcterms:modified xsi:type="dcterms:W3CDTF">2022-06-25T13:17:10Z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