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7"/>
  </p:notesMasterIdLst>
  <p:handoutMasterIdLst>
    <p:handoutMasterId r:id="rId8"/>
  </p:handoutMasterIdLst>
  <p:sldIdLst>
    <p:sldId id="264" r:id="rId2"/>
    <p:sldId id="280" r:id="rId3"/>
    <p:sldId id="281" r:id="rId4"/>
    <p:sldId id="282" r:id="rId5"/>
    <p:sldId id="283" r:id="rId6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9" d="100"/>
          <a:sy n="79" d="100"/>
        </p:scale>
        <p:origin x="1570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1956" y="-1386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Big</a:t>
            </a:r>
            <a:r>
              <a:rPr lang="fr-FR" sz="1600" dirty="0"/>
              <a:t> Data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2</a:t>
            </a:r>
          </a:p>
          <a:p>
            <a:pPr eaLnBrk="1" hangingPunct="1"/>
            <a:r>
              <a:rPr lang="fr-FR" altLang="fr-FR" dirty="0"/>
              <a:t>Introduction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2051720" y="2132856"/>
            <a:ext cx="5519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Master Data Management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Wikipedia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Gouvernance des données est une stratégie d'entreprise pour gérer les données, leur flux, leurs accès, leur stockage, leur mise à jour, et leur consommation en son sein, afin d'en optimiser la valeur et l'efficience de traitement</a:t>
            </a:r>
          </a:p>
        </p:txBody>
      </p:sp>
    </p:spTree>
    <p:extLst>
      <p:ext uri="{BB962C8B-B14F-4D97-AF65-F5344CB8AC3E}">
        <p14:creationId xmlns:p14="http://schemas.microsoft.com/office/powerpoint/2010/main" val="1773936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83D643-DC94-2A0E-4CE3-D7C13FC53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A47AA0-B4F0-085B-410F-AF1FD69E7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donnée est ce qui est connu et qui sert de point de départ à un raisonnement ayant pour objet la détermination d'une solution à un problème en relation avec cette donnée</a:t>
            </a:r>
          </a:p>
          <a:p>
            <a:r>
              <a:rPr lang="fr-FR" dirty="0"/>
              <a:t>Cela peut être une description élémentaire d’une réalité, le résultat d'une comparaison entre deux événements du même ordre (mesure) soit en d'autres termes une observation ou une mesure</a:t>
            </a:r>
          </a:p>
        </p:txBody>
      </p:sp>
    </p:spTree>
    <p:extLst>
      <p:ext uri="{BB962C8B-B14F-4D97-AF65-F5344CB8AC3E}">
        <p14:creationId xmlns:p14="http://schemas.microsoft.com/office/powerpoint/2010/main" val="1505776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495775-A3A4-1428-2595-66257C674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 brute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866D39-2CC3-EE1D-6116-BAF5460E7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donnée brute est dépourvue de tout raisonnement, supposition, constatation, probabilité. Si elle est considérée comme indiscutable ou même si elle est indiscutée par méconnaissance, elle peut servir de base à une recherche, à un examen quelconque</a:t>
            </a:r>
          </a:p>
        </p:txBody>
      </p:sp>
    </p:spTree>
    <p:extLst>
      <p:ext uri="{BB962C8B-B14F-4D97-AF65-F5344CB8AC3E}">
        <p14:creationId xmlns:p14="http://schemas.microsoft.com/office/powerpoint/2010/main" val="2347650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FD9C23-1DD7-E824-2508-BE775F664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nature de la data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CE3F68-057E-6502-99C0-2BE809D72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données pouvant être de nature très différentes suivant leur source</a:t>
            </a:r>
          </a:p>
          <a:p>
            <a:pPr lvl="1"/>
            <a:r>
              <a:rPr lang="fr-FR" dirty="0"/>
              <a:t>Numérique, Image, Vidéo, Son, …</a:t>
            </a:r>
          </a:p>
          <a:p>
            <a:r>
              <a:rPr lang="fr-FR" dirty="0"/>
              <a:t>Elles doivent souvent faire l'objet d'une transformation préalable avant traitement</a:t>
            </a:r>
          </a:p>
          <a:p>
            <a:pPr lvl="1"/>
            <a:r>
              <a:rPr lang="fr-FR" dirty="0"/>
              <a:t>Image vers mesure</a:t>
            </a:r>
          </a:p>
          <a:p>
            <a:pPr lvl="1"/>
            <a:r>
              <a:rPr lang="fr-FR" dirty="0"/>
              <a:t>Capteur numérique vers CSV</a:t>
            </a:r>
          </a:p>
          <a:p>
            <a:pPr lvl="1"/>
            <a:r>
              <a:rPr lang="fr-FR"/>
              <a:t>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4804387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3123</TotalTime>
  <Words>201</Words>
  <Application>Microsoft Office PowerPoint</Application>
  <PresentationFormat>Affichage à l'écran (4:3)</PresentationFormat>
  <Paragraphs>17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Monotype Sorts</vt:lpstr>
      <vt:lpstr>Times New Roman</vt:lpstr>
      <vt:lpstr>cvc</vt:lpstr>
      <vt:lpstr>Présentation PowerPoint</vt:lpstr>
      <vt:lpstr>Wikipedia</vt:lpstr>
      <vt:lpstr>Data</vt:lpstr>
      <vt:lpstr>Données brute</vt:lpstr>
      <vt:lpstr>La nature de la data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237</cp:revision>
  <dcterms:created xsi:type="dcterms:W3CDTF">2000-04-10T19:33:12Z</dcterms:created>
  <dcterms:modified xsi:type="dcterms:W3CDTF">2022-06-25T12:28:32Z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