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71" r:id="rId6"/>
    <p:sldId id="272" r:id="rId7"/>
    <p:sldId id="273" r:id="rId8"/>
    <p:sldId id="322" r:id="rId9"/>
    <p:sldId id="327" r:id="rId10"/>
    <p:sldId id="328" r:id="rId11"/>
    <p:sldId id="274" r:id="rId12"/>
    <p:sldId id="275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Typologies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des loyers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8" y="1412776"/>
            <a:ext cx="7385981" cy="4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1026" name="Picture 2" descr="Cycle de travail du data scientist - en.wikipedia.org/wiki/Data_science pou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415111" cy="406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1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Collecter les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Collecte des données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Scan</a:t>
            </a:r>
          </a:p>
          <a:p>
            <a:pPr lvl="1"/>
            <a:r>
              <a:rPr lang="fr-FR" dirty="0"/>
              <a:t>Web</a:t>
            </a:r>
          </a:p>
          <a:p>
            <a:pPr lvl="1"/>
            <a:r>
              <a:rPr lang="fr-FR" dirty="0"/>
              <a:t>Base de données</a:t>
            </a:r>
          </a:p>
          <a:p>
            <a:pPr lvl="1"/>
            <a:r>
              <a:rPr lang="fr-FR" dirty="0"/>
              <a:t>Office</a:t>
            </a:r>
          </a:p>
          <a:p>
            <a:pPr lvl="1"/>
            <a:r>
              <a:rPr lang="fr-FR" dirty="0"/>
              <a:t>Les images</a:t>
            </a:r>
          </a:p>
          <a:p>
            <a:pPr lvl="1"/>
            <a:r>
              <a:rPr lang="fr-FR" dirty="0" err="1"/>
              <a:t>IoT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31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D75BB-5942-F2A2-25BC-1EC85345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6E714-3253-F068-7D48-693A8235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différentes sources de données</a:t>
            </a:r>
          </a:p>
          <a:p>
            <a:pPr lvl="1"/>
            <a:r>
              <a:rPr lang="fr-FR" dirty="0"/>
              <a:t>Libre </a:t>
            </a:r>
            <a:r>
              <a:rPr lang="fr-FR" dirty="0" err="1"/>
              <a:t>data.gouv</a:t>
            </a:r>
            <a:endParaRPr lang="fr-FR" dirty="0"/>
          </a:p>
          <a:p>
            <a:pPr lvl="1"/>
            <a:r>
              <a:rPr lang="fr-FR" dirty="0"/>
              <a:t>Payante</a:t>
            </a:r>
          </a:p>
          <a:p>
            <a:pPr lvl="1"/>
            <a:r>
              <a:rPr lang="fr-FR" dirty="0"/>
              <a:t>Logiciel interne</a:t>
            </a:r>
          </a:p>
          <a:p>
            <a:r>
              <a:rPr lang="fr-FR" dirty="0"/>
              <a:t>Les différents formats</a:t>
            </a:r>
          </a:p>
          <a:p>
            <a:pPr lvl="1"/>
            <a:r>
              <a:rPr lang="fr-FR" dirty="0"/>
              <a:t>Audio, Vidéo, Numérique, Office, …</a:t>
            </a:r>
          </a:p>
          <a:p>
            <a:r>
              <a:rPr lang="fr-FR" dirty="0"/>
              <a:t>Les différentes structuration</a:t>
            </a:r>
          </a:p>
          <a:p>
            <a:pPr lvl="1"/>
            <a:r>
              <a:rPr lang="fr-FR" dirty="0"/>
              <a:t>Structuré</a:t>
            </a:r>
          </a:p>
          <a:p>
            <a:pPr lvl="1"/>
            <a:r>
              <a:rPr lang="fr-FR" dirty="0"/>
              <a:t>Semi-structuré</a:t>
            </a:r>
          </a:p>
          <a:p>
            <a:pPr lvl="1"/>
            <a:r>
              <a:rPr lang="fr-FR" dirty="0"/>
              <a:t>Non structuré</a:t>
            </a:r>
          </a:p>
        </p:txBody>
      </p:sp>
    </p:spTree>
    <p:extLst>
      <p:ext uri="{BB962C8B-B14F-4D97-AF65-F5344CB8AC3E}">
        <p14:creationId xmlns:p14="http://schemas.microsoft.com/office/powerpoint/2010/main" val="95300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83D89-B250-EFED-31A5-3E4A816B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mode de transfert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B87389-7451-AC65-E14A-85029423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  <a:p>
            <a:pPr lvl="1"/>
            <a:r>
              <a:rPr lang="fr-FR" dirty="0"/>
              <a:t>REST, WS</a:t>
            </a:r>
          </a:p>
          <a:p>
            <a:r>
              <a:rPr lang="fr-FR"/>
              <a:t>??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2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D32EF-BCBA-914C-51F3-677D31CF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C60EE-2D37-FE69-B0B3-73B141AE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Données brute</a:t>
            </a:r>
          </a:p>
          <a:p>
            <a:pPr lvl="1"/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Données traitée</a:t>
            </a:r>
          </a:p>
          <a:p>
            <a:pPr lvl="1"/>
            <a:r>
              <a:rPr lang="fr-FR" dirty="0"/>
              <a:t>Purge, filtre, légale</a:t>
            </a:r>
          </a:p>
          <a:p>
            <a:pPr lvl="1"/>
            <a:r>
              <a:rPr lang="fr-FR"/>
              <a:t>Datawarehouse</a:t>
            </a:r>
          </a:p>
        </p:txBody>
      </p:sp>
    </p:spTree>
    <p:extLst>
      <p:ext uri="{BB962C8B-B14F-4D97-AF65-F5344CB8AC3E}">
        <p14:creationId xmlns:p14="http://schemas.microsoft.com/office/powerpoint/2010/main" val="47131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Cela peut être des images</a:t>
            </a:r>
          </a:p>
        </p:txBody>
      </p:sp>
      <p:pic>
        <p:nvPicPr>
          <p:cNvPr id="2050" name="Picture 2" descr="/// Petite explication de ce qu'on voit sur l'image ? /// (crédits : 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904656" cy="4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brut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contenu de </a:t>
            </a:r>
            <a:r>
              <a:rPr lang="fr-FR" dirty="0" err="1"/>
              <a:t>wikipedia</a:t>
            </a:r>
            <a:endParaRPr lang="fr-FR" dirty="0"/>
          </a:p>
          <a:p>
            <a:r>
              <a:rPr lang="fr-FR" dirty="0"/>
              <a:t>Les ouvres complètes de Victor Hugo</a:t>
            </a:r>
          </a:p>
        </p:txBody>
      </p:sp>
    </p:spTree>
    <p:extLst>
      <p:ext uri="{BB962C8B-B14F-4D97-AF65-F5344CB8AC3E}">
        <p14:creationId xmlns:p14="http://schemas.microsoft.com/office/powerpoint/2010/main" val="134809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écrit ou scanné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797342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3550" cy="43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 connectés sont une autre source de données brutes, qui récupèrent un grand nombre de données grâce à leurs capteurs</a:t>
            </a:r>
          </a:p>
        </p:txBody>
      </p:sp>
      <p:pic>
        <p:nvPicPr>
          <p:cNvPr id="2050" name="Picture 2" descr="Un exemple d'objet connecté : le thermostat intelligent de l'entreprise Nest. Source: http://n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8204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137</Words>
  <Application>Microsoft Office PowerPoint</Application>
  <PresentationFormat>Affichage à l'écran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Typologies</vt:lpstr>
      <vt:lpstr>Les différents mode de transfert</vt:lpstr>
      <vt:lpstr>Les différents type</vt:lpstr>
      <vt:lpstr>Cela peut être des images</vt:lpstr>
      <vt:lpstr>Peut être du texte brut</vt:lpstr>
      <vt:lpstr>Peut être du texte écrit ou scanné</vt:lpstr>
      <vt:lpstr>Les nouvelles sources de données</vt:lpstr>
      <vt:lpstr>IoT</vt:lpstr>
      <vt:lpstr>Exemple des loyers</vt:lpstr>
      <vt:lpstr>Workflow</vt:lpstr>
      <vt:lpstr>Collecter les données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245</cp:revision>
  <dcterms:created xsi:type="dcterms:W3CDTF">2000-04-10T19:33:12Z</dcterms:created>
  <dcterms:modified xsi:type="dcterms:W3CDTF">2022-06-25T12:37:52Z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