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0" r:id="rId3"/>
    <p:sldId id="323" r:id="rId4"/>
    <p:sldId id="324" r:id="rId5"/>
    <p:sldId id="325" r:id="rId6"/>
    <p:sldId id="326" r:id="rId7"/>
    <p:sldId id="272" r:id="rId8"/>
    <p:sldId id="273" r:id="rId9"/>
    <p:sldId id="271" r:id="rId10"/>
    <p:sldId id="276" r:id="rId11"/>
    <p:sldId id="277" r:id="rId12"/>
    <p:sldId id="278" r:id="rId13"/>
    <p:sldId id="265" r:id="rId14"/>
    <p:sldId id="266" r:id="rId15"/>
    <p:sldId id="327" r:id="rId16"/>
    <p:sldId id="269" r:id="rId17"/>
    <p:sldId id="328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/>
              <a:t>Stockage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</a:t>
            </a:r>
            <a:r>
              <a:rPr lang="fr-FR" dirty="0" err="1"/>
              <a:t>Hadoop</a:t>
            </a:r>
            <a:r>
              <a:rPr lang="fr-FR" dirty="0"/>
              <a:t> est une base de données de Google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Possède un file system réparti</a:t>
            </a:r>
          </a:p>
          <a:p>
            <a:pPr lvl="1"/>
            <a:r>
              <a:rPr lang="fr-FR" dirty="0"/>
              <a:t>HDFS</a:t>
            </a:r>
          </a:p>
          <a:p>
            <a:r>
              <a:rPr lang="fr-FR" dirty="0"/>
              <a:t>Possède un </a:t>
            </a:r>
            <a:r>
              <a:rPr lang="fr-FR" dirty="0" err="1"/>
              <a:t>scheduler</a:t>
            </a:r>
            <a:r>
              <a:rPr lang="fr-FR" dirty="0"/>
              <a:t> de job</a:t>
            </a:r>
          </a:p>
          <a:p>
            <a:pPr marL="457200" lvl="1" indent="0">
              <a:buNone/>
            </a:pPr>
            <a:r>
              <a:rPr lang="fr-FR" dirty="0"/>
              <a:t>YARN</a:t>
            </a:r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utile pour 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Algorithme </a:t>
            </a:r>
            <a:r>
              <a:rPr lang="fr-FR" dirty="0" err="1"/>
              <a:t>map-reduce</a:t>
            </a:r>
            <a:endParaRPr lang="fr-FR" dirty="0"/>
          </a:p>
          <a:p>
            <a:r>
              <a:rPr lang="fr-FR" dirty="0"/>
              <a:t>Peut être également utilisé comme un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Hive</a:t>
            </a:r>
            <a:r>
              <a:rPr lang="fr-FR" dirty="0"/>
              <a:t> est une application </a:t>
            </a:r>
            <a:r>
              <a:rPr lang="fr-FR" dirty="0" err="1"/>
              <a:t>Hadoop</a:t>
            </a:r>
            <a:r>
              <a:rPr lang="fr-FR" dirty="0"/>
              <a:t> permettant d’attaquer des informations en SQL</a:t>
            </a:r>
          </a:p>
        </p:txBody>
      </p:sp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une base de données JSON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JSON</a:t>
            </a:r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Indexation JSON</a:t>
            </a:r>
          </a:p>
          <a:p>
            <a:r>
              <a:rPr lang="fr-FR" dirty="0"/>
              <a:t>Démarrage</a:t>
            </a:r>
          </a:p>
          <a:p>
            <a:pPr lvl="1"/>
            <a:r>
              <a:rPr lang="fr-FR" dirty="0" err="1"/>
              <a:t>Mongod</a:t>
            </a:r>
            <a:endParaRPr lang="fr-FR" dirty="0"/>
          </a:p>
          <a:p>
            <a:r>
              <a:rPr lang="fr-FR" dirty="0"/>
              <a:t>Administration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compass</a:t>
            </a:r>
            <a:r>
              <a:rPr lang="fr-FR" dirty="0"/>
              <a:t> et </a:t>
            </a:r>
            <a:r>
              <a:rPr lang="fr-FR" dirty="0" err="1"/>
              <a:t>MongoDB</a:t>
            </a:r>
            <a:r>
              <a:rPr lang="fr-FR" dirty="0"/>
              <a:t> Management Studio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81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instance de Mongo contient plusieurs bases</a:t>
            </a:r>
          </a:p>
          <a:p>
            <a:r>
              <a:rPr lang="fr-FR" dirty="0"/>
              <a:t>Chaque base contient des collections</a:t>
            </a:r>
          </a:p>
          <a:p>
            <a:r>
              <a:rPr lang="fr-FR" dirty="0"/>
              <a:t>Chaque collection contient des JSON</a:t>
            </a:r>
          </a:p>
          <a:p>
            <a:r>
              <a:rPr lang="fr-FR" dirty="0"/>
              <a:t>Recherche par JSON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surtout utilisé comme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Hadoop</a:t>
            </a:r>
            <a:r>
              <a:rPr lang="fr-FR" dirty="0"/>
              <a:t> est quand à lui un </a:t>
            </a:r>
            <a:r>
              <a:rPr lang="fr-FR" dirty="0" err="1"/>
              <a:t>DataLake</a:t>
            </a:r>
            <a:r>
              <a:rPr lang="fr-FR" dirty="0"/>
              <a:t> et/ou un </a:t>
            </a:r>
            <a:r>
              <a:rPr lang="fr-FR" dirty="0" err="1"/>
              <a:t>DataMart</a:t>
            </a:r>
            <a:endParaRPr lang="fr-FR" dirty="0"/>
          </a:p>
          <a:p>
            <a:r>
              <a:rPr lang="fr-FR" dirty="0" err="1"/>
              <a:t>MongoDB</a:t>
            </a:r>
            <a:r>
              <a:rPr lang="fr-FR" dirty="0"/>
              <a:t> fonctionne sur HDFS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for </a:t>
            </a:r>
            <a:r>
              <a:rPr lang="fr-FR" dirty="0" err="1"/>
              <a:t>Hadoop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../../_images/hadoop-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672408" cy="26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</a:t>
            </a:r>
            <a:r>
              <a:rPr lang="fr-FR" dirty="0" err="1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/>
              <a:t>DataWarehouse</a:t>
            </a:r>
            <a:endParaRPr lang="fr-FR" dirty="0"/>
          </a:p>
          <a:p>
            <a:r>
              <a:rPr lang="fr-FR" dirty="0"/>
              <a:t>Contrairement à ce dernier qui présente le détail des données pour toute l’entreprise, il a vocation à présenter la donnée de manière spécialisée, agrégée et regroupée 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660</Words>
  <Application>Microsoft Office PowerPoint</Application>
  <PresentationFormat>Affichage à l'écran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Data Lake</vt:lpstr>
      <vt:lpstr>ACID et 3V</vt:lpstr>
      <vt:lpstr>Volume</vt:lpstr>
      <vt:lpstr>Vélocité</vt:lpstr>
      <vt:lpstr>Variété</vt:lpstr>
      <vt:lpstr>DataMart</vt:lpstr>
      <vt:lpstr>DataWarehouse</vt:lpstr>
      <vt:lpstr>Définition de Inmon</vt:lpstr>
      <vt:lpstr>Hadoop</vt:lpstr>
      <vt:lpstr>Transformer le DataLake en DataMart</vt:lpstr>
      <vt:lpstr>Nettoyage</vt:lpstr>
      <vt:lpstr>Hadoop</vt:lpstr>
      <vt:lpstr>Hadoop</vt:lpstr>
      <vt:lpstr>Présentation PowerPoint</vt:lpstr>
      <vt:lpstr>Présentation PowerPoint</vt:lpstr>
      <vt:lpstr>MongoDB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246</cp:revision>
  <dcterms:created xsi:type="dcterms:W3CDTF">2000-04-10T19:33:12Z</dcterms:created>
  <dcterms:modified xsi:type="dcterms:W3CDTF">2022-06-25T12:43:31Z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