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1386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Big</a:t>
            </a:r>
            <a:r>
              <a:rPr lang="fr-FR" sz="1600" dirty="0"/>
              <a:t> Data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7</a:t>
            </a:r>
            <a:endParaRPr lang="fr-FR" altLang="fr-FR" dirty="0"/>
          </a:p>
          <a:p>
            <a:pPr eaLnBrk="1" hangingPunct="1"/>
            <a:r>
              <a:rPr lang="fr-FR" altLang="fr-FR" dirty="0"/>
              <a:t>Légale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051720" y="2132856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Master Data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3131</TotalTime>
  <Words>6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Monotype Sorts</vt:lpstr>
      <vt:lpstr>Times New Roman</vt:lpstr>
      <vt:lpstr>cvc</vt:lpstr>
      <vt:lpstr>Présentation PowerPoint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246</cp:revision>
  <dcterms:created xsi:type="dcterms:W3CDTF">2000-04-10T19:33:12Z</dcterms:created>
  <dcterms:modified xsi:type="dcterms:W3CDTF">2022-06-25T12:43:58Z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